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59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13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荷叶圆圆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654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朵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7092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0040" y="353695"/>
            <a:ext cx="4761865" cy="3333115"/>
          </a:xfrm>
          <a:prstGeom prst="rect">
            <a:avLst/>
          </a:prstGeom>
        </p:spPr>
      </p:pic>
      <p:pic>
        <p:nvPicPr>
          <p:cNvPr id="3" name="图片 2" descr="1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" y="177165"/>
            <a:ext cx="3810635" cy="5743575"/>
          </a:xfrm>
          <a:prstGeom prst="rect">
            <a:avLst/>
          </a:prstGeom>
        </p:spPr>
      </p:pic>
      <p:pic>
        <p:nvPicPr>
          <p:cNvPr id="4" name="图片 3" descr="KT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205" y="3798570"/>
            <a:ext cx="3627120" cy="3892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795" y="367665"/>
            <a:ext cx="4761865" cy="3333115"/>
          </a:xfrm>
          <a:prstGeom prst="rect">
            <a:avLst/>
          </a:prstGeom>
        </p:spPr>
      </p:pic>
      <p:pic>
        <p:nvPicPr>
          <p:cNvPr id="3" name="图片 2" descr="2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" y="121920"/>
            <a:ext cx="3921760" cy="5901055"/>
          </a:xfrm>
          <a:prstGeom prst="rect">
            <a:avLst/>
          </a:prstGeom>
        </p:spPr>
      </p:pic>
      <p:pic>
        <p:nvPicPr>
          <p:cNvPr id="4" name="图片 3" descr="KT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635" y="3934460"/>
            <a:ext cx="2750185" cy="443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155" y="244475"/>
            <a:ext cx="4761865" cy="3333115"/>
          </a:xfrm>
          <a:prstGeom prst="rect">
            <a:avLst/>
          </a:prstGeom>
        </p:spPr>
      </p:pic>
      <p:pic>
        <p:nvPicPr>
          <p:cNvPr id="3" name="图片 2" descr="3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" y="135255"/>
            <a:ext cx="3903345" cy="6033770"/>
          </a:xfrm>
          <a:prstGeom prst="rect">
            <a:avLst/>
          </a:prstGeom>
        </p:spPr>
      </p:pic>
      <p:pic>
        <p:nvPicPr>
          <p:cNvPr id="4" name="图片 3" descr="KT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035" y="3853815"/>
            <a:ext cx="2364740" cy="4578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740" y="285750"/>
            <a:ext cx="4761865" cy="3333115"/>
          </a:xfrm>
          <a:prstGeom prst="rect">
            <a:avLst/>
          </a:prstGeom>
        </p:spPr>
      </p:pic>
      <p:pic>
        <p:nvPicPr>
          <p:cNvPr id="3" name="图片 2" descr="4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285750"/>
            <a:ext cx="3773805" cy="5702300"/>
          </a:xfrm>
          <a:prstGeom prst="rect">
            <a:avLst/>
          </a:prstGeom>
        </p:spPr>
      </p:pic>
      <p:pic>
        <p:nvPicPr>
          <p:cNvPr id="4" name="图片 3" descr="KT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110" y="3700780"/>
            <a:ext cx="3667760" cy="4425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735" y="475615"/>
            <a:ext cx="4761865" cy="2856865"/>
          </a:xfrm>
          <a:prstGeom prst="rect">
            <a:avLst/>
          </a:prstGeom>
        </p:spPr>
      </p:pic>
      <p:pic>
        <p:nvPicPr>
          <p:cNvPr id="3" name="图片 2" descr="5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" y="145415"/>
            <a:ext cx="3811270" cy="5748655"/>
          </a:xfrm>
          <a:prstGeom prst="rect">
            <a:avLst/>
          </a:prstGeom>
        </p:spPr>
      </p:pic>
      <p:pic>
        <p:nvPicPr>
          <p:cNvPr id="4" name="图片 3" descr="KT鱼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410" y="3880485"/>
            <a:ext cx="4120515" cy="4972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820" y="339725"/>
            <a:ext cx="4761865" cy="3333115"/>
          </a:xfrm>
          <a:prstGeom prst="rect">
            <a:avLst/>
          </a:prstGeom>
        </p:spPr>
      </p:pic>
      <p:pic>
        <p:nvPicPr>
          <p:cNvPr id="3" name="图片 2" descr="6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" y="135255"/>
            <a:ext cx="3848100" cy="5772785"/>
          </a:xfrm>
          <a:prstGeom prst="rect">
            <a:avLst/>
          </a:prstGeom>
        </p:spPr>
      </p:pic>
      <p:pic>
        <p:nvPicPr>
          <p:cNvPr id="4" name="图片 3" descr="KT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1290" y="4043045"/>
            <a:ext cx="2320925" cy="374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935" y="393700"/>
            <a:ext cx="4761865" cy="3333115"/>
          </a:xfrm>
          <a:prstGeom prst="rect">
            <a:avLst/>
          </a:prstGeom>
        </p:spPr>
      </p:pic>
      <p:pic>
        <p:nvPicPr>
          <p:cNvPr id="3" name="图片 2" descr="7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55" y="189230"/>
            <a:ext cx="3889375" cy="5883275"/>
          </a:xfrm>
          <a:prstGeom prst="rect">
            <a:avLst/>
          </a:prstGeom>
        </p:spPr>
      </p:pic>
      <p:pic>
        <p:nvPicPr>
          <p:cNvPr id="4" name="图片 3" descr="KT美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1990" y="3835400"/>
            <a:ext cx="3627120" cy="3892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