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1"/>
  </p:notesMasterIdLst>
  <p:sldIdLst>
    <p:sldId id="264" r:id="rId2"/>
    <p:sldId id="498" r:id="rId3"/>
    <p:sldId id="1122" r:id="rId4"/>
    <p:sldId id="1123" r:id="rId5"/>
    <p:sldId id="1124" r:id="rId6"/>
    <p:sldId id="1125" r:id="rId7"/>
    <p:sldId id="1126" r:id="rId8"/>
    <p:sldId id="1127" r:id="rId9"/>
    <p:sldId id="1128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885" y="757238"/>
            <a:ext cx="4361259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91" y="0"/>
            <a:ext cx="9142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z="1800" smtClean="0"/>
              <a:t>第四级</a:t>
            </a:r>
          </a:p>
          <a:p>
            <a:pPr lvl="4">
              <a:defRPr/>
            </a:pPr>
            <a:r>
              <a:rPr lang="zh-CN" altLang="en-US" sz="1800" smtClean="0"/>
              <a:t>第五级</a:t>
            </a:r>
            <a:endParaRPr lang="zh-CN" altLang="en-US" sz="180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zh-CN" altLang="en-US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  <p:pic>
        <p:nvPicPr>
          <p:cNvPr id="2056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786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72487" y="1"/>
            <a:ext cx="67151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3585" y="3095625"/>
            <a:ext cx="765683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909955"/>
            <a:ext cx="6400165" cy="503809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100570" y="909955"/>
            <a:ext cx="419100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7150" y="741680"/>
            <a:ext cx="6438265" cy="547624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74495" y="5407025"/>
            <a:ext cx="5975985" cy="81026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61200" y="767080"/>
            <a:ext cx="419100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500" y="1352550"/>
            <a:ext cx="6476365" cy="415226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87235" y="1365250"/>
            <a:ext cx="419100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9080" y="2204720"/>
            <a:ext cx="6085840" cy="244792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529080" y="3037840"/>
            <a:ext cx="6182995" cy="1614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630" y="958215"/>
            <a:ext cx="6428740" cy="473329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61160" y="4547870"/>
            <a:ext cx="6001385" cy="114363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74535" y="1386205"/>
            <a:ext cx="419100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7155" y="887730"/>
            <a:ext cx="6409690" cy="513334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87195" y="4872990"/>
            <a:ext cx="6089015" cy="114808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99935" y="1295400"/>
            <a:ext cx="419100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8580" y="1261745"/>
            <a:ext cx="6466840" cy="39427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74535" y="1656080"/>
            <a:ext cx="419100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5250" y="1651635"/>
            <a:ext cx="6257290" cy="319024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365250" y="4013835"/>
            <a:ext cx="6257290" cy="82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revision>语文备课大师【全免费】</cp:revision>
  <dcterms:created xsi:type="dcterms:W3CDTF">2013-01-25T01:44:00Z</dcterms:created>
  <dcterms:modified xsi:type="dcterms:W3CDTF">2017-01-16T07:04:00Z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