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64" r:id="rId3"/>
    <p:sldId id="267" r:id="rId5"/>
    <p:sldId id="268" r:id="rId6"/>
    <p:sldId id="269" r:id="rId7"/>
    <p:sldId id="265" r:id="rId8"/>
    <p:sldId id="266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</p:sldIdLst>
  <p:sldSz cx="9144000" cy="5143500" type="screen16x9"/>
  <p:notesSz cx="7103745" cy="10234295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450C8D"/>
    <a:srgbClr val="CC0000"/>
    <a:srgbClr val="B2B2B2"/>
    <a:srgbClr val="202020"/>
    <a:srgbClr val="323232"/>
    <a:srgbClr val="CC3300"/>
    <a:srgbClr val="FF33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318" y="-804"/>
      </p:cViewPr>
      <p:guideLst>
        <p:guide orient="horz" pos="1613"/>
        <p:guide pos="290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4821323" cy="51435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932516" y="725366"/>
            <a:ext cx="0" cy="354211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17133" y="725366"/>
            <a:ext cx="0" cy="354211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32516" y="718456"/>
            <a:ext cx="784618" cy="3549021"/>
          </a:xfrm>
        </p:spPr>
        <p:txBody>
          <a:bodyPr vert="eaVert" anchor="ctr">
            <a:normAutofit/>
          </a:bodyPr>
          <a:lstStyle>
            <a:lvl1pPr algn="l">
              <a:defRPr sz="3300" b="1" spc="0">
                <a:solidFill>
                  <a:schemeClr val="bg2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138186" y="718454"/>
            <a:ext cx="619125" cy="3549021"/>
          </a:xfrm>
        </p:spPr>
        <p:txBody>
          <a:bodyPr vert="eaVert"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660187" y="12765"/>
            <a:ext cx="474923" cy="432664"/>
            <a:chOff x="11546914" y="17020"/>
            <a:chExt cx="633230" cy="576885"/>
          </a:xfrm>
        </p:grpSpPr>
        <p:sp>
          <p:nvSpPr>
            <p:cNvPr id="8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avLst/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avLst/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avLst/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avLst/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avLst/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avLst/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avLst/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-10123" y="4717250"/>
            <a:ext cx="434645" cy="424200"/>
            <a:chOff x="-13497" y="6289667"/>
            <a:chExt cx="579526" cy="565600"/>
          </a:xfrm>
        </p:grpSpPr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avLst/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avLst/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1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avLst/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avLst/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avLst/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avLst/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3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avLst/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8660187" y="12765"/>
            <a:ext cx="474923" cy="432664"/>
            <a:chOff x="11546914" y="17020"/>
            <a:chExt cx="633230" cy="576885"/>
          </a:xfrm>
        </p:grpSpPr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avLst/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avLst/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avLst/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avLst/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avLst/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avLst/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avLst/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-10123" y="4717250"/>
            <a:ext cx="434645" cy="424200"/>
            <a:chOff x="-13497" y="6289667"/>
            <a:chExt cx="579526" cy="565600"/>
          </a:xfrm>
        </p:grpSpPr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avLst/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avLst/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1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avLst/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avLst/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avLst/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avLst/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3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avLst/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6" name="矩形 4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flipH="1">
            <a:off x="5455229" y="762462"/>
            <a:ext cx="3688773" cy="43810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1608" y="1523893"/>
            <a:ext cx="4061393" cy="1179399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chemeClr val="bg2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1608" y="2833844"/>
            <a:ext cx="4061393" cy="671249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8660187" y="12765"/>
            <a:ext cx="474923" cy="432664"/>
            <a:chOff x="11546914" y="17020"/>
            <a:chExt cx="633230" cy="576885"/>
          </a:xfrm>
        </p:grpSpPr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avLst/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avLst/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avLst/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avLst/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50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avLst/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avLst/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avLst/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-10123" y="4717250"/>
            <a:ext cx="434645" cy="424200"/>
            <a:chOff x="-13497" y="6289667"/>
            <a:chExt cx="579526" cy="565600"/>
          </a:xfrm>
        </p:grpSpPr>
        <p:sp>
          <p:nvSpPr>
            <p:cNvPr id="72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avLst/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avLst/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1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avLst/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avLst/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avLst/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avLst/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3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avLst/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237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237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6932516" y="725366"/>
            <a:ext cx="0" cy="354211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4821323" cy="51435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7717133" y="725366"/>
            <a:ext cx="0" cy="3542111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932516" y="718454"/>
            <a:ext cx="784618" cy="3549021"/>
          </a:xfrm>
        </p:spPr>
        <p:txBody>
          <a:bodyPr vert="eaVert" anchor="ctr">
            <a:normAutofit/>
          </a:bodyPr>
          <a:lstStyle>
            <a:lvl1pPr algn="l">
              <a:defRPr sz="3300" b="1" spc="225">
                <a:solidFill>
                  <a:schemeClr val="bg2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138186" y="718454"/>
            <a:ext cx="619125" cy="3549021"/>
          </a:xfrm>
        </p:spPr>
        <p:txBody>
          <a:bodyPr vert="eaVert">
            <a:normAutofit/>
          </a:bodyPr>
          <a:lstStyle>
            <a:lvl1pPr marL="0" indent="0" algn="l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8660187" y="12765"/>
            <a:ext cx="474923" cy="432664"/>
            <a:chOff x="11546914" y="17020"/>
            <a:chExt cx="633230" cy="576885"/>
          </a:xfrm>
        </p:grpSpPr>
        <p:sp>
          <p:nvSpPr>
            <p:cNvPr id="42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avLst/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avLst/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avLst/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avLst/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avLst/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avLst/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avLst/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-10123" y="4717250"/>
            <a:ext cx="434645" cy="424200"/>
            <a:chOff x="-13497" y="6289667"/>
            <a:chExt cx="579526" cy="565600"/>
          </a:xfrm>
        </p:grpSpPr>
        <p:sp>
          <p:nvSpPr>
            <p:cNvPr id="69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avLst/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avLst/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1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avLst/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avLst/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avLst/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avLst/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3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avLst/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60187" y="12765"/>
            <a:ext cx="474923" cy="432664"/>
            <a:chOff x="11546914" y="17020"/>
            <a:chExt cx="633230" cy="576885"/>
          </a:xfrm>
        </p:grpSpPr>
        <p:sp>
          <p:nvSpPr>
            <p:cNvPr id="9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avLst/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avLst/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avLst/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avLst/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avLst/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avLst/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avLst/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avLst/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avLst/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avLst/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6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avLst/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avLst/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-10123" y="4717250"/>
            <a:ext cx="434645" cy="424200"/>
            <a:chOff x="-13497" y="6289667"/>
            <a:chExt cx="579526" cy="565600"/>
          </a:xfrm>
        </p:grpSpPr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avLst/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avLst/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1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avLst/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avLst/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avLst/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avLst/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3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avLst/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473529"/>
            <a:ext cx="3123900" cy="1200150"/>
          </a:xfrm>
        </p:spPr>
        <p:txBody>
          <a:bodyPr anchor="t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473529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1724741"/>
            <a:ext cx="3123900" cy="28014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368365" y="273845"/>
            <a:ext cx="1146987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AF63C29-A2D5-493D-9A0C-097562D4CA8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24871FF-9829-4CBB-97D5-004F3356B9F0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0.xml"/><Relationship Id="rId1" Type="http://schemas.openxmlformats.org/officeDocument/2006/relationships/tags" Target="../tags/tag6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1.xml"/><Relationship Id="rId1" Type="http://schemas.openxmlformats.org/officeDocument/2006/relationships/tags" Target="../tags/tag6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2.xml"/><Relationship Id="rId1" Type="http://schemas.openxmlformats.org/officeDocument/2006/relationships/tags" Target="../tags/tag6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3.xml"/><Relationship Id="rId1" Type="http://schemas.openxmlformats.org/officeDocument/2006/relationships/tags" Target="../tags/tag6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4.xml"/><Relationship Id="rId1" Type="http://schemas.openxmlformats.org/officeDocument/2006/relationships/tags" Target="../tags/tag6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5.xml"/><Relationship Id="rId1" Type="http://schemas.openxmlformats.org/officeDocument/2006/relationships/tags" Target="../tags/tag66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16.xml"/><Relationship Id="rId3" Type="http://schemas.openxmlformats.org/officeDocument/2006/relationships/tags" Target="../tags/tag67.xml"/><Relationship Id="rId2" Type="http://schemas.openxmlformats.org/officeDocument/2006/relationships/image" Target="../media/image1.sv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9" Type="http://schemas.openxmlformats.org/officeDocument/2006/relationships/themeOverride" Target="../theme/themeOverride2.xml"/><Relationship Id="rId18" Type="http://schemas.openxmlformats.org/officeDocument/2006/relationships/tags" Target="../tags/tag23.xml"/><Relationship Id="rId17" Type="http://schemas.openxmlformats.org/officeDocument/2006/relationships/tags" Target="../tags/tag22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9" Type="http://schemas.openxmlformats.org/officeDocument/2006/relationships/notesSlide" Target="../notesSlides/notesSlide3.xml"/><Relationship Id="rId18" Type="http://schemas.openxmlformats.org/officeDocument/2006/relationships/slideLayout" Target="../slideLayouts/slideLayout7.xml"/><Relationship Id="rId17" Type="http://schemas.openxmlformats.org/officeDocument/2006/relationships/themeOverride" Target="../theme/themeOverride3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7.xml"/><Relationship Id="rId17" Type="http://schemas.openxmlformats.org/officeDocument/2006/relationships/themeOverride" Target="../theme/themeOverride4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5.xml"/><Relationship Id="rId1" Type="http://schemas.openxmlformats.org/officeDocument/2006/relationships/tags" Target="../tags/tag5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6.xml"/><Relationship Id="rId1" Type="http://schemas.openxmlformats.org/officeDocument/2006/relationships/tags" Target="../tags/tag5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7.xml"/><Relationship Id="rId1" Type="http://schemas.openxmlformats.org/officeDocument/2006/relationships/tags" Target="../tags/tag5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3.xml"/><Relationship Id="rId6" Type="http://schemas.openxmlformats.org/officeDocument/2006/relationships/themeOverride" Target="../theme/themeOverride8.xml"/><Relationship Id="rId5" Type="http://schemas.openxmlformats.org/officeDocument/2006/relationships/tags" Target="../tags/tag59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9.xml"/><Relationship Id="rId1" Type="http://schemas.openxmlformats.org/officeDocument/2006/relationships/tags" Target="../tags/tag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37534" y="299085"/>
            <a:ext cx="784384" cy="4468654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 smtClean="0">
                <a:latin typeface="汉仪大宋简" pitchFamily="49" charset="-122"/>
                <a:ea typeface="汉仪大宋简" pitchFamily="49" charset="-122"/>
              </a:rPr>
              <a:t>笔</a:t>
            </a:r>
            <a:r>
              <a:rPr lang="zh-CN" altLang="en-US" sz="4000" dirty="0">
                <a:latin typeface="汉仪大宋简" pitchFamily="49" charset="-122"/>
                <a:ea typeface="汉仪大宋简" pitchFamily="49" charset="-122"/>
              </a:rPr>
              <a:t>尖流出的故</a:t>
            </a:r>
            <a:r>
              <a:rPr lang="zh-CN" altLang="en-US" sz="4000" dirty="0" smtClean="0">
                <a:latin typeface="汉仪大宋简" pitchFamily="49" charset="-122"/>
                <a:ea typeface="汉仪大宋简" pitchFamily="49" charset="-122"/>
              </a:rPr>
              <a:t>事</a:t>
            </a:r>
            <a:endParaRPr lang="zh-CN" altLang="en-US" sz="4000" dirty="0"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02918" y="610370"/>
            <a:ext cx="369332" cy="3934301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小</a:t>
            </a:r>
            <a:r>
              <a:rPr lang="zh-CN" altLang="en-US" sz="1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学语文六年级上册第四单元</a:t>
            </a:r>
            <a:r>
              <a:rPr lang="en-US" altLang="zh-CN" sz="1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·</a:t>
            </a:r>
            <a:r>
              <a:rPr lang="zh-CN" altLang="en-US" sz="1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习作</a:t>
            </a:r>
            <a:endParaRPr lang="zh-CN" altLang="en-US" sz="15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8236" y="1656398"/>
            <a:ext cx="6623209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整理构思  列好提纲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939644" y="725330"/>
          <a:ext cx="6973729" cy="35713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2599"/>
                <a:gridCol w="1744980"/>
                <a:gridCol w="3486150"/>
              </a:tblGrid>
              <a:tr h="453390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项 目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自我检查评分（10分）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866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文章标题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961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环境描写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866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主要人物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914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故事内容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起因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9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经过（波折）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52914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结果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9098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5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文章中心</a:t>
                      </a:r>
                      <a:endParaRPr lang="en-US" altLang="en-US" sz="15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500" b="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0494" y="195264"/>
            <a:ext cx="202263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自检目标：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555" y="452915"/>
            <a:ext cx="8644890" cy="4131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严监生喉咙里痰响得一进一出，一声不倒一声的，总不得断气，还</a:t>
            </a:r>
            <a:r>
              <a:rPr lang="zh-CN" altLang="en-US" sz="2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把手从被单里拿出来，伸着两个指头。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大侄子走上前来问道：“二叔，你莫不是还有两个亲人不曾见面?”</a:t>
            </a:r>
            <a:r>
              <a:rPr lang="zh-CN" altLang="en-US" sz="2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他就把头摇了两三摇。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二侄子走上前来问道：“二叔，莫不是还有两笔银子在那里，不曾吩咐明白?”</a:t>
            </a:r>
            <a:r>
              <a:rPr lang="zh-CN" altLang="en-US" sz="2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他把两眼睁的溜圆，把头又狠狠摇了几摇，越发指得紧了。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奶妈抱着哥子插口道：“老爷想是因两位舅爷不在眼前，故此记念。”</a:t>
            </a:r>
            <a:r>
              <a:rPr lang="zh-CN" altLang="en-US" sz="2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他听了这话，把眼闭着摇头，那手只是指着不动。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赵氏慌忙揩揩眼泪，走近上前道：“爷，别人说的都不相干，只有我晓得你的意思!你是为那灯盏里点的是两茎灯草，不放心，恐费了油。我如今挑掉一茎就是了。”说罢，忙走去挑掉一茎。众人看严监生时，</a:t>
            </a:r>
            <a:r>
              <a:rPr lang="zh-CN" altLang="en-US" sz="2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点一点头，把手垂下，登时就没了气。</a:t>
            </a:r>
            <a:endParaRPr lang="zh-CN" altLang="en-US" sz="20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《临死前的严监生》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0039" y="349092"/>
            <a:ext cx="8378190" cy="38364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/>
              <a:t>     </a:t>
            </a:r>
            <a:r>
              <a:rPr lang="en-US" altLang="zh-CN" sz="2400" dirty="0"/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这熙凤携着黛玉的手，上下细细的打量了一回，便仍送至贾母身边坐下，因笑道：“</a:t>
            </a: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天下真有这样标致的人物，我今儿才算见了。况且这通身的气派，竟不像老祖宗的外孙女儿，竟是个嫡亲的孙女。怨不得老祖宗天天口头心头，一时不忘。只可怜我这妹妹这样命苦，怎么姑妈偏就去世了。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”说着，便用帕拭泪。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dirty="0"/>
          </a:p>
          <a:p>
            <a:endParaRPr lang="zh-CN" altLang="en-US" sz="2400" dirty="0"/>
          </a:p>
          <a:p>
            <a:pPr algn="r"/>
            <a:r>
              <a:rPr lang="en-US" altLang="zh-CN" sz="2400" dirty="0"/>
              <a:t>——</a:t>
            </a:r>
            <a:r>
              <a:rPr lang="zh-CN" altLang="en-US" sz="2400" dirty="0"/>
              <a:t>《</a:t>
            </a:r>
            <a:r>
              <a:rPr lang="en-US" altLang="zh-CN" sz="2400" dirty="0"/>
              <a:t>“</a:t>
            </a:r>
            <a:r>
              <a:rPr lang="zh-CN" altLang="en-US" sz="2400" dirty="0"/>
              <a:t>凤辣子</a:t>
            </a:r>
            <a:r>
              <a:rPr lang="en-US" altLang="zh-CN" sz="2400" dirty="0"/>
              <a:t>”</a:t>
            </a:r>
            <a:r>
              <a:rPr lang="zh-CN" altLang="en-US" sz="2400" dirty="0"/>
              <a:t>初见林黛玉》</a:t>
            </a:r>
            <a:endParaRPr lang="zh-CN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570" y="871538"/>
            <a:ext cx="8511540" cy="10664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      1.</a:t>
            </a:r>
            <a:r>
              <a:rPr lang="zh-CN" altLang="en-US" sz="1800" dirty="0"/>
              <a:t>远远望去，在稀疏的绿叶丛中，时隐时现的丁香花好像在和我捉迷藏。微风吹来，那朵朵艳丽的丁香花摇动着自己美丽的。身躯，多么像一个个害羞的小姑娘在翩翩起舞呀!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406720" y="1935005"/>
            <a:ext cx="8330565" cy="13988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 dirty="0"/>
              <a:t>     2.</a:t>
            </a:r>
            <a:r>
              <a:rPr lang="zh-CN" altLang="en-US" sz="1800" dirty="0"/>
              <a:t>每当春天到来的时候，丁香花便露出了笑脸。那一朵朵白如雪、红似霞的丁香花开满枝头。远看，就好像丁香树的绿叶上浮起了一片片彩云。在教室里上课的时候，春风轻轻地吹进教室，夹杂着几丝丁香花的香气，给严肃的课堂带来了几丝温馨，使人又一种很舒畅的感觉。</a:t>
            </a:r>
            <a:endParaRPr lang="zh-CN" altLang="en-US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369573" y="3415190"/>
            <a:ext cx="8262461" cy="13988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 dirty="0"/>
              <a:t>      3.</a:t>
            </a:r>
            <a:r>
              <a:rPr lang="zh-CN" altLang="en-US" sz="1800" dirty="0"/>
              <a:t>每年初夏，丁香就长出桃形的叶子，不久便长满了米粒大小的花骨朵，像一串串弯弯曲曲的小火柴棍。过不了几天，就开满了洁白的小花。近看，那层层叠叠的花穗是由一个个精致的小花组成的。每朵小花都有四个水滴形的花瓣，两个一组，像一对对小翅膀，向空中伸展着，在绿叶的簇拥下显得俏丽、淡雅。</a:t>
            </a:r>
            <a:endParaRPr lang="zh-CN" altLang="en-US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565786" y="3243264"/>
            <a:ext cx="11477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6720" y="169070"/>
            <a:ext cx="2230755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33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美句欣赏：</a:t>
            </a:r>
            <a:endParaRPr lang="zh-CN" altLang="zh-CN" sz="3300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3878" y="683896"/>
            <a:ext cx="8280083" cy="98334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800" dirty="0"/>
              <a:t>      </a:t>
            </a:r>
            <a:r>
              <a:rPr lang="zh-CN" altLang="en-US" sz="1800" dirty="0"/>
              <a:t>黄昏，一缕轻烟从烟囱里轻盈的飘出来，地面还留一丝余热，黄昏不像正午那样闷热，而是清爽的风中略带一丝暖意。抬头望着天空，只见红彤彤的晚霞已经染红大半片天空了，形状更是千姿百态。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528162" y="1749266"/>
            <a:ext cx="8088154" cy="15927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800"/>
              <a:t>      </a:t>
            </a:r>
            <a:r>
              <a:rPr lang="zh-CN" altLang="en-US" sz="1800"/>
              <a:t>不知从何时起，我爱上了冬日里的黄昏。当日渐黄昏的时候，家门前的茶馆人来人往。夕阳落在茶馆的角落暗香浮动，稀薄的空气被染上一层素淡的温煦，多少有些月黄昏的味道。被照到的那块土地，无数飞舞的莹尘羽化成了天边几抹微红的霞光。人们尽兴地攀谈流动在了那些年的日光里，浮在淡淡的云朵上，不时落下一场黄昏时的行雨。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533879" y="3280411"/>
            <a:ext cx="8082439" cy="9833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800"/>
              <a:t>      </a:t>
            </a:r>
            <a:r>
              <a:rPr lang="zh-CN" altLang="en-US" sz="1800"/>
              <a:t>月光如流水一般，静静地泻在这一片叶子和花上。薄薄的青雾浮起在荷塘里。叶子和花仿佛在牛乳中洗过一样；又像笼着轻纱的梦。虽然是满月，天上却有一层淡淡的云，所以不能朗照；但我以为这恰是到了好处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533876" y="4467227"/>
            <a:ext cx="742188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/>
              <a:t>月光如水入夜间，给静谧的山村笼罩上一层薄薄的轻纱。</a:t>
            </a:r>
            <a:endParaRPr lang="zh-CN" altLang="en-US" sz="1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0027" y="2344103"/>
            <a:ext cx="8699183" cy="19774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zh-CN" altLang="en-US" sz="2800" dirty="0"/>
              <a:t>使故事起波折妙招：</a:t>
            </a:r>
            <a:endParaRPr lang="zh-CN" altLang="en-US" sz="2800" dirty="0"/>
          </a:p>
          <a:p>
            <a:pPr>
              <a:lnSpc>
                <a:spcPct val="160000"/>
              </a:lnSpc>
            </a:pPr>
            <a:r>
              <a:rPr lang="zh-CN" altLang="en-US" sz="2000" dirty="0"/>
              <a:t>1.发展过程遇到意想不到的困难</a:t>
            </a:r>
            <a:endParaRPr lang="zh-CN" altLang="en-US" sz="2000" dirty="0"/>
          </a:p>
          <a:p>
            <a:pPr>
              <a:lnSpc>
                <a:spcPct val="160000"/>
              </a:lnSpc>
            </a:pPr>
            <a:r>
              <a:rPr lang="zh-CN" altLang="en-US" sz="2000" dirty="0"/>
              <a:t>2.让人物产生不一样的想法，且想法有一、二、三种种</a:t>
            </a:r>
            <a:endParaRPr lang="zh-CN" altLang="en-US" sz="2000" dirty="0"/>
          </a:p>
          <a:p>
            <a:pPr>
              <a:lnSpc>
                <a:spcPct val="160000"/>
              </a:lnSpc>
            </a:pPr>
            <a:r>
              <a:rPr lang="zh-CN" altLang="en-US" sz="2000" dirty="0"/>
              <a:t>3.让结局出人意料，再“平安”落地。</a:t>
            </a:r>
            <a:endParaRPr lang="zh-CN" altLang="en-US" sz="2000" dirty="0"/>
          </a:p>
        </p:txBody>
      </p:sp>
      <p:grpSp>
        <p:nvGrpSpPr>
          <p:cNvPr id="7" name="组合 6"/>
          <p:cNvGrpSpPr/>
          <p:nvPr/>
        </p:nvGrpSpPr>
        <p:grpSpPr>
          <a:xfrm>
            <a:off x="-253842" y="-234792"/>
            <a:ext cx="4836319" cy="2578894"/>
            <a:chOff x="6317" y="1253"/>
            <a:chExt cx="10155" cy="5415"/>
          </a:xfrm>
        </p:grpSpPr>
        <p:pic>
          <p:nvPicPr>
            <p:cNvPr id="5" name="图片 4" descr="4459868"/>
            <p:cNvPicPr>
              <a:picLocks noChangeAspect="1"/>
            </p:cNvPicPr>
            <p:nvPr/>
          </p:nvPicPr>
          <p:blipFill>
            <a:blip r:embed="rId1" cstate="email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6317" y="1253"/>
              <a:ext cx="10155" cy="541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754" y="3666"/>
              <a:ext cx="6550" cy="1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400" b="1" dirty="0">
                  <a:solidFill>
                    <a:srgbClr val="99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为你支招</a:t>
              </a:r>
              <a:endParaRPr lang="zh-CN" altLang="en-US" sz="4400" b="1" dirty="0">
                <a:solidFill>
                  <a:srgbClr val="99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37857" y="1861457"/>
            <a:ext cx="2068286" cy="5034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6" name="Group 4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472914" y="1110778"/>
            <a:ext cx="6255327" cy="3656522"/>
            <a:chOff x="1640" y="874"/>
            <a:chExt cx="4400" cy="2572"/>
          </a:xfrm>
          <a:solidFill>
            <a:schemeClr val="accent2"/>
          </a:solidFill>
        </p:grpSpPr>
        <p:sp>
          <p:nvSpPr>
            <p:cNvPr id="47" name="Freeform 5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1640" y="2151"/>
              <a:ext cx="314" cy="1009"/>
            </a:xfrm>
            <a:custGeom>
              <a:avLst/>
              <a:gdLst>
                <a:gd name="T0" fmla="*/ 34 w 133"/>
                <a:gd name="T1" fmla="*/ 413 h 426"/>
                <a:gd name="T2" fmla="*/ 11 w 133"/>
                <a:gd name="T3" fmla="*/ 364 h 426"/>
                <a:gd name="T4" fmla="*/ 57 w 133"/>
                <a:gd name="T5" fmla="*/ 371 h 426"/>
                <a:gd name="T6" fmla="*/ 38 w 133"/>
                <a:gd name="T7" fmla="*/ 381 h 426"/>
                <a:gd name="T8" fmla="*/ 43 w 133"/>
                <a:gd name="T9" fmla="*/ 380 h 426"/>
                <a:gd name="T10" fmla="*/ 49 w 133"/>
                <a:gd name="T11" fmla="*/ 366 h 426"/>
                <a:gd name="T12" fmla="*/ 39 w 133"/>
                <a:gd name="T13" fmla="*/ 360 h 426"/>
                <a:gd name="T14" fmla="*/ 13 w 133"/>
                <a:gd name="T15" fmla="*/ 373 h 426"/>
                <a:gd name="T16" fmla="*/ 26 w 133"/>
                <a:gd name="T17" fmla="*/ 400 h 426"/>
                <a:gd name="T18" fmla="*/ 75 w 133"/>
                <a:gd name="T19" fmla="*/ 394 h 426"/>
                <a:gd name="T20" fmla="*/ 87 w 133"/>
                <a:gd name="T21" fmla="*/ 294 h 426"/>
                <a:gd name="T22" fmla="*/ 63 w 133"/>
                <a:gd name="T23" fmla="*/ 186 h 426"/>
                <a:gd name="T24" fmla="*/ 22 w 133"/>
                <a:gd name="T25" fmla="*/ 165 h 426"/>
                <a:gd name="T26" fmla="*/ 23 w 133"/>
                <a:gd name="T27" fmla="*/ 84 h 426"/>
                <a:gd name="T28" fmla="*/ 23 w 133"/>
                <a:gd name="T29" fmla="*/ 83 h 426"/>
                <a:gd name="T30" fmla="*/ 21 w 133"/>
                <a:gd name="T31" fmla="*/ 77 h 426"/>
                <a:gd name="T32" fmla="*/ 77 w 133"/>
                <a:gd name="T33" fmla="*/ 4 h 426"/>
                <a:gd name="T34" fmla="*/ 79 w 133"/>
                <a:gd name="T35" fmla="*/ 2 h 426"/>
                <a:gd name="T36" fmla="*/ 82 w 133"/>
                <a:gd name="T37" fmla="*/ 6 h 426"/>
                <a:gd name="T38" fmla="*/ 30 w 133"/>
                <a:gd name="T39" fmla="*/ 81 h 426"/>
                <a:gd name="T40" fmla="*/ 72 w 133"/>
                <a:gd name="T41" fmla="*/ 100 h 426"/>
                <a:gd name="T42" fmla="*/ 124 w 133"/>
                <a:gd name="T43" fmla="*/ 68 h 426"/>
                <a:gd name="T44" fmla="*/ 121 w 133"/>
                <a:gd name="T45" fmla="*/ 43 h 426"/>
                <a:gd name="T46" fmla="*/ 98 w 133"/>
                <a:gd name="T47" fmla="*/ 39 h 426"/>
                <a:gd name="T48" fmla="*/ 109 w 133"/>
                <a:gd name="T49" fmla="*/ 66 h 426"/>
                <a:gd name="T50" fmla="*/ 108 w 133"/>
                <a:gd name="T51" fmla="*/ 70 h 426"/>
                <a:gd name="T52" fmla="*/ 111 w 133"/>
                <a:gd name="T53" fmla="*/ 30 h 426"/>
                <a:gd name="T54" fmla="*/ 131 w 133"/>
                <a:gd name="T55" fmla="*/ 62 h 426"/>
                <a:gd name="T56" fmla="*/ 106 w 133"/>
                <a:gd name="T57" fmla="*/ 98 h 426"/>
                <a:gd name="T58" fmla="*/ 27 w 133"/>
                <a:gd name="T59" fmla="*/ 89 h 426"/>
                <a:gd name="T60" fmla="*/ 20 w 133"/>
                <a:gd name="T61" fmla="*/ 126 h 426"/>
                <a:gd name="T62" fmla="*/ 48 w 133"/>
                <a:gd name="T63" fmla="*/ 178 h 426"/>
                <a:gd name="T64" fmla="*/ 62 w 133"/>
                <a:gd name="T65" fmla="*/ 179 h 426"/>
                <a:gd name="T66" fmla="*/ 72 w 133"/>
                <a:gd name="T67" fmla="*/ 148 h 426"/>
                <a:gd name="T68" fmla="*/ 92 w 133"/>
                <a:gd name="T69" fmla="*/ 143 h 426"/>
                <a:gd name="T70" fmla="*/ 79 w 133"/>
                <a:gd name="T71" fmla="*/ 182 h 426"/>
                <a:gd name="T72" fmla="*/ 68 w 133"/>
                <a:gd name="T73" fmla="*/ 185 h 426"/>
                <a:gd name="T74" fmla="*/ 80 w 133"/>
                <a:gd name="T75" fmla="*/ 235 h 426"/>
                <a:gd name="T76" fmla="*/ 93 w 133"/>
                <a:gd name="T77" fmla="*/ 292 h 426"/>
                <a:gd name="T78" fmla="*/ 92 w 133"/>
                <a:gd name="T79" fmla="*/ 378 h 426"/>
                <a:gd name="T80" fmla="*/ 34 w 133"/>
                <a:gd name="T81" fmla="*/ 413 h 426"/>
                <a:gd name="T82" fmla="*/ 27 w 133"/>
                <a:gd name="T83" fmla="*/ 75 h 426"/>
                <a:gd name="T84" fmla="*/ 71 w 133"/>
                <a:gd name="T85" fmla="*/ 9 h 426"/>
                <a:gd name="T86" fmla="*/ 24 w 133"/>
                <a:gd name="T87" fmla="*/ 67 h 426"/>
                <a:gd name="T88" fmla="*/ 27 w 133"/>
                <a:gd name="T89" fmla="*/ 75 h 426"/>
                <a:gd name="T90" fmla="*/ 68 w 133"/>
                <a:gd name="T91" fmla="*/ 179 h 426"/>
                <a:gd name="T92" fmla="*/ 78 w 133"/>
                <a:gd name="T93" fmla="*/ 175 h 426"/>
                <a:gd name="T94" fmla="*/ 92 w 133"/>
                <a:gd name="T95" fmla="*/ 165 h 426"/>
                <a:gd name="T96" fmla="*/ 72 w 133"/>
                <a:gd name="T97" fmla="*/ 159 h 426"/>
                <a:gd name="T98" fmla="*/ 68 w 133"/>
                <a:gd name="T99" fmla="*/ 17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426">
                  <a:moveTo>
                    <a:pt x="34" y="413"/>
                  </a:moveTo>
                  <a:cubicBezTo>
                    <a:pt x="14" y="404"/>
                    <a:pt x="0" y="384"/>
                    <a:pt x="11" y="364"/>
                  </a:cubicBezTo>
                  <a:cubicBezTo>
                    <a:pt x="20" y="346"/>
                    <a:pt x="56" y="349"/>
                    <a:pt x="57" y="371"/>
                  </a:cubicBezTo>
                  <a:cubicBezTo>
                    <a:pt x="58" y="384"/>
                    <a:pt x="38" y="402"/>
                    <a:pt x="38" y="381"/>
                  </a:cubicBezTo>
                  <a:cubicBezTo>
                    <a:pt x="38" y="378"/>
                    <a:pt x="42" y="377"/>
                    <a:pt x="43" y="380"/>
                  </a:cubicBezTo>
                  <a:cubicBezTo>
                    <a:pt x="50" y="388"/>
                    <a:pt x="52" y="383"/>
                    <a:pt x="49" y="366"/>
                  </a:cubicBezTo>
                  <a:cubicBezTo>
                    <a:pt x="39" y="360"/>
                    <a:pt x="39" y="360"/>
                    <a:pt x="39" y="360"/>
                  </a:cubicBezTo>
                  <a:cubicBezTo>
                    <a:pt x="28" y="358"/>
                    <a:pt x="15" y="361"/>
                    <a:pt x="13" y="373"/>
                  </a:cubicBezTo>
                  <a:cubicBezTo>
                    <a:pt x="12" y="384"/>
                    <a:pt x="17" y="394"/>
                    <a:pt x="26" y="400"/>
                  </a:cubicBezTo>
                  <a:cubicBezTo>
                    <a:pt x="43" y="411"/>
                    <a:pt x="63" y="410"/>
                    <a:pt x="75" y="394"/>
                  </a:cubicBezTo>
                  <a:cubicBezTo>
                    <a:pt x="98" y="366"/>
                    <a:pt x="93" y="326"/>
                    <a:pt x="87" y="294"/>
                  </a:cubicBezTo>
                  <a:cubicBezTo>
                    <a:pt x="81" y="258"/>
                    <a:pt x="65" y="222"/>
                    <a:pt x="63" y="186"/>
                  </a:cubicBezTo>
                  <a:cubicBezTo>
                    <a:pt x="46" y="187"/>
                    <a:pt x="31" y="180"/>
                    <a:pt x="22" y="165"/>
                  </a:cubicBezTo>
                  <a:cubicBezTo>
                    <a:pt x="8" y="139"/>
                    <a:pt x="13" y="110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1"/>
                    <a:pt x="22" y="79"/>
                    <a:pt x="21" y="77"/>
                  </a:cubicBezTo>
                  <a:cubicBezTo>
                    <a:pt x="9" y="45"/>
                    <a:pt x="35" y="0"/>
                    <a:pt x="77" y="4"/>
                  </a:cubicBezTo>
                  <a:cubicBezTo>
                    <a:pt x="77" y="3"/>
                    <a:pt x="78" y="3"/>
                    <a:pt x="79" y="2"/>
                  </a:cubicBezTo>
                  <a:cubicBezTo>
                    <a:pt x="81" y="0"/>
                    <a:pt x="83" y="4"/>
                    <a:pt x="82" y="6"/>
                  </a:cubicBezTo>
                  <a:cubicBezTo>
                    <a:pt x="61" y="27"/>
                    <a:pt x="42" y="53"/>
                    <a:pt x="30" y="81"/>
                  </a:cubicBezTo>
                  <a:cubicBezTo>
                    <a:pt x="39" y="93"/>
                    <a:pt x="55" y="100"/>
                    <a:pt x="72" y="100"/>
                  </a:cubicBezTo>
                  <a:cubicBezTo>
                    <a:pt x="93" y="100"/>
                    <a:pt x="121" y="90"/>
                    <a:pt x="124" y="68"/>
                  </a:cubicBezTo>
                  <a:cubicBezTo>
                    <a:pt x="126" y="60"/>
                    <a:pt x="127" y="49"/>
                    <a:pt x="121" y="43"/>
                  </a:cubicBezTo>
                  <a:cubicBezTo>
                    <a:pt x="116" y="39"/>
                    <a:pt x="105" y="34"/>
                    <a:pt x="98" y="39"/>
                  </a:cubicBezTo>
                  <a:cubicBezTo>
                    <a:pt x="86" y="50"/>
                    <a:pt x="99" y="61"/>
                    <a:pt x="109" y="66"/>
                  </a:cubicBezTo>
                  <a:cubicBezTo>
                    <a:pt x="110" y="67"/>
                    <a:pt x="110" y="70"/>
                    <a:pt x="108" y="70"/>
                  </a:cubicBezTo>
                  <a:cubicBezTo>
                    <a:pt x="81" y="70"/>
                    <a:pt x="82" y="24"/>
                    <a:pt x="111" y="30"/>
                  </a:cubicBezTo>
                  <a:cubicBezTo>
                    <a:pt x="127" y="34"/>
                    <a:pt x="133" y="48"/>
                    <a:pt x="131" y="62"/>
                  </a:cubicBezTo>
                  <a:cubicBezTo>
                    <a:pt x="129" y="78"/>
                    <a:pt x="121" y="89"/>
                    <a:pt x="106" y="98"/>
                  </a:cubicBezTo>
                  <a:cubicBezTo>
                    <a:pt x="83" y="111"/>
                    <a:pt x="44" y="109"/>
                    <a:pt x="27" y="89"/>
                  </a:cubicBezTo>
                  <a:cubicBezTo>
                    <a:pt x="23" y="101"/>
                    <a:pt x="20" y="114"/>
                    <a:pt x="20" y="126"/>
                  </a:cubicBezTo>
                  <a:cubicBezTo>
                    <a:pt x="19" y="145"/>
                    <a:pt x="26" y="172"/>
                    <a:pt x="48" y="178"/>
                  </a:cubicBezTo>
                  <a:cubicBezTo>
                    <a:pt x="53" y="179"/>
                    <a:pt x="58" y="180"/>
                    <a:pt x="62" y="179"/>
                  </a:cubicBezTo>
                  <a:cubicBezTo>
                    <a:pt x="62" y="168"/>
                    <a:pt x="64" y="156"/>
                    <a:pt x="72" y="148"/>
                  </a:cubicBezTo>
                  <a:cubicBezTo>
                    <a:pt x="77" y="143"/>
                    <a:pt x="85" y="136"/>
                    <a:pt x="92" y="143"/>
                  </a:cubicBezTo>
                  <a:cubicBezTo>
                    <a:pt x="108" y="157"/>
                    <a:pt x="98" y="174"/>
                    <a:pt x="79" y="182"/>
                  </a:cubicBezTo>
                  <a:cubicBezTo>
                    <a:pt x="75" y="183"/>
                    <a:pt x="72" y="184"/>
                    <a:pt x="68" y="185"/>
                  </a:cubicBezTo>
                  <a:cubicBezTo>
                    <a:pt x="69" y="202"/>
                    <a:pt x="76" y="221"/>
                    <a:pt x="80" y="235"/>
                  </a:cubicBezTo>
                  <a:cubicBezTo>
                    <a:pt x="85" y="254"/>
                    <a:pt x="90" y="273"/>
                    <a:pt x="93" y="292"/>
                  </a:cubicBezTo>
                  <a:cubicBezTo>
                    <a:pt x="98" y="319"/>
                    <a:pt x="102" y="351"/>
                    <a:pt x="92" y="378"/>
                  </a:cubicBezTo>
                  <a:cubicBezTo>
                    <a:pt x="84" y="399"/>
                    <a:pt x="62" y="426"/>
                    <a:pt x="34" y="413"/>
                  </a:cubicBezTo>
                  <a:close/>
                  <a:moveTo>
                    <a:pt x="27" y="75"/>
                  </a:moveTo>
                  <a:cubicBezTo>
                    <a:pt x="37" y="51"/>
                    <a:pt x="51" y="28"/>
                    <a:pt x="71" y="9"/>
                  </a:cubicBezTo>
                  <a:cubicBezTo>
                    <a:pt x="43" y="17"/>
                    <a:pt x="17" y="38"/>
                    <a:pt x="24" y="67"/>
                  </a:cubicBezTo>
                  <a:cubicBezTo>
                    <a:pt x="25" y="70"/>
                    <a:pt x="26" y="72"/>
                    <a:pt x="27" y="75"/>
                  </a:cubicBezTo>
                  <a:close/>
                  <a:moveTo>
                    <a:pt x="68" y="179"/>
                  </a:moveTo>
                  <a:cubicBezTo>
                    <a:pt x="71" y="178"/>
                    <a:pt x="74" y="177"/>
                    <a:pt x="78" y="175"/>
                  </a:cubicBezTo>
                  <a:cubicBezTo>
                    <a:pt x="82" y="173"/>
                    <a:pt x="89" y="170"/>
                    <a:pt x="92" y="165"/>
                  </a:cubicBezTo>
                  <a:cubicBezTo>
                    <a:pt x="83" y="150"/>
                    <a:pt x="76" y="148"/>
                    <a:pt x="72" y="159"/>
                  </a:cubicBezTo>
                  <a:cubicBezTo>
                    <a:pt x="69" y="165"/>
                    <a:pt x="68" y="172"/>
                    <a:pt x="68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1640" y="1163"/>
              <a:ext cx="314" cy="1007"/>
            </a:xfrm>
            <a:custGeom>
              <a:avLst/>
              <a:gdLst>
                <a:gd name="T0" fmla="*/ 92 w 133"/>
                <a:gd name="T1" fmla="*/ 48 h 425"/>
                <a:gd name="T2" fmla="*/ 93 w 133"/>
                <a:gd name="T3" fmla="*/ 134 h 425"/>
                <a:gd name="T4" fmla="*/ 80 w 133"/>
                <a:gd name="T5" fmla="*/ 190 h 425"/>
                <a:gd name="T6" fmla="*/ 68 w 133"/>
                <a:gd name="T7" fmla="*/ 240 h 425"/>
                <a:gd name="T8" fmla="*/ 79 w 133"/>
                <a:gd name="T9" fmla="*/ 244 h 425"/>
                <a:gd name="T10" fmla="*/ 92 w 133"/>
                <a:gd name="T11" fmla="*/ 283 h 425"/>
                <a:gd name="T12" fmla="*/ 72 w 133"/>
                <a:gd name="T13" fmla="*/ 278 h 425"/>
                <a:gd name="T14" fmla="*/ 62 w 133"/>
                <a:gd name="T15" fmla="*/ 246 h 425"/>
                <a:gd name="T16" fmla="*/ 48 w 133"/>
                <a:gd name="T17" fmla="*/ 248 h 425"/>
                <a:gd name="T18" fmla="*/ 20 w 133"/>
                <a:gd name="T19" fmla="*/ 299 h 425"/>
                <a:gd name="T20" fmla="*/ 27 w 133"/>
                <a:gd name="T21" fmla="*/ 337 h 425"/>
                <a:gd name="T22" fmla="*/ 106 w 133"/>
                <a:gd name="T23" fmla="*/ 328 h 425"/>
                <a:gd name="T24" fmla="*/ 131 w 133"/>
                <a:gd name="T25" fmla="*/ 363 h 425"/>
                <a:gd name="T26" fmla="*/ 111 w 133"/>
                <a:gd name="T27" fmla="*/ 395 h 425"/>
                <a:gd name="T28" fmla="*/ 108 w 133"/>
                <a:gd name="T29" fmla="*/ 355 h 425"/>
                <a:gd name="T30" fmla="*/ 109 w 133"/>
                <a:gd name="T31" fmla="*/ 359 h 425"/>
                <a:gd name="T32" fmla="*/ 98 w 133"/>
                <a:gd name="T33" fmla="*/ 386 h 425"/>
                <a:gd name="T34" fmla="*/ 121 w 133"/>
                <a:gd name="T35" fmla="*/ 382 h 425"/>
                <a:gd name="T36" fmla="*/ 124 w 133"/>
                <a:gd name="T37" fmla="*/ 358 h 425"/>
                <a:gd name="T38" fmla="*/ 72 w 133"/>
                <a:gd name="T39" fmla="*/ 325 h 425"/>
                <a:gd name="T40" fmla="*/ 30 w 133"/>
                <a:gd name="T41" fmla="*/ 345 h 425"/>
                <a:gd name="T42" fmla="*/ 82 w 133"/>
                <a:gd name="T43" fmla="*/ 420 h 425"/>
                <a:gd name="T44" fmla="*/ 79 w 133"/>
                <a:gd name="T45" fmla="*/ 423 h 425"/>
                <a:gd name="T46" fmla="*/ 77 w 133"/>
                <a:gd name="T47" fmla="*/ 421 h 425"/>
                <a:gd name="T48" fmla="*/ 21 w 133"/>
                <a:gd name="T49" fmla="*/ 348 h 425"/>
                <a:gd name="T50" fmla="*/ 23 w 133"/>
                <a:gd name="T51" fmla="*/ 343 h 425"/>
                <a:gd name="T52" fmla="*/ 23 w 133"/>
                <a:gd name="T53" fmla="*/ 342 h 425"/>
                <a:gd name="T54" fmla="*/ 22 w 133"/>
                <a:gd name="T55" fmla="*/ 261 h 425"/>
                <a:gd name="T56" fmla="*/ 63 w 133"/>
                <a:gd name="T57" fmla="*/ 240 h 425"/>
                <a:gd name="T58" fmla="*/ 87 w 133"/>
                <a:gd name="T59" fmla="*/ 132 h 425"/>
                <a:gd name="T60" fmla="*/ 75 w 133"/>
                <a:gd name="T61" fmla="*/ 31 h 425"/>
                <a:gd name="T62" fmla="*/ 26 w 133"/>
                <a:gd name="T63" fmla="*/ 25 h 425"/>
                <a:gd name="T64" fmla="*/ 13 w 133"/>
                <a:gd name="T65" fmla="*/ 52 h 425"/>
                <a:gd name="T66" fmla="*/ 39 w 133"/>
                <a:gd name="T67" fmla="*/ 66 h 425"/>
                <a:gd name="T68" fmla="*/ 49 w 133"/>
                <a:gd name="T69" fmla="*/ 60 h 425"/>
                <a:gd name="T70" fmla="*/ 43 w 133"/>
                <a:gd name="T71" fmla="*/ 45 h 425"/>
                <a:gd name="T72" fmla="*/ 38 w 133"/>
                <a:gd name="T73" fmla="*/ 45 h 425"/>
                <a:gd name="T74" fmla="*/ 57 w 133"/>
                <a:gd name="T75" fmla="*/ 55 h 425"/>
                <a:gd name="T76" fmla="*/ 11 w 133"/>
                <a:gd name="T77" fmla="*/ 62 h 425"/>
                <a:gd name="T78" fmla="*/ 34 w 133"/>
                <a:gd name="T79" fmla="*/ 13 h 425"/>
                <a:gd name="T80" fmla="*/ 92 w 133"/>
                <a:gd name="T81" fmla="*/ 48 h 425"/>
                <a:gd name="T82" fmla="*/ 24 w 133"/>
                <a:gd name="T83" fmla="*/ 358 h 425"/>
                <a:gd name="T84" fmla="*/ 71 w 133"/>
                <a:gd name="T85" fmla="*/ 416 h 425"/>
                <a:gd name="T86" fmla="*/ 27 w 133"/>
                <a:gd name="T87" fmla="*/ 351 h 425"/>
                <a:gd name="T88" fmla="*/ 24 w 133"/>
                <a:gd name="T89" fmla="*/ 358 h 425"/>
                <a:gd name="T90" fmla="*/ 72 w 133"/>
                <a:gd name="T91" fmla="*/ 267 h 425"/>
                <a:gd name="T92" fmla="*/ 92 w 133"/>
                <a:gd name="T93" fmla="*/ 260 h 425"/>
                <a:gd name="T94" fmla="*/ 78 w 133"/>
                <a:gd name="T95" fmla="*/ 250 h 425"/>
                <a:gd name="T96" fmla="*/ 68 w 133"/>
                <a:gd name="T97" fmla="*/ 247 h 425"/>
                <a:gd name="T98" fmla="*/ 72 w 133"/>
                <a:gd name="T99" fmla="*/ 26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425">
                  <a:moveTo>
                    <a:pt x="92" y="48"/>
                  </a:moveTo>
                  <a:cubicBezTo>
                    <a:pt x="102" y="75"/>
                    <a:pt x="98" y="106"/>
                    <a:pt x="93" y="134"/>
                  </a:cubicBezTo>
                  <a:cubicBezTo>
                    <a:pt x="90" y="153"/>
                    <a:pt x="85" y="171"/>
                    <a:pt x="80" y="190"/>
                  </a:cubicBezTo>
                  <a:cubicBezTo>
                    <a:pt x="76" y="205"/>
                    <a:pt x="69" y="223"/>
                    <a:pt x="68" y="240"/>
                  </a:cubicBezTo>
                  <a:cubicBezTo>
                    <a:pt x="72" y="241"/>
                    <a:pt x="75" y="242"/>
                    <a:pt x="79" y="244"/>
                  </a:cubicBezTo>
                  <a:cubicBezTo>
                    <a:pt x="98" y="251"/>
                    <a:pt x="108" y="268"/>
                    <a:pt x="92" y="283"/>
                  </a:cubicBezTo>
                  <a:cubicBezTo>
                    <a:pt x="85" y="289"/>
                    <a:pt x="77" y="282"/>
                    <a:pt x="72" y="278"/>
                  </a:cubicBezTo>
                  <a:cubicBezTo>
                    <a:pt x="64" y="269"/>
                    <a:pt x="62" y="257"/>
                    <a:pt x="62" y="246"/>
                  </a:cubicBezTo>
                  <a:cubicBezTo>
                    <a:pt x="58" y="246"/>
                    <a:pt x="53" y="246"/>
                    <a:pt x="48" y="248"/>
                  </a:cubicBezTo>
                  <a:cubicBezTo>
                    <a:pt x="26" y="254"/>
                    <a:pt x="19" y="281"/>
                    <a:pt x="20" y="299"/>
                  </a:cubicBezTo>
                  <a:cubicBezTo>
                    <a:pt x="20" y="312"/>
                    <a:pt x="23" y="325"/>
                    <a:pt x="27" y="337"/>
                  </a:cubicBezTo>
                  <a:cubicBezTo>
                    <a:pt x="44" y="316"/>
                    <a:pt x="83" y="314"/>
                    <a:pt x="106" y="328"/>
                  </a:cubicBezTo>
                  <a:cubicBezTo>
                    <a:pt x="121" y="336"/>
                    <a:pt x="129" y="348"/>
                    <a:pt x="131" y="363"/>
                  </a:cubicBezTo>
                  <a:cubicBezTo>
                    <a:pt x="133" y="377"/>
                    <a:pt x="127" y="392"/>
                    <a:pt x="111" y="395"/>
                  </a:cubicBezTo>
                  <a:cubicBezTo>
                    <a:pt x="82" y="401"/>
                    <a:pt x="81" y="355"/>
                    <a:pt x="108" y="355"/>
                  </a:cubicBezTo>
                  <a:cubicBezTo>
                    <a:pt x="110" y="355"/>
                    <a:pt x="110" y="358"/>
                    <a:pt x="109" y="359"/>
                  </a:cubicBezTo>
                  <a:cubicBezTo>
                    <a:pt x="99" y="365"/>
                    <a:pt x="86" y="376"/>
                    <a:pt x="98" y="386"/>
                  </a:cubicBezTo>
                  <a:cubicBezTo>
                    <a:pt x="105" y="391"/>
                    <a:pt x="116" y="387"/>
                    <a:pt x="121" y="382"/>
                  </a:cubicBezTo>
                  <a:cubicBezTo>
                    <a:pt x="127" y="376"/>
                    <a:pt x="126" y="365"/>
                    <a:pt x="124" y="358"/>
                  </a:cubicBezTo>
                  <a:cubicBezTo>
                    <a:pt x="121" y="336"/>
                    <a:pt x="93" y="326"/>
                    <a:pt x="72" y="325"/>
                  </a:cubicBezTo>
                  <a:cubicBezTo>
                    <a:pt x="55" y="325"/>
                    <a:pt x="39" y="333"/>
                    <a:pt x="30" y="345"/>
                  </a:cubicBezTo>
                  <a:cubicBezTo>
                    <a:pt x="42" y="373"/>
                    <a:pt x="61" y="399"/>
                    <a:pt x="82" y="420"/>
                  </a:cubicBezTo>
                  <a:cubicBezTo>
                    <a:pt x="83" y="421"/>
                    <a:pt x="81" y="425"/>
                    <a:pt x="79" y="423"/>
                  </a:cubicBezTo>
                  <a:cubicBezTo>
                    <a:pt x="78" y="423"/>
                    <a:pt x="77" y="422"/>
                    <a:pt x="77" y="421"/>
                  </a:cubicBezTo>
                  <a:cubicBezTo>
                    <a:pt x="35" y="425"/>
                    <a:pt x="9" y="381"/>
                    <a:pt x="21" y="348"/>
                  </a:cubicBezTo>
                  <a:cubicBezTo>
                    <a:pt x="22" y="346"/>
                    <a:pt x="22" y="344"/>
                    <a:pt x="23" y="343"/>
                  </a:cubicBezTo>
                  <a:cubicBezTo>
                    <a:pt x="23" y="342"/>
                    <a:pt x="23" y="342"/>
                    <a:pt x="23" y="342"/>
                  </a:cubicBezTo>
                  <a:cubicBezTo>
                    <a:pt x="13" y="316"/>
                    <a:pt x="8" y="286"/>
                    <a:pt x="22" y="261"/>
                  </a:cubicBezTo>
                  <a:cubicBezTo>
                    <a:pt x="31" y="245"/>
                    <a:pt x="46" y="238"/>
                    <a:pt x="63" y="240"/>
                  </a:cubicBezTo>
                  <a:cubicBezTo>
                    <a:pt x="65" y="203"/>
                    <a:pt x="81" y="168"/>
                    <a:pt x="87" y="132"/>
                  </a:cubicBezTo>
                  <a:cubicBezTo>
                    <a:pt x="93" y="99"/>
                    <a:pt x="98" y="59"/>
                    <a:pt x="75" y="31"/>
                  </a:cubicBezTo>
                  <a:cubicBezTo>
                    <a:pt x="63" y="15"/>
                    <a:pt x="43" y="14"/>
                    <a:pt x="26" y="25"/>
                  </a:cubicBezTo>
                  <a:cubicBezTo>
                    <a:pt x="17" y="32"/>
                    <a:pt x="12" y="42"/>
                    <a:pt x="13" y="52"/>
                  </a:cubicBezTo>
                  <a:cubicBezTo>
                    <a:pt x="15" y="64"/>
                    <a:pt x="28" y="68"/>
                    <a:pt x="39" y="66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2" y="43"/>
                    <a:pt x="50" y="38"/>
                    <a:pt x="43" y="45"/>
                  </a:cubicBezTo>
                  <a:cubicBezTo>
                    <a:pt x="42" y="49"/>
                    <a:pt x="38" y="48"/>
                    <a:pt x="38" y="45"/>
                  </a:cubicBezTo>
                  <a:cubicBezTo>
                    <a:pt x="38" y="24"/>
                    <a:pt x="58" y="41"/>
                    <a:pt x="57" y="55"/>
                  </a:cubicBezTo>
                  <a:cubicBezTo>
                    <a:pt x="56" y="76"/>
                    <a:pt x="20" y="80"/>
                    <a:pt x="11" y="62"/>
                  </a:cubicBezTo>
                  <a:cubicBezTo>
                    <a:pt x="0" y="42"/>
                    <a:pt x="14" y="22"/>
                    <a:pt x="34" y="13"/>
                  </a:cubicBezTo>
                  <a:cubicBezTo>
                    <a:pt x="62" y="0"/>
                    <a:pt x="84" y="26"/>
                    <a:pt x="92" y="48"/>
                  </a:cubicBezTo>
                  <a:close/>
                  <a:moveTo>
                    <a:pt x="24" y="358"/>
                  </a:moveTo>
                  <a:cubicBezTo>
                    <a:pt x="17" y="388"/>
                    <a:pt x="43" y="409"/>
                    <a:pt x="71" y="416"/>
                  </a:cubicBezTo>
                  <a:cubicBezTo>
                    <a:pt x="51" y="398"/>
                    <a:pt x="37" y="375"/>
                    <a:pt x="27" y="351"/>
                  </a:cubicBezTo>
                  <a:cubicBezTo>
                    <a:pt x="26" y="353"/>
                    <a:pt x="25" y="356"/>
                    <a:pt x="24" y="358"/>
                  </a:cubicBezTo>
                  <a:close/>
                  <a:moveTo>
                    <a:pt x="72" y="267"/>
                  </a:moveTo>
                  <a:cubicBezTo>
                    <a:pt x="76" y="278"/>
                    <a:pt x="83" y="276"/>
                    <a:pt x="92" y="260"/>
                  </a:cubicBezTo>
                  <a:cubicBezTo>
                    <a:pt x="89" y="256"/>
                    <a:pt x="82" y="253"/>
                    <a:pt x="78" y="250"/>
                  </a:cubicBezTo>
                  <a:cubicBezTo>
                    <a:pt x="74" y="249"/>
                    <a:pt x="71" y="248"/>
                    <a:pt x="68" y="247"/>
                  </a:cubicBezTo>
                  <a:cubicBezTo>
                    <a:pt x="68" y="254"/>
                    <a:pt x="69" y="260"/>
                    <a:pt x="72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1928" y="874"/>
              <a:ext cx="975" cy="315"/>
            </a:xfrm>
            <a:custGeom>
              <a:avLst/>
              <a:gdLst>
                <a:gd name="T0" fmla="*/ 13 w 412"/>
                <a:gd name="T1" fmla="*/ 34 h 133"/>
                <a:gd name="T2" fmla="*/ 60 w 412"/>
                <a:gd name="T3" fmla="*/ 11 h 133"/>
                <a:gd name="T4" fmla="*/ 53 w 412"/>
                <a:gd name="T5" fmla="*/ 58 h 133"/>
                <a:gd name="T6" fmla="*/ 43 w 412"/>
                <a:gd name="T7" fmla="*/ 38 h 133"/>
                <a:gd name="T8" fmla="*/ 44 w 412"/>
                <a:gd name="T9" fmla="*/ 43 h 133"/>
                <a:gd name="T10" fmla="*/ 58 w 412"/>
                <a:gd name="T11" fmla="*/ 49 h 133"/>
                <a:gd name="T12" fmla="*/ 64 w 412"/>
                <a:gd name="T13" fmla="*/ 39 h 133"/>
                <a:gd name="T14" fmla="*/ 51 w 412"/>
                <a:gd name="T15" fmla="*/ 13 h 133"/>
                <a:gd name="T16" fmla="*/ 25 w 412"/>
                <a:gd name="T17" fmla="*/ 26 h 133"/>
                <a:gd name="T18" fmla="*/ 30 w 412"/>
                <a:gd name="T19" fmla="*/ 75 h 133"/>
                <a:gd name="T20" fmla="*/ 128 w 412"/>
                <a:gd name="T21" fmla="*/ 88 h 133"/>
                <a:gd name="T22" fmla="*/ 233 w 412"/>
                <a:gd name="T23" fmla="*/ 63 h 133"/>
                <a:gd name="T24" fmla="*/ 253 w 412"/>
                <a:gd name="T25" fmla="*/ 22 h 133"/>
                <a:gd name="T26" fmla="*/ 331 w 412"/>
                <a:gd name="T27" fmla="*/ 23 h 133"/>
                <a:gd name="T28" fmla="*/ 332 w 412"/>
                <a:gd name="T29" fmla="*/ 23 h 133"/>
                <a:gd name="T30" fmla="*/ 338 w 412"/>
                <a:gd name="T31" fmla="*/ 21 h 133"/>
                <a:gd name="T32" fmla="*/ 409 w 412"/>
                <a:gd name="T33" fmla="*/ 77 h 133"/>
                <a:gd name="T34" fmla="*/ 411 w 412"/>
                <a:gd name="T35" fmla="*/ 79 h 133"/>
                <a:gd name="T36" fmla="*/ 407 w 412"/>
                <a:gd name="T37" fmla="*/ 82 h 133"/>
                <a:gd name="T38" fmla="*/ 335 w 412"/>
                <a:gd name="T39" fmla="*/ 30 h 133"/>
                <a:gd name="T40" fmla="*/ 316 w 412"/>
                <a:gd name="T41" fmla="*/ 72 h 133"/>
                <a:gd name="T42" fmla="*/ 347 w 412"/>
                <a:gd name="T43" fmla="*/ 125 h 133"/>
                <a:gd name="T44" fmla="*/ 371 w 412"/>
                <a:gd name="T45" fmla="*/ 121 h 133"/>
                <a:gd name="T46" fmla="*/ 374 w 412"/>
                <a:gd name="T47" fmla="*/ 99 h 133"/>
                <a:gd name="T48" fmla="*/ 348 w 412"/>
                <a:gd name="T49" fmla="*/ 109 h 133"/>
                <a:gd name="T50" fmla="*/ 345 w 412"/>
                <a:gd name="T51" fmla="*/ 108 h 133"/>
                <a:gd name="T52" fmla="*/ 383 w 412"/>
                <a:gd name="T53" fmla="*/ 111 h 133"/>
                <a:gd name="T54" fmla="*/ 352 w 412"/>
                <a:gd name="T55" fmla="*/ 131 h 133"/>
                <a:gd name="T56" fmla="*/ 318 w 412"/>
                <a:gd name="T57" fmla="*/ 106 h 133"/>
                <a:gd name="T58" fmla="*/ 327 w 412"/>
                <a:gd name="T59" fmla="*/ 27 h 133"/>
                <a:gd name="T60" fmla="*/ 290 w 412"/>
                <a:gd name="T61" fmla="*/ 20 h 133"/>
                <a:gd name="T62" fmla="*/ 240 w 412"/>
                <a:gd name="T63" fmla="*/ 49 h 133"/>
                <a:gd name="T64" fmla="*/ 239 w 412"/>
                <a:gd name="T65" fmla="*/ 63 h 133"/>
                <a:gd name="T66" fmla="*/ 269 w 412"/>
                <a:gd name="T67" fmla="*/ 72 h 133"/>
                <a:gd name="T68" fmla="*/ 274 w 412"/>
                <a:gd name="T69" fmla="*/ 92 h 133"/>
                <a:gd name="T70" fmla="*/ 236 w 412"/>
                <a:gd name="T71" fmla="*/ 79 h 133"/>
                <a:gd name="T72" fmla="*/ 233 w 412"/>
                <a:gd name="T73" fmla="*/ 68 h 133"/>
                <a:gd name="T74" fmla="*/ 184 w 412"/>
                <a:gd name="T75" fmla="*/ 80 h 133"/>
                <a:gd name="T76" fmla="*/ 130 w 412"/>
                <a:gd name="T77" fmla="*/ 94 h 133"/>
                <a:gd name="T78" fmla="*/ 46 w 412"/>
                <a:gd name="T79" fmla="*/ 92 h 133"/>
                <a:gd name="T80" fmla="*/ 13 w 412"/>
                <a:gd name="T81" fmla="*/ 34 h 133"/>
                <a:gd name="T82" fmla="*/ 340 w 412"/>
                <a:gd name="T83" fmla="*/ 27 h 133"/>
                <a:gd name="T84" fmla="*/ 404 w 412"/>
                <a:gd name="T85" fmla="*/ 71 h 133"/>
                <a:gd name="T86" fmla="*/ 348 w 412"/>
                <a:gd name="T87" fmla="*/ 24 h 133"/>
                <a:gd name="T88" fmla="*/ 340 w 412"/>
                <a:gd name="T89" fmla="*/ 27 h 133"/>
                <a:gd name="T90" fmla="*/ 240 w 412"/>
                <a:gd name="T91" fmla="*/ 68 h 133"/>
                <a:gd name="T92" fmla="*/ 243 w 412"/>
                <a:gd name="T93" fmla="*/ 78 h 133"/>
                <a:gd name="T94" fmla="*/ 253 w 412"/>
                <a:gd name="T95" fmla="*/ 93 h 133"/>
                <a:gd name="T96" fmla="*/ 259 w 412"/>
                <a:gd name="T97" fmla="*/ 72 h 133"/>
                <a:gd name="T98" fmla="*/ 240 w 412"/>
                <a:gd name="T99" fmla="*/ 6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13" y="34"/>
                  </a:moveTo>
                  <a:cubicBezTo>
                    <a:pt x="21" y="14"/>
                    <a:pt x="41" y="0"/>
                    <a:pt x="60" y="11"/>
                  </a:cubicBezTo>
                  <a:cubicBezTo>
                    <a:pt x="78" y="20"/>
                    <a:pt x="74" y="56"/>
                    <a:pt x="53" y="58"/>
                  </a:cubicBezTo>
                  <a:cubicBezTo>
                    <a:pt x="40" y="58"/>
                    <a:pt x="23" y="38"/>
                    <a:pt x="43" y="38"/>
                  </a:cubicBezTo>
                  <a:cubicBezTo>
                    <a:pt x="46" y="38"/>
                    <a:pt x="48" y="43"/>
                    <a:pt x="44" y="43"/>
                  </a:cubicBezTo>
                  <a:cubicBezTo>
                    <a:pt x="37" y="50"/>
                    <a:pt x="41" y="52"/>
                    <a:pt x="58" y="4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28"/>
                    <a:pt x="63" y="15"/>
                    <a:pt x="51" y="13"/>
                  </a:cubicBezTo>
                  <a:cubicBezTo>
                    <a:pt x="41" y="12"/>
                    <a:pt x="31" y="17"/>
                    <a:pt x="25" y="26"/>
                  </a:cubicBezTo>
                  <a:cubicBezTo>
                    <a:pt x="14" y="43"/>
                    <a:pt x="15" y="63"/>
                    <a:pt x="30" y="75"/>
                  </a:cubicBezTo>
                  <a:cubicBezTo>
                    <a:pt x="58" y="98"/>
                    <a:pt x="97" y="93"/>
                    <a:pt x="128" y="88"/>
                  </a:cubicBezTo>
                  <a:cubicBezTo>
                    <a:pt x="163" y="81"/>
                    <a:pt x="197" y="65"/>
                    <a:pt x="233" y="63"/>
                  </a:cubicBezTo>
                  <a:cubicBezTo>
                    <a:pt x="231" y="46"/>
                    <a:pt x="238" y="31"/>
                    <a:pt x="253" y="22"/>
                  </a:cubicBezTo>
                  <a:cubicBezTo>
                    <a:pt x="278" y="8"/>
                    <a:pt x="306" y="13"/>
                    <a:pt x="331" y="23"/>
                  </a:cubicBezTo>
                  <a:cubicBezTo>
                    <a:pt x="332" y="23"/>
                    <a:pt x="332" y="23"/>
                    <a:pt x="332" y="23"/>
                  </a:cubicBezTo>
                  <a:cubicBezTo>
                    <a:pt x="334" y="23"/>
                    <a:pt x="336" y="22"/>
                    <a:pt x="338" y="21"/>
                  </a:cubicBezTo>
                  <a:cubicBezTo>
                    <a:pt x="369" y="10"/>
                    <a:pt x="412" y="35"/>
                    <a:pt x="409" y="77"/>
                  </a:cubicBezTo>
                  <a:cubicBezTo>
                    <a:pt x="409" y="78"/>
                    <a:pt x="410" y="78"/>
                    <a:pt x="411" y="79"/>
                  </a:cubicBezTo>
                  <a:cubicBezTo>
                    <a:pt x="412" y="81"/>
                    <a:pt x="409" y="83"/>
                    <a:pt x="407" y="82"/>
                  </a:cubicBezTo>
                  <a:cubicBezTo>
                    <a:pt x="387" y="61"/>
                    <a:pt x="362" y="42"/>
                    <a:pt x="335" y="30"/>
                  </a:cubicBezTo>
                  <a:cubicBezTo>
                    <a:pt x="323" y="39"/>
                    <a:pt x="316" y="55"/>
                    <a:pt x="316" y="72"/>
                  </a:cubicBezTo>
                  <a:cubicBezTo>
                    <a:pt x="316" y="93"/>
                    <a:pt x="326" y="121"/>
                    <a:pt x="347" y="125"/>
                  </a:cubicBezTo>
                  <a:cubicBezTo>
                    <a:pt x="354" y="126"/>
                    <a:pt x="365" y="127"/>
                    <a:pt x="371" y="121"/>
                  </a:cubicBezTo>
                  <a:cubicBezTo>
                    <a:pt x="375" y="116"/>
                    <a:pt x="380" y="105"/>
                    <a:pt x="374" y="99"/>
                  </a:cubicBezTo>
                  <a:cubicBezTo>
                    <a:pt x="364" y="86"/>
                    <a:pt x="354" y="99"/>
                    <a:pt x="348" y="109"/>
                  </a:cubicBezTo>
                  <a:cubicBezTo>
                    <a:pt x="348" y="111"/>
                    <a:pt x="345" y="110"/>
                    <a:pt x="345" y="108"/>
                  </a:cubicBezTo>
                  <a:cubicBezTo>
                    <a:pt x="345" y="81"/>
                    <a:pt x="389" y="82"/>
                    <a:pt x="383" y="111"/>
                  </a:cubicBezTo>
                  <a:cubicBezTo>
                    <a:pt x="380" y="127"/>
                    <a:pt x="366" y="133"/>
                    <a:pt x="352" y="131"/>
                  </a:cubicBezTo>
                  <a:cubicBezTo>
                    <a:pt x="337" y="129"/>
                    <a:pt x="326" y="121"/>
                    <a:pt x="318" y="106"/>
                  </a:cubicBezTo>
                  <a:cubicBezTo>
                    <a:pt x="305" y="83"/>
                    <a:pt x="307" y="45"/>
                    <a:pt x="327" y="27"/>
                  </a:cubicBezTo>
                  <a:cubicBezTo>
                    <a:pt x="315" y="23"/>
                    <a:pt x="303" y="20"/>
                    <a:pt x="290" y="20"/>
                  </a:cubicBezTo>
                  <a:cubicBezTo>
                    <a:pt x="272" y="19"/>
                    <a:pt x="246" y="26"/>
                    <a:pt x="240" y="49"/>
                  </a:cubicBezTo>
                  <a:cubicBezTo>
                    <a:pt x="239" y="53"/>
                    <a:pt x="239" y="58"/>
                    <a:pt x="239" y="63"/>
                  </a:cubicBezTo>
                  <a:cubicBezTo>
                    <a:pt x="250" y="63"/>
                    <a:pt x="261" y="64"/>
                    <a:pt x="269" y="72"/>
                  </a:cubicBezTo>
                  <a:cubicBezTo>
                    <a:pt x="274" y="77"/>
                    <a:pt x="281" y="86"/>
                    <a:pt x="274" y="92"/>
                  </a:cubicBezTo>
                  <a:cubicBezTo>
                    <a:pt x="260" y="108"/>
                    <a:pt x="244" y="98"/>
                    <a:pt x="236" y="79"/>
                  </a:cubicBezTo>
                  <a:cubicBezTo>
                    <a:pt x="235" y="75"/>
                    <a:pt x="234" y="72"/>
                    <a:pt x="233" y="68"/>
                  </a:cubicBezTo>
                  <a:cubicBezTo>
                    <a:pt x="217" y="69"/>
                    <a:pt x="199" y="76"/>
                    <a:pt x="184" y="80"/>
                  </a:cubicBezTo>
                  <a:cubicBezTo>
                    <a:pt x="166" y="85"/>
                    <a:pt x="148" y="90"/>
                    <a:pt x="130" y="94"/>
                  </a:cubicBezTo>
                  <a:cubicBezTo>
                    <a:pt x="103" y="98"/>
                    <a:pt x="73" y="102"/>
                    <a:pt x="46" y="92"/>
                  </a:cubicBezTo>
                  <a:cubicBezTo>
                    <a:pt x="26" y="84"/>
                    <a:pt x="0" y="62"/>
                    <a:pt x="13" y="34"/>
                  </a:cubicBezTo>
                  <a:close/>
                  <a:moveTo>
                    <a:pt x="340" y="27"/>
                  </a:moveTo>
                  <a:cubicBezTo>
                    <a:pt x="364" y="37"/>
                    <a:pt x="386" y="51"/>
                    <a:pt x="404" y="71"/>
                  </a:cubicBezTo>
                  <a:cubicBezTo>
                    <a:pt x="396" y="43"/>
                    <a:pt x="376" y="17"/>
                    <a:pt x="348" y="24"/>
                  </a:cubicBezTo>
                  <a:cubicBezTo>
                    <a:pt x="345" y="25"/>
                    <a:pt x="343" y="26"/>
                    <a:pt x="340" y="27"/>
                  </a:cubicBezTo>
                  <a:close/>
                  <a:moveTo>
                    <a:pt x="240" y="68"/>
                  </a:moveTo>
                  <a:cubicBezTo>
                    <a:pt x="240" y="71"/>
                    <a:pt x="241" y="74"/>
                    <a:pt x="243" y="78"/>
                  </a:cubicBezTo>
                  <a:cubicBezTo>
                    <a:pt x="245" y="83"/>
                    <a:pt x="248" y="89"/>
                    <a:pt x="253" y="93"/>
                  </a:cubicBezTo>
                  <a:cubicBezTo>
                    <a:pt x="268" y="83"/>
                    <a:pt x="270" y="76"/>
                    <a:pt x="259" y="72"/>
                  </a:cubicBezTo>
                  <a:cubicBezTo>
                    <a:pt x="253" y="69"/>
                    <a:pt x="246" y="68"/>
                    <a:pt x="24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2886" y="874"/>
              <a:ext cx="975" cy="315"/>
            </a:xfrm>
            <a:custGeom>
              <a:avLst/>
              <a:gdLst>
                <a:gd name="T0" fmla="*/ 366 w 412"/>
                <a:gd name="T1" fmla="*/ 92 h 133"/>
                <a:gd name="T2" fmla="*/ 282 w 412"/>
                <a:gd name="T3" fmla="*/ 94 h 133"/>
                <a:gd name="T4" fmla="*/ 228 w 412"/>
                <a:gd name="T5" fmla="*/ 80 h 133"/>
                <a:gd name="T6" fmla="*/ 179 w 412"/>
                <a:gd name="T7" fmla="*/ 68 h 133"/>
                <a:gd name="T8" fmla="*/ 176 w 412"/>
                <a:gd name="T9" fmla="*/ 79 h 133"/>
                <a:gd name="T10" fmla="*/ 138 w 412"/>
                <a:gd name="T11" fmla="*/ 92 h 133"/>
                <a:gd name="T12" fmla="*/ 143 w 412"/>
                <a:gd name="T13" fmla="*/ 72 h 133"/>
                <a:gd name="T14" fmla="*/ 173 w 412"/>
                <a:gd name="T15" fmla="*/ 63 h 133"/>
                <a:gd name="T16" fmla="*/ 172 w 412"/>
                <a:gd name="T17" fmla="*/ 49 h 133"/>
                <a:gd name="T18" fmla="*/ 122 w 412"/>
                <a:gd name="T19" fmla="*/ 20 h 133"/>
                <a:gd name="T20" fmla="*/ 85 w 412"/>
                <a:gd name="T21" fmla="*/ 27 h 133"/>
                <a:gd name="T22" fmla="*/ 94 w 412"/>
                <a:gd name="T23" fmla="*/ 106 h 133"/>
                <a:gd name="T24" fmla="*/ 60 w 412"/>
                <a:gd name="T25" fmla="*/ 131 h 133"/>
                <a:gd name="T26" fmla="*/ 29 w 412"/>
                <a:gd name="T27" fmla="*/ 111 h 133"/>
                <a:gd name="T28" fmla="*/ 68 w 412"/>
                <a:gd name="T29" fmla="*/ 108 h 133"/>
                <a:gd name="T30" fmla="*/ 64 w 412"/>
                <a:gd name="T31" fmla="*/ 109 h 133"/>
                <a:gd name="T32" fmla="*/ 38 w 412"/>
                <a:gd name="T33" fmla="*/ 99 h 133"/>
                <a:gd name="T34" fmla="*/ 42 w 412"/>
                <a:gd name="T35" fmla="*/ 121 h 133"/>
                <a:gd name="T36" fmla="*/ 65 w 412"/>
                <a:gd name="T37" fmla="*/ 125 h 133"/>
                <a:gd name="T38" fmla="*/ 97 w 412"/>
                <a:gd name="T39" fmla="*/ 72 h 133"/>
                <a:gd name="T40" fmla="*/ 78 w 412"/>
                <a:gd name="T41" fmla="*/ 30 h 133"/>
                <a:gd name="T42" fmla="*/ 5 w 412"/>
                <a:gd name="T43" fmla="*/ 82 h 133"/>
                <a:gd name="T44" fmla="*/ 1 w 412"/>
                <a:gd name="T45" fmla="*/ 79 h 133"/>
                <a:gd name="T46" fmla="*/ 4 w 412"/>
                <a:gd name="T47" fmla="*/ 77 h 133"/>
                <a:gd name="T48" fmla="*/ 75 w 412"/>
                <a:gd name="T49" fmla="*/ 21 h 133"/>
                <a:gd name="T50" fmla="*/ 80 w 412"/>
                <a:gd name="T51" fmla="*/ 23 h 133"/>
                <a:gd name="T52" fmla="*/ 81 w 412"/>
                <a:gd name="T53" fmla="*/ 23 h 133"/>
                <a:gd name="T54" fmla="*/ 159 w 412"/>
                <a:gd name="T55" fmla="*/ 22 h 133"/>
                <a:gd name="T56" fmla="*/ 180 w 412"/>
                <a:gd name="T57" fmla="*/ 63 h 133"/>
                <a:gd name="T58" fmla="*/ 284 w 412"/>
                <a:gd name="T59" fmla="*/ 88 h 133"/>
                <a:gd name="T60" fmla="*/ 382 w 412"/>
                <a:gd name="T61" fmla="*/ 75 h 133"/>
                <a:gd name="T62" fmla="*/ 387 w 412"/>
                <a:gd name="T63" fmla="*/ 26 h 133"/>
                <a:gd name="T64" fmla="*/ 362 w 412"/>
                <a:gd name="T65" fmla="*/ 13 h 133"/>
                <a:gd name="T66" fmla="*/ 348 w 412"/>
                <a:gd name="T67" fmla="*/ 39 h 133"/>
                <a:gd name="T68" fmla="*/ 354 w 412"/>
                <a:gd name="T69" fmla="*/ 49 h 133"/>
                <a:gd name="T70" fmla="*/ 368 w 412"/>
                <a:gd name="T71" fmla="*/ 43 h 133"/>
                <a:gd name="T72" fmla="*/ 369 w 412"/>
                <a:gd name="T73" fmla="*/ 38 h 133"/>
                <a:gd name="T74" fmla="*/ 359 w 412"/>
                <a:gd name="T75" fmla="*/ 58 h 133"/>
                <a:gd name="T76" fmla="*/ 352 w 412"/>
                <a:gd name="T77" fmla="*/ 11 h 133"/>
                <a:gd name="T78" fmla="*/ 400 w 412"/>
                <a:gd name="T79" fmla="*/ 34 h 133"/>
                <a:gd name="T80" fmla="*/ 366 w 412"/>
                <a:gd name="T81" fmla="*/ 92 h 133"/>
                <a:gd name="T82" fmla="*/ 65 w 412"/>
                <a:gd name="T83" fmla="*/ 24 h 133"/>
                <a:gd name="T84" fmla="*/ 9 w 412"/>
                <a:gd name="T85" fmla="*/ 71 h 133"/>
                <a:gd name="T86" fmla="*/ 72 w 412"/>
                <a:gd name="T87" fmla="*/ 27 h 133"/>
                <a:gd name="T88" fmla="*/ 65 w 412"/>
                <a:gd name="T89" fmla="*/ 24 h 133"/>
                <a:gd name="T90" fmla="*/ 154 w 412"/>
                <a:gd name="T91" fmla="*/ 72 h 133"/>
                <a:gd name="T92" fmla="*/ 160 w 412"/>
                <a:gd name="T93" fmla="*/ 93 h 133"/>
                <a:gd name="T94" fmla="*/ 169 w 412"/>
                <a:gd name="T95" fmla="*/ 78 h 133"/>
                <a:gd name="T96" fmla="*/ 173 w 412"/>
                <a:gd name="T97" fmla="*/ 68 h 133"/>
                <a:gd name="T98" fmla="*/ 154 w 412"/>
                <a:gd name="T99" fmla="*/ 7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366" y="92"/>
                  </a:moveTo>
                  <a:cubicBezTo>
                    <a:pt x="339" y="102"/>
                    <a:pt x="309" y="98"/>
                    <a:pt x="282" y="94"/>
                  </a:cubicBezTo>
                  <a:cubicBezTo>
                    <a:pt x="264" y="90"/>
                    <a:pt x="246" y="85"/>
                    <a:pt x="228" y="80"/>
                  </a:cubicBezTo>
                  <a:cubicBezTo>
                    <a:pt x="213" y="76"/>
                    <a:pt x="196" y="69"/>
                    <a:pt x="179" y="68"/>
                  </a:cubicBezTo>
                  <a:cubicBezTo>
                    <a:pt x="178" y="72"/>
                    <a:pt x="177" y="75"/>
                    <a:pt x="176" y="79"/>
                  </a:cubicBezTo>
                  <a:cubicBezTo>
                    <a:pt x="169" y="98"/>
                    <a:pt x="152" y="108"/>
                    <a:pt x="138" y="92"/>
                  </a:cubicBezTo>
                  <a:cubicBezTo>
                    <a:pt x="132" y="86"/>
                    <a:pt x="138" y="77"/>
                    <a:pt x="143" y="72"/>
                  </a:cubicBezTo>
                  <a:cubicBezTo>
                    <a:pt x="151" y="64"/>
                    <a:pt x="163" y="63"/>
                    <a:pt x="173" y="63"/>
                  </a:cubicBezTo>
                  <a:cubicBezTo>
                    <a:pt x="174" y="58"/>
                    <a:pt x="173" y="53"/>
                    <a:pt x="172" y="49"/>
                  </a:cubicBezTo>
                  <a:cubicBezTo>
                    <a:pt x="166" y="26"/>
                    <a:pt x="140" y="19"/>
                    <a:pt x="122" y="20"/>
                  </a:cubicBezTo>
                  <a:cubicBezTo>
                    <a:pt x="110" y="20"/>
                    <a:pt x="97" y="23"/>
                    <a:pt x="85" y="27"/>
                  </a:cubicBezTo>
                  <a:cubicBezTo>
                    <a:pt x="105" y="45"/>
                    <a:pt x="108" y="83"/>
                    <a:pt x="94" y="106"/>
                  </a:cubicBezTo>
                  <a:cubicBezTo>
                    <a:pt x="86" y="121"/>
                    <a:pt x="75" y="129"/>
                    <a:pt x="60" y="131"/>
                  </a:cubicBezTo>
                  <a:cubicBezTo>
                    <a:pt x="46" y="133"/>
                    <a:pt x="32" y="127"/>
                    <a:pt x="29" y="111"/>
                  </a:cubicBezTo>
                  <a:cubicBezTo>
                    <a:pt x="23" y="82"/>
                    <a:pt x="68" y="81"/>
                    <a:pt x="68" y="108"/>
                  </a:cubicBezTo>
                  <a:cubicBezTo>
                    <a:pt x="68" y="110"/>
                    <a:pt x="65" y="111"/>
                    <a:pt x="64" y="109"/>
                  </a:cubicBezTo>
                  <a:cubicBezTo>
                    <a:pt x="59" y="99"/>
                    <a:pt x="48" y="86"/>
                    <a:pt x="38" y="99"/>
                  </a:cubicBezTo>
                  <a:cubicBezTo>
                    <a:pt x="33" y="105"/>
                    <a:pt x="37" y="116"/>
                    <a:pt x="42" y="121"/>
                  </a:cubicBezTo>
                  <a:cubicBezTo>
                    <a:pt x="47" y="127"/>
                    <a:pt x="58" y="126"/>
                    <a:pt x="65" y="125"/>
                  </a:cubicBezTo>
                  <a:cubicBezTo>
                    <a:pt x="87" y="121"/>
                    <a:pt x="96" y="93"/>
                    <a:pt x="97" y="72"/>
                  </a:cubicBezTo>
                  <a:cubicBezTo>
                    <a:pt x="97" y="55"/>
                    <a:pt x="90" y="39"/>
                    <a:pt x="78" y="30"/>
                  </a:cubicBezTo>
                  <a:cubicBezTo>
                    <a:pt x="51" y="42"/>
                    <a:pt x="25" y="61"/>
                    <a:pt x="5" y="82"/>
                  </a:cubicBezTo>
                  <a:cubicBezTo>
                    <a:pt x="4" y="83"/>
                    <a:pt x="0" y="81"/>
                    <a:pt x="1" y="79"/>
                  </a:cubicBezTo>
                  <a:cubicBezTo>
                    <a:pt x="2" y="78"/>
                    <a:pt x="3" y="78"/>
                    <a:pt x="4" y="77"/>
                  </a:cubicBezTo>
                  <a:cubicBezTo>
                    <a:pt x="0" y="35"/>
                    <a:pt x="43" y="10"/>
                    <a:pt x="75" y="21"/>
                  </a:cubicBezTo>
                  <a:cubicBezTo>
                    <a:pt x="76" y="22"/>
                    <a:pt x="78" y="23"/>
                    <a:pt x="80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106" y="13"/>
                    <a:pt x="134" y="8"/>
                    <a:pt x="159" y="22"/>
                  </a:cubicBezTo>
                  <a:cubicBezTo>
                    <a:pt x="174" y="31"/>
                    <a:pt x="181" y="46"/>
                    <a:pt x="180" y="63"/>
                  </a:cubicBezTo>
                  <a:cubicBezTo>
                    <a:pt x="215" y="65"/>
                    <a:pt x="250" y="81"/>
                    <a:pt x="284" y="88"/>
                  </a:cubicBezTo>
                  <a:cubicBezTo>
                    <a:pt x="316" y="93"/>
                    <a:pt x="355" y="98"/>
                    <a:pt x="382" y="75"/>
                  </a:cubicBezTo>
                  <a:cubicBezTo>
                    <a:pt x="397" y="63"/>
                    <a:pt x="398" y="43"/>
                    <a:pt x="387" y="26"/>
                  </a:cubicBezTo>
                  <a:cubicBezTo>
                    <a:pt x="382" y="17"/>
                    <a:pt x="372" y="12"/>
                    <a:pt x="362" y="13"/>
                  </a:cubicBezTo>
                  <a:cubicBezTo>
                    <a:pt x="350" y="15"/>
                    <a:pt x="346" y="28"/>
                    <a:pt x="348" y="39"/>
                  </a:cubicBezTo>
                  <a:cubicBezTo>
                    <a:pt x="354" y="49"/>
                    <a:pt x="354" y="49"/>
                    <a:pt x="354" y="49"/>
                  </a:cubicBezTo>
                  <a:cubicBezTo>
                    <a:pt x="371" y="52"/>
                    <a:pt x="376" y="50"/>
                    <a:pt x="368" y="43"/>
                  </a:cubicBezTo>
                  <a:cubicBezTo>
                    <a:pt x="365" y="43"/>
                    <a:pt x="366" y="38"/>
                    <a:pt x="369" y="38"/>
                  </a:cubicBezTo>
                  <a:cubicBezTo>
                    <a:pt x="389" y="38"/>
                    <a:pt x="372" y="58"/>
                    <a:pt x="359" y="58"/>
                  </a:cubicBezTo>
                  <a:cubicBezTo>
                    <a:pt x="338" y="56"/>
                    <a:pt x="335" y="20"/>
                    <a:pt x="352" y="11"/>
                  </a:cubicBezTo>
                  <a:cubicBezTo>
                    <a:pt x="372" y="0"/>
                    <a:pt x="391" y="14"/>
                    <a:pt x="400" y="34"/>
                  </a:cubicBezTo>
                  <a:cubicBezTo>
                    <a:pt x="412" y="62"/>
                    <a:pt x="387" y="84"/>
                    <a:pt x="366" y="92"/>
                  </a:cubicBezTo>
                  <a:close/>
                  <a:moveTo>
                    <a:pt x="65" y="24"/>
                  </a:moveTo>
                  <a:cubicBezTo>
                    <a:pt x="36" y="17"/>
                    <a:pt x="16" y="43"/>
                    <a:pt x="9" y="71"/>
                  </a:cubicBezTo>
                  <a:cubicBezTo>
                    <a:pt x="26" y="51"/>
                    <a:pt x="49" y="37"/>
                    <a:pt x="72" y="27"/>
                  </a:cubicBezTo>
                  <a:cubicBezTo>
                    <a:pt x="70" y="26"/>
                    <a:pt x="67" y="25"/>
                    <a:pt x="65" y="24"/>
                  </a:cubicBezTo>
                  <a:close/>
                  <a:moveTo>
                    <a:pt x="154" y="72"/>
                  </a:moveTo>
                  <a:cubicBezTo>
                    <a:pt x="143" y="76"/>
                    <a:pt x="145" y="83"/>
                    <a:pt x="160" y="93"/>
                  </a:cubicBezTo>
                  <a:cubicBezTo>
                    <a:pt x="164" y="89"/>
                    <a:pt x="167" y="83"/>
                    <a:pt x="169" y="78"/>
                  </a:cubicBezTo>
                  <a:cubicBezTo>
                    <a:pt x="171" y="74"/>
                    <a:pt x="172" y="71"/>
                    <a:pt x="173" y="68"/>
                  </a:cubicBezTo>
                  <a:cubicBezTo>
                    <a:pt x="166" y="68"/>
                    <a:pt x="160" y="69"/>
                    <a:pt x="15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819" y="874"/>
              <a:ext cx="974" cy="315"/>
            </a:xfrm>
            <a:custGeom>
              <a:avLst/>
              <a:gdLst>
                <a:gd name="T0" fmla="*/ 12 w 412"/>
                <a:gd name="T1" fmla="*/ 34 h 133"/>
                <a:gd name="T2" fmla="*/ 60 w 412"/>
                <a:gd name="T3" fmla="*/ 11 h 133"/>
                <a:gd name="T4" fmla="*/ 53 w 412"/>
                <a:gd name="T5" fmla="*/ 58 h 133"/>
                <a:gd name="T6" fmla="*/ 43 w 412"/>
                <a:gd name="T7" fmla="*/ 38 h 133"/>
                <a:gd name="T8" fmla="*/ 44 w 412"/>
                <a:gd name="T9" fmla="*/ 43 h 133"/>
                <a:gd name="T10" fmla="*/ 58 w 412"/>
                <a:gd name="T11" fmla="*/ 49 h 133"/>
                <a:gd name="T12" fmla="*/ 64 w 412"/>
                <a:gd name="T13" fmla="*/ 39 h 133"/>
                <a:gd name="T14" fmla="*/ 51 w 412"/>
                <a:gd name="T15" fmla="*/ 13 h 133"/>
                <a:gd name="T16" fmla="*/ 25 w 412"/>
                <a:gd name="T17" fmla="*/ 26 h 133"/>
                <a:gd name="T18" fmla="*/ 30 w 412"/>
                <a:gd name="T19" fmla="*/ 75 h 133"/>
                <a:gd name="T20" fmla="*/ 128 w 412"/>
                <a:gd name="T21" fmla="*/ 88 h 133"/>
                <a:gd name="T22" fmla="*/ 232 w 412"/>
                <a:gd name="T23" fmla="*/ 63 h 133"/>
                <a:gd name="T24" fmla="*/ 253 w 412"/>
                <a:gd name="T25" fmla="*/ 22 h 133"/>
                <a:gd name="T26" fmla="*/ 331 w 412"/>
                <a:gd name="T27" fmla="*/ 23 h 133"/>
                <a:gd name="T28" fmla="*/ 332 w 412"/>
                <a:gd name="T29" fmla="*/ 23 h 133"/>
                <a:gd name="T30" fmla="*/ 338 w 412"/>
                <a:gd name="T31" fmla="*/ 21 h 133"/>
                <a:gd name="T32" fmla="*/ 409 w 412"/>
                <a:gd name="T33" fmla="*/ 77 h 133"/>
                <a:gd name="T34" fmla="*/ 411 w 412"/>
                <a:gd name="T35" fmla="*/ 79 h 133"/>
                <a:gd name="T36" fmla="*/ 407 w 412"/>
                <a:gd name="T37" fmla="*/ 82 h 133"/>
                <a:gd name="T38" fmla="*/ 334 w 412"/>
                <a:gd name="T39" fmla="*/ 30 h 133"/>
                <a:gd name="T40" fmla="*/ 316 w 412"/>
                <a:gd name="T41" fmla="*/ 72 h 133"/>
                <a:gd name="T42" fmla="*/ 347 w 412"/>
                <a:gd name="T43" fmla="*/ 125 h 133"/>
                <a:gd name="T44" fmla="*/ 371 w 412"/>
                <a:gd name="T45" fmla="*/ 121 h 133"/>
                <a:gd name="T46" fmla="*/ 374 w 412"/>
                <a:gd name="T47" fmla="*/ 99 h 133"/>
                <a:gd name="T48" fmla="*/ 348 w 412"/>
                <a:gd name="T49" fmla="*/ 109 h 133"/>
                <a:gd name="T50" fmla="*/ 344 w 412"/>
                <a:gd name="T51" fmla="*/ 108 h 133"/>
                <a:gd name="T52" fmla="*/ 383 w 412"/>
                <a:gd name="T53" fmla="*/ 111 h 133"/>
                <a:gd name="T54" fmla="*/ 352 w 412"/>
                <a:gd name="T55" fmla="*/ 131 h 133"/>
                <a:gd name="T56" fmla="*/ 318 w 412"/>
                <a:gd name="T57" fmla="*/ 106 h 133"/>
                <a:gd name="T58" fmla="*/ 327 w 412"/>
                <a:gd name="T59" fmla="*/ 27 h 133"/>
                <a:gd name="T60" fmla="*/ 290 w 412"/>
                <a:gd name="T61" fmla="*/ 20 h 133"/>
                <a:gd name="T62" fmla="*/ 240 w 412"/>
                <a:gd name="T63" fmla="*/ 49 h 133"/>
                <a:gd name="T64" fmla="*/ 239 w 412"/>
                <a:gd name="T65" fmla="*/ 63 h 133"/>
                <a:gd name="T66" fmla="*/ 269 w 412"/>
                <a:gd name="T67" fmla="*/ 72 h 133"/>
                <a:gd name="T68" fmla="*/ 274 w 412"/>
                <a:gd name="T69" fmla="*/ 92 h 133"/>
                <a:gd name="T70" fmla="*/ 236 w 412"/>
                <a:gd name="T71" fmla="*/ 79 h 133"/>
                <a:gd name="T72" fmla="*/ 233 w 412"/>
                <a:gd name="T73" fmla="*/ 68 h 133"/>
                <a:gd name="T74" fmla="*/ 184 w 412"/>
                <a:gd name="T75" fmla="*/ 80 h 133"/>
                <a:gd name="T76" fmla="*/ 130 w 412"/>
                <a:gd name="T77" fmla="*/ 94 h 133"/>
                <a:gd name="T78" fmla="*/ 46 w 412"/>
                <a:gd name="T79" fmla="*/ 92 h 133"/>
                <a:gd name="T80" fmla="*/ 12 w 412"/>
                <a:gd name="T81" fmla="*/ 34 h 133"/>
                <a:gd name="T82" fmla="*/ 340 w 412"/>
                <a:gd name="T83" fmla="*/ 27 h 133"/>
                <a:gd name="T84" fmla="*/ 404 w 412"/>
                <a:gd name="T85" fmla="*/ 71 h 133"/>
                <a:gd name="T86" fmla="*/ 347 w 412"/>
                <a:gd name="T87" fmla="*/ 24 h 133"/>
                <a:gd name="T88" fmla="*/ 340 w 412"/>
                <a:gd name="T89" fmla="*/ 27 h 133"/>
                <a:gd name="T90" fmla="*/ 240 w 412"/>
                <a:gd name="T91" fmla="*/ 68 h 133"/>
                <a:gd name="T92" fmla="*/ 243 w 412"/>
                <a:gd name="T93" fmla="*/ 78 h 133"/>
                <a:gd name="T94" fmla="*/ 253 w 412"/>
                <a:gd name="T95" fmla="*/ 93 h 133"/>
                <a:gd name="T96" fmla="*/ 259 w 412"/>
                <a:gd name="T97" fmla="*/ 72 h 133"/>
                <a:gd name="T98" fmla="*/ 240 w 412"/>
                <a:gd name="T99" fmla="*/ 6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12" y="34"/>
                  </a:moveTo>
                  <a:cubicBezTo>
                    <a:pt x="21" y="14"/>
                    <a:pt x="40" y="0"/>
                    <a:pt x="60" y="11"/>
                  </a:cubicBezTo>
                  <a:cubicBezTo>
                    <a:pt x="78" y="20"/>
                    <a:pt x="74" y="56"/>
                    <a:pt x="53" y="58"/>
                  </a:cubicBezTo>
                  <a:cubicBezTo>
                    <a:pt x="40" y="58"/>
                    <a:pt x="23" y="38"/>
                    <a:pt x="43" y="38"/>
                  </a:cubicBezTo>
                  <a:cubicBezTo>
                    <a:pt x="46" y="38"/>
                    <a:pt x="47" y="43"/>
                    <a:pt x="44" y="43"/>
                  </a:cubicBezTo>
                  <a:cubicBezTo>
                    <a:pt x="37" y="50"/>
                    <a:pt x="41" y="52"/>
                    <a:pt x="58" y="4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28"/>
                    <a:pt x="62" y="15"/>
                    <a:pt x="51" y="13"/>
                  </a:cubicBezTo>
                  <a:cubicBezTo>
                    <a:pt x="41" y="12"/>
                    <a:pt x="31" y="17"/>
                    <a:pt x="25" y="26"/>
                  </a:cubicBezTo>
                  <a:cubicBezTo>
                    <a:pt x="14" y="43"/>
                    <a:pt x="15" y="63"/>
                    <a:pt x="30" y="75"/>
                  </a:cubicBezTo>
                  <a:cubicBezTo>
                    <a:pt x="57" y="98"/>
                    <a:pt x="97" y="93"/>
                    <a:pt x="128" y="88"/>
                  </a:cubicBezTo>
                  <a:cubicBezTo>
                    <a:pt x="163" y="81"/>
                    <a:pt x="197" y="65"/>
                    <a:pt x="232" y="63"/>
                  </a:cubicBezTo>
                  <a:cubicBezTo>
                    <a:pt x="231" y="46"/>
                    <a:pt x="238" y="31"/>
                    <a:pt x="253" y="22"/>
                  </a:cubicBezTo>
                  <a:cubicBezTo>
                    <a:pt x="278" y="8"/>
                    <a:pt x="306" y="13"/>
                    <a:pt x="331" y="23"/>
                  </a:cubicBezTo>
                  <a:cubicBezTo>
                    <a:pt x="332" y="23"/>
                    <a:pt x="332" y="23"/>
                    <a:pt x="332" y="23"/>
                  </a:cubicBezTo>
                  <a:cubicBezTo>
                    <a:pt x="334" y="23"/>
                    <a:pt x="336" y="22"/>
                    <a:pt x="338" y="21"/>
                  </a:cubicBezTo>
                  <a:cubicBezTo>
                    <a:pt x="369" y="10"/>
                    <a:pt x="412" y="35"/>
                    <a:pt x="409" y="77"/>
                  </a:cubicBezTo>
                  <a:cubicBezTo>
                    <a:pt x="409" y="78"/>
                    <a:pt x="410" y="78"/>
                    <a:pt x="411" y="79"/>
                  </a:cubicBezTo>
                  <a:cubicBezTo>
                    <a:pt x="412" y="81"/>
                    <a:pt x="408" y="83"/>
                    <a:pt x="407" y="82"/>
                  </a:cubicBezTo>
                  <a:cubicBezTo>
                    <a:pt x="387" y="61"/>
                    <a:pt x="362" y="42"/>
                    <a:pt x="334" y="30"/>
                  </a:cubicBezTo>
                  <a:cubicBezTo>
                    <a:pt x="323" y="39"/>
                    <a:pt x="315" y="55"/>
                    <a:pt x="316" y="72"/>
                  </a:cubicBezTo>
                  <a:cubicBezTo>
                    <a:pt x="316" y="93"/>
                    <a:pt x="326" y="121"/>
                    <a:pt x="347" y="125"/>
                  </a:cubicBezTo>
                  <a:cubicBezTo>
                    <a:pt x="354" y="126"/>
                    <a:pt x="365" y="127"/>
                    <a:pt x="371" y="121"/>
                  </a:cubicBezTo>
                  <a:cubicBezTo>
                    <a:pt x="375" y="116"/>
                    <a:pt x="380" y="105"/>
                    <a:pt x="374" y="99"/>
                  </a:cubicBezTo>
                  <a:cubicBezTo>
                    <a:pt x="364" y="86"/>
                    <a:pt x="354" y="99"/>
                    <a:pt x="348" y="109"/>
                  </a:cubicBezTo>
                  <a:cubicBezTo>
                    <a:pt x="347" y="111"/>
                    <a:pt x="344" y="110"/>
                    <a:pt x="344" y="108"/>
                  </a:cubicBezTo>
                  <a:cubicBezTo>
                    <a:pt x="345" y="81"/>
                    <a:pt x="389" y="82"/>
                    <a:pt x="383" y="111"/>
                  </a:cubicBezTo>
                  <a:cubicBezTo>
                    <a:pt x="380" y="127"/>
                    <a:pt x="366" y="133"/>
                    <a:pt x="352" y="131"/>
                  </a:cubicBezTo>
                  <a:cubicBezTo>
                    <a:pt x="337" y="129"/>
                    <a:pt x="326" y="121"/>
                    <a:pt x="318" y="106"/>
                  </a:cubicBezTo>
                  <a:cubicBezTo>
                    <a:pt x="305" y="83"/>
                    <a:pt x="307" y="45"/>
                    <a:pt x="327" y="27"/>
                  </a:cubicBezTo>
                  <a:cubicBezTo>
                    <a:pt x="315" y="23"/>
                    <a:pt x="303" y="20"/>
                    <a:pt x="290" y="20"/>
                  </a:cubicBezTo>
                  <a:cubicBezTo>
                    <a:pt x="272" y="19"/>
                    <a:pt x="246" y="26"/>
                    <a:pt x="240" y="49"/>
                  </a:cubicBezTo>
                  <a:cubicBezTo>
                    <a:pt x="239" y="53"/>
                    <a:pt x="239" y="58"/>
                    <a:pt x="239" y="63"/>
                  </a:cubicBezTo>
                  <a:cubicBezTo>
                    <a:pt x="249" y="63"/>
                    <a:pt x="261" y="64"/>
                    <a:pt x="269" y="72"/>
                  </a:cubicBezTo>
                  <a:cubicBezTo>
                    <a:pt x="274" y="77"/>
                    <a:pt x="280" y="86"/>
                    <a:pt x="274" y="92"/>
                  </a:cubicBezTo>
                  <a:cubicBezTo>
                    <a:pt x="260" y="108"/>
                    <a:pt x="244" y="98"/>
                    <a:pt x="236" y="79"/>
                  </a:cubicBezTo>
                  <a:cubicBezTo>
                    <a:pt x="235" y="75"/>
                    <a:pt x="234" y="72"/>
                    <a:pt x="233" y="68"/>
                  </a:cubicBezTo>
                  <a:cubicBezTo>
                    <a:pt x="216" y="69"/>
                    <a:pt x="199" y="76"/>
                    <a:pt x="184" y="80"/>
                  </a:cubicBezTo>
                  <a:cubicBezTo>
                    <a:pt x="166" y="85"/>
                    <a:pt x="148" y="90"/>
                    <a:pt x="130" y="94"/>
                  </a:cubicBezTo>
                  <a:cubicBezTo>
                    <a:pt x="103" y="98"/>
                    <a:pt x="73" y="102"/>
                    <a:pt x="46" y="92"/>
                  </a:cubicBezTo>
                  <a:cubicBezTo>
                    <a:pt x="26" y="84"/>
                    <a:pt x="0" y="62"/>
                    <a:pt x="12" y="34"/>
                  </a:cubicBezTo>
                  <a:close/>
                  <a:moveTo>
                    <a:pt x="340" y="27"/>
                  </a:moveTo>
                  <a:cubicBezTo>
                    <a:pt x="363" y="37"/>
                    <a:pt x="386" y="51"/>
                    <a:pt x="404" y="71"/>
                  </a:cubicBezTo>
                  <a:cubicBezTo>
                    <a:pt x="396" y="43"/>
                    <a:pt x="376" y="17"/>
                    <a:pt x="347" y="24"/>
                  </a:cubicBezTo>
                  <a:cubicBezTo>
                    <a:pt x="345" y="25"/>
                    <a:pt x="343" y="26"/>
                    <a:pt x="340" y="27"/>
                  </a:cubicBezTo>
                  <a:close/>
                  <a:moveTo>
                    <a:pt x="240" y="68"/>
                  </a:moveTo>
                  <a:cubicBezTo>
                    <a:pt x="240" y="71"/>
                    <a:pt x="241" y="74"/>
                    <a:pt x="243" y="78"/>
                  </a:cubicBezTo>
                  <a:cubicBezTo>
                    <a:pt x="245" y="83"/>
                    <a:pt x="248" y="89"/>
                    <a:pt x="253" y="93"/>
                  </a:cubicBezTo>
                  <a:cubicBezTo>
                    <a:pt x="268" y="83"/>
                    <a:pt x="270" y="76"/>
                    <a:pt x="259" y="72"/>
                  </a:cubicBezTo>
                  <a:cubicBezTo>
                    <a:pt x="253" y="69"/>
                    <a:pt x="246" y="68"/>
                    <a:pt x="24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4777" y="874"/>
              <a:ext cx="974" cy="315"/>
            </a:xfrm>
            <a:custGeom>
              <a:avLst/>
              <a:gdLst>
                <a:gd name="T0" fmla="*/ 366 w 412"/>
                <a:gd name="T1" fmla="*/ 92 h 133"/>
                <a:gd name="T2" fmla="*/ 282 w 412"/>
                <a:gd name="T3" fmla="*/ 94 h 133"/>
                <a:gd name="T4" fmla="*/ 228 w 412"/>
                <a:gd name="T5" fmla="*/ 80 h 133"/>
                <a:gd name="T6" fmla="*/ 179 w 412"/>
                <a:gd name="T7" fmla="*/ 68 h 133"/>
                <a:gd name="T8" fmla="*/ 176 w 412"/>
                <a:gd name="T9" fmla="*/ 79 h 133"/>
                <a:gd name="T10" fmla="*/ 138 w 412"/>
                <a:gd name="T11" fmla="*/ 92 h 133"/>
                <a:gd name="T12" fmla="*/ 143 w 412"/>
                <a:gd name="T13" fmla="*/ 72 h 133"/>
                <a:gd name="T14" fmla="*/ 173 w 412"/>
                <a:gd name="T15" fmla="*/ 63 h 133"/>
                <a:gd name="T16" fmla="*/ 172 w 412"/>
                <a:gd name="T17" fmla="*/ 49 h 133"/>
                <a:gd name="T18" fmla="*/ 122 w 412"/>
                <a:gd name="T19" fmla="*/ 20 h 133"/>
                <a:gd name="T20" fmla="*/ 85 w 412"/>
                <a:gd name="T21" fmla="*/ 27 h 133"/>
                <a:gd name="T22" fmla="*/ 94 w 412"/>
                <a:gd name="T23" fmla="*/ 106 h 133"/>
                <a:gd name="T24" fmla="*/ 60 w 412"/>
                <a:gd name="T25" fmla="*/ 131 h 133"/>
                <a:gd name="T26" fmla="*/ 29 w 412"/>
                <a:gd name="T27" fmla="*/ 111 h 133"/>
                <a:gd name="T28" fmla="*/ 68 w 412"/>
                <a:gd name="T29" fmla="*/ 108 h 133"/>
                <a:gd name="T30" fmla="*/ 64 w 412"/>
                <a:gd name="T31" fmla="*/ 109 h 133"/>
                <a:gd name="T32" fmla="*/ 38 w 412"/>
                <a:gd name="T33" fmla="*/ 99 h 133"/>
                <a:gd name="T34" fmla="*/ 41 w 412"/>
                <a:gd name="T35" fmla="*/ 121 h 133"/>
                <a:gd name="T36" fmla="*/ 65 w 412"/>
                <a:gd name="T37" fmla="*/ 125 h 133"/>
                <a:gd name="T38" fmla="*/ 96 w 412"/>
                <a:gd name="T39" fmla="*/ 72 h 133"/>
                <a:gd name="T40" fmla="*/ 78 w 412"/>
                <a:gd name="T41" fmla="*/ 30 h 133"/>
                <a:gd name="T42" fmla="*/ 5 w 412"/>
                <a:gd name="T43" fmla="*/ 82 h 133"/>
                <a:gd name="T44" fmla="*/ 1 w 412"/>
                <a:gd name="T45" fmla="*/ 79 h 133"/>
                <a:gd name="T46" fmla="*/ 3 w 412"/>
                <a:gd name="T47" fmla="*/ 77 h 133"/>
                <a:gd name="T48" fmla="*/ 74 w 412"/>
                <a:gd name="T49" fmla="*/ 21 h 133"/>
                <a:gd name="T50" fmla="*/ 80 w 412"/>
                <a:gd name="T51" fmla="*/ 23 h 133"/>
                <a:gd name="T52" fmla="*/ 81 w 412"/>
                <a:gd name="T53" fmla="*/ 23 h 133"/>
                <a:gd name="T54" fmla="*/ 159 w 412"/>
                <a:gd name="T55" fmla="*/ 22 h 133"/>
                <a:gd name="T56" fmla="*/ 180 w 412"/>
                <a:gd name="T57" fmla="*/ 63 h 133"/>
                <a:gd name="T58" fmla="*/ 284 w 412"/>
                <a:gd name="T59" fmla="*/ 88 h 133"/>
                <a:gd name="T60" fmla="*/ 382 w 412"/>
                <a:gd name="T61" fmla="*/ 75 h 133"/>
                <a:gd name="T62" fmla="*/ 387 w 412"/>
                <a:gd name="T63" fmla="*/ 26 h 133"/>
                <a:gd name="T64" fmla="*/ 361 w 412"/>
                <a:gd name="T65" fmla="*/ 13 h 133"/>
                <a:gd name="T66" fmla="*/ 348 w 412"/>
                <a:gd name="T67" fmla="*/ 39 h 133"/>
                <a:gd name="T68" fmla="*/ 354 w 412"/>
                <a:gd name="T69" fmla="*/ 49 h 133"/>
                <a:gd name="T70" fmla="*/ 368 w 412"/>
                <a:gd name="T71" fmla="*/ 43 h 133"/>
                <a:gd name="T72" fmla="*/ 369 w 412"/>
                <a:gd name="T73" fmla="*/ 38 h 133"/>
                <a:gd name="T74" fmla="*/ 359 w 412"/>
                <a:gd name="T75" fmla="*/ 58 h 133"/>
                <a:gd name="T76" fmla="*/ 352 w 412"/>
                <a:gd name="T77" fmla="*/ 11 h 133"/>
                <a:gd name="T78" fmla="*/ 400 w 412"/>
                <a:gd name="T79" fmla="*/ 34 h 133"/>
                <a:gd name="T80" fmla="*/ 366 w 412"/>
                <a:gd name="T81" fmla="*/ 92 h 133"/>
                <a:gd name="T82" fmla="*/ 65 w 412"/>
                <a:gd name="T83" fmla="*/ 24 h 133"/>
                <a:gd name="T84" fmla="*/ 8 w 412"/>
                <a:gd name="T85" fmla="*/ 71 h 133"/>
                <a:gd name="T86" fmla="*/ 72 w 412"/>
                <a:gd name="T87" fmla="*/ 27 h 133"/>
                <a:gd name="T88" fmla="*/ 65 w 412"/>
                <a:gd name="T89" fmla="*/ 24 h 133"/>
                <a:gd name="T90" fmla="*/ 154 w 412"/>
                <a:gd name="T91" fmla="*/ 72 h 133"/>
                <a:gd name="T92" fmla="*/ 160 w 412"/>
                <a:gd name="T93" fmla="*/ 93 h 133"/>
                <a:gd name="T94" fmla="*/ 169 w 412"/>
                <a:gd name="T95" fmla="*/ 78 h 133"/>
                <a:gd name="T96" fmla="*/ 173 w 412"/>
                <a:gd name="T97" fmla="*/ 68 h 133"/>
                <a:gd name="T98" fmla="*/ 154 w 412"/>
                <a:gd name="T99" fmla="*/ 7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366" y="92"/>
                  </a:moveTo>
                  <a:cubicBezTo>
                    <a:pt x="339" y="102"/>
                    <a:pt x="309" y="98"/>
                    <a:pt x="282" y="94"/>
                  </a:cubicBezTo>
                  <a:cubicBezTo>
                    <a:pt x="264" y="90"/>
                    <a:pt x="246" y="85"/>
                    <a:pt x="228" y="80"/>
                  </a:cubicBezTo>
                  <a:cubicBezTo>
                    <a:pt x="213" y="76"/>
                    <a:pt x="196" y="69"/>
                    <a:pt x="179" y="68"/>
                  </a:cubicBezTo>
                  <a:cubicBezTo>
                    <a:pt x="178" y="72"/>
                    <a:pt x="177" y="75"/>
                    <a:pt x="176" y="79"/>
                  </a:cubicBezTo>
                  <a:cubicBezTo>
                    <a:pt x="169" y="98"/>
                    <a:pt x="152" y="108"/>
                    <a:pt x="138" y="92"/>
                  </a:cubicBezTo>
                  <a:cubicBezTo>
                    <a:pt x="132" y="86"/>
                    <a:pt x="138" y="77"/>
                    <a:pt x="143" y="72"/>
                  </a:cubicBezTo>
                  <a:cubicBezTo>
                    <a:pt x="151" y="64"/>
                    <a:pt x="163" y="63"/>
                    <a:pt x="173" y="63"/>
                  </a:cubicBezTo>
                  <a:cubicBezTo>
                    <a:pt x="174" y="58"/>
                    <a:pt x="173" y="53"/>
                    <a:pt x="172" y="49"/>
                  </a:cubicBezTo>
                  <a:cubicBezTo>
                    <a:pt x="166" y="26"/>
                    <a:pt x="140" y="19"/>
                    <a:pt x="122" y="20"/>
                  </a:cubicBezTo>
                  <a:cubicBezTo>
                    <a:pt x="110" y="20"/>
                    <a:pt x="97" y="23"/>
                    <a:pt x="85" y="27"/>
                  </a:cubicBezTo>
                  <a:cubicBezTo>
                    <a:pt x="105" y="45"/>
                    <a:pt x="107" y="83"/>
                    <a:pt x="94" y="106"/>
                  </a:cubicBezTo>
                  <a:cubicBezTo>
                    <a:pt x="86" y="121"/>
                    <a:pt x="75" y="129"/>
                    <a:pt x="60" y="131"/>
                  </a:cubicBezTo>
                  <a:cubicBezTo>
                    <a:pt x="46" y="133"/>
                    <a:pt x="32" y="127"/>
                    <a:pt x="29" y="111"/>
                  </a:cubicBezTo>
                  <a:cubicBezTo>
                    <a:pt x="23" y="82"/>
                    <a:pt x="67" y="81"/>
                    <a:pt x="68" y="108"/>
                  </a:cubicBezTo>
                  <a:cubicBezTo>
                    <a:pt x="68" y="110"/>
                    <a:pt x="65" y="111"/>
                    <a:pt x="64" y="109"/>
                  </a:cubicBezTo>
                  <a:cubicBezTo>
                    <a:pt x="59" y="99"/>
                    <a:pt x="48" y="86"/>
                    <a:pt x="38" y="99"/>
                  </a:cubicBezTo>
                  <a:cubicBezTo>
                    <a:pt x="32" y="105"/>
                    <a:pt x="37" y="116"/>
                    <a:pt x="41" y="121"/>
                  </a:cubicBezTo>
                  <a:cubicBezTo>
                    <a:pt x="47" y="127"/>
                    <a:pt x="58" y="126"/>
                    <a:pt x="65" y="125"/>
                  </a:cubicBezTo>
                  <a:cubicBezTo>
                    <a:pt x="87" y="121"/>
                    <a:pt x="96" y="93"/>
                    <a:pt x="96" y="72"/>
                  </a:cubicBezTo>
                  <a:cubicBezTo>
                    <a:pt x="97" y="55"/>
                    <a:pt x="90" y="39"/>
                    <a:pt x="78" y="30"/>
                  </a:cubicBezTo>
                  <a:cubicBezTo>
                    <a:pt x="51" y="42"/>
                    <a:pt x="25" y="61"/>
                    <a:pt x="5" y="82"/>
                  </a:cubicBezTo>
                  <a:cubicBezTo>
                    <a:pt x="4" y="83"/>
                    <a:pt x="0" y="81"/>
                    <a:pt x="1" y="79"/>
                  </a:cubicBezTo>
                  <a:cubicBezTo>
                    <a:pt x="2" y="78"/>
                    <a:pt x="3" y="78"/>
                    <a:pt x="3" y="77"/>
                  </a:cubicBezTo>
                  <a:cubicBezTo>
                    <a:pt x="0" y="35"/>
                    <a:pt x="43" y="10"/>
                    <a:pt x="74" y="21"/>
                  </a:cubicBezTo>
                  <a:cubicBezTo>
                    <a:pt x="76" y="22"/>
                    <a:pt x="78" y="23"/>
                    <a:pt x="80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106" y="13"/>
                    <a:pt x="134" y="8"/>
                    <a:pt x="159" y="22"/>
                  </a:cubicBezTo>
                  <a:cubicBezTo>
                    <a:pt x="174" y="31"/>
                    <a:pt x="181" y="46"/>
                    <a:pt x="180" y="63"/>
                  </a:cubicBezTo>
                  <a:cubicBezTo>
                    <a:pt x="215" y="65"/>
                    <a:pt x="250" y="81"/>
                    <a:pt x="284" y="88"/>
                  </a:cubicBezTo>
                  <a:cubicBezTo>
                    <a:pt x="316" y="93"/>
                    <a:pt x="355" y="98"/>
                    <a:pt x="382" y="75"/>
                  </a:cubicBezTo>
                  <a:cubicBezTo>
                    <a:pt x="397" y="63"/>
                    <a:pt x="398" y="43"/>
                    <a:pt x="387" y="26"/>
                  </a:cubicBezTo>
                  <a:cubicBezTo>
                    <a:pt x="381" y="17"/>
                    <a:pt x="371" y="12"/>
                    <a:pt x="361" y="13"/>
                  </a:cubicBezTo>
                  <a:cubicBezTo>
                    <a:pt x="350" y="15"/>
                    <a:pt x="346" y="28"/>
                    <a:pt x="348" y="39"/>
                  </a:cubicBezTo>
                  <a:cubicBezTo>
                    <a:pt x="354" y="49"/>
                    <a:pt x="354" y="49"/>
                    <a:pt x="354" y="49"/>
                  </a:cubicBezTo>
                  <a:cubicBezTo>
                    <a:pt x="371" y="52"/>
                    <a:pt x="375" y="50"/>
                    <a:pt x="368" y="43"/>
                  </a:cubicBezTo>
                  <a:cubicBezTo>
                    <a:pt x="365" y="43"/>
                    <a:pt x="366" y="38"/>
                    <a:pt x="369" y="38"/>
                  </a:cubicBezTo>
                  <a:cubicBezTo>
                    <a:pt x="389" y="38"/>
                    <a:pt x="372" y="58"/>
                    <a:pt x="359" y="58"/>
                  </a:cubicBezTo>
                  <a:cubicBezTo>
                    <a:pt x="338" y="56"/>
                    <a:pt x="335" y="20"/>
                    <a:pt x="352" y="11"/>
                  </a:cubicBezTo>
                  <a:cubicBezTo>
                    <a:pt x="372" y="0"/>
                    <a:pt x="391" y="14"/>
                    <a:pt x="400" y="34"/>
                  </a:cubicBezTo>
                  <a:cubicBezTo>
                    <a:pt x="412" y="62"/>
                    <a:pt x="386" y="84"/>
                    <a:pt x="366" y="92"/>
                  </a:cubicBezTo>
                  <a:close/>
                  <a:moveTo>
                    <a:pt x="65" y="24"/>
                  </a:moveTo>
                  <a:cubicBezTo>
                    <a:pt x="36" y="17"/>
                    <a:pt x="16" y="43"/>
                    <a:pt x="8" y="71"/>
                  </a:cubicBezTo>
                  <a:cubicBezTo>
                    <a:pt x="26" y="51"/>
                    <a:pt x="49" y="37"/>
                    <a:pt x="72" y="27"/>
                  </a:cubicBezTo>
                  <a:cubicBezTo>
                    <a:pt x="69" y="26"/>
                    <a:pt x="67" y="25"/>
                    <a:pt x="65" y="24"/>
                  </a:cubicBezTo>
                  <a:close/>
                  <a:moveTo>
                    <a:pt x="154" y="72"/>
                  </a:moveTo>
                  <a:cubicBezTo>
                    <a:pt x="143" y="76"/>
                    <a:pt x="145" y="83"/>
                    <a:pt x="160" y="93"/>
                  </a:cubicBezTo>
                  <a:cubicBezTo>
                    <a:pt x="164" y="89"/>
                    <a:pt x="167" y="83"/>
                    <a:pt x="169" y="78"/>
                  </a:cubicBezTo>
                  <a:cubicBezTo>
                    <a:pt x="171" y="74"/>
                    <a:pt x="172" y="71"/>
                    <a:pt x="173" y="68"/>
                  </a:cubicBezTo>
                  <a:cubicBezTo>
                    <a:pt x="166" y="68"/>
                    <a:pt x="159" y="69"/>
                    <a:pt x="15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5728" y="1163"/>
              <a:ext cx="312" cy="1007"/>
            </a:xfrm>
            <a:custGeom>
              <a:avLst/>
              <a:gdLst>
                <a:gd name="T0" fmla="*/ 98 w 132"/>
                <a:gd name="T1" fmla="*/ 13 h 425"/>
                <a:gd name="T2" fmla="*/ 122 w 132"/>
                <a:gd name="T3" fmla="*/ 62 h 425"/>
                <a:gd name="T4" fmla="*/ 75 w 132"/>
                <a:gd name="T5" fmla="*/ 55 h 425"/>
                <a:gd name="T6" fmla="*/ 94 w 132"/>
                <a:gd name="T7" fmla="*/ 45 h 425"/>
                <a:gd name="T8" fmla="*/ 89 w 132"/>
                <a:gd name="T9" fmla="*/ 45 h 425"/>
                <a:gd name="T10" fmla="*/ 84 w 132"/>
                <a:gd name="T11" fmla="*/ 60 h 425"/>
                <a:gd name="T12" fmla="*/ 93 w 132"/>
                <a:gd name="T13" fmla="*/ 66 h 425"/>
                <a:gd name="T14" fmla="*/ 119 w 132"/>
                <a:gd name="T15" fmla="*/ 52 h 425"/>
                <a:gd name="T16" fmla="*/ 106 w 132"/>
                <a:gd name="T17" fmla="*/ 25 h 425"/>
                <a:gd name="T18" fmla="*/ 57 w 132"/>
                <a:gd name="T19" fmla="*/ 31 h 425"/>
                <a:gd name="T20" fmla="*/ 45 w 132"/>
                <a:gd name="T21" fmla="*/ 132 h 425"/>
                <a:gd name="T22" fmla="*/ 70 w 132"/>
                <a:gd name="T23" fmla="*/ 240 h 425"/>
                <a:gd name="T24" fmla="*/ 110 w 132"/>
                <a:gd name="T25" fmla="*/ 261 h 425"/>
                <a:gd name="T26" fmla="*/ 109 w 132"/>
                <a:gd name="T27" fmla="*/ 342 h 425"/>
                <a:gd name="T28" fmla="*/ 109 w 132"/>
                <a:gd name="T29" fmla="*/ 343 h 425"/>
                <a:gd name="T30" fmla="*/ 111 w 132"/>
                <a:gd name="T31" fmla="*/ 348 h 425"/>
                <a:gd name="T32" fmla="*/ 56 w 132"/>
                <a:gd name="T33" fmla="*/ 421 h 425"/>
                <a:gd name="T34" fmla="*/ 53 w 132"/>
                <a:gd name="T35" fmla="*/ 423 h 425"/>
                <a:gd name="T36" fmla="*/ 51 w 132"/>
                <a:gd name="T37" fmla="*/ 420 h 425"/>
                <a:gd name="T38" fmla="*/ 102 w 132"/>
                <a:gd name="T39" fmla="*/ 345 h 425"/>
                <a:gd name="T40" fmla="*/ 61 w 132"/>
                <a:gd name="T41" fmla="*/ 325 h 425"/>
                <a:gd name="T42" fmla="*/ 8 w 132"/>
                <a:gd name="T43" fmla="*/ 358 h 425"/>
                <a:gd name="T44" fmla="*/ 12 w 132"/>
                <a:gd name="T45" fmla="*/ 382 h 425"/>
                <a:gd name="T46" fmla="*/ 34 w 132"/>
                <a:gd name="T47" fmla="*/ 386 h 425"/>
                <a:gd name="T48" fmla="*/ 23 w 132"/>
                <a:gd name="T49" fmla="*/ 359 h 425"/>
                <a:gd name="T50" fmla="*/ 24 w 132"/>
                <a:gd name="T51" fmla="*/ 355 h 425"/>
                <a:gd name="T52" fmla="*/ 21 w 132"/>
                <a:gd name="T53" fmla="*/ 395 h 425"/>
                <a:gd name="T54" fmla="*/ 1 w 132"/>
                <a:gd name="T55" fmla="*/ 363 h 425"/>
                <a:gd name="T56" fmla="*/ 26 w 132"/>
                <a:gd name="T57" fmla="*/ 328 h 425"/>
                <a:gd name="T58" fmla="*/ 105 w 132"/>
                <a:gd name="T59" fmla="*/ 337 h 425"/>
                <a:gd name="T60" fmla="*/ 113 w 132"/>
                <a:gd name="T61" fmla="*/ 299 h 425"/>
                <a:gd name="T62" fmla="*/ 84 w 132"/>
                <a:gd name="T63" fmla="*/ 248 h 425"/>
                <a:gd name="T64" fmla="*/ 70 w 132"/>
                <a:gd name="T65" fmla="*/ 246 h 425"/>
                <a:gd name="T66" fmla="*/ 60 w 132"/>
                <a:gd name="T67" fmla="*/ 278 h 425"/>
                <a:gd name="T68" fmla="*/ 40 w 132"/>
                <a:gd name="T69" fmla="*/ 283 h 425"/>
                <a:gd name="T70" fmla="*/ 53 w 132"/>
                <a:gd name="T71" fmla="*/ 244 h 425"/>
                <a:gd name="T72" fmla="*/ 64 w 132"/>
                <a:gd name="T73" fmla="*/ 240 h 425"/>
                <a:gd name="T74" fmla="*/ 52 w 132"/>
                <a:gd name="T75" fmla="*/ 190 h 425"/>
                <a:gd name="T76" fmla="*/ 39 w 132"/>
                <a:gd name="T77" fmla="*/ 134 h 425"/>
                <a:gd name="T78" fmla="*/ 40 w 132"/>
                <a:gd name="T79" fmla="*/ 48 h 425"/>
                <a:gd name="T80" fmla="*/ 98 w 132"/>
                <a:gd name="T81" fmla="*/ 13 h 425"/>
                <a:gd name="T82" fmla="*/ 105 w 132"/>
                <a:gd name="T83" fmla="*/ 351 h 425"/>
                <a:gd name="T84" fmla="*/ 62 w 132"/>
                <a:gd name="T85" fmla="*/ 416 h 425"/>
                <a:gd name="T86" fmla="*/ 108 w 132"/>
                <a:gd name="T87" fmla="*/ 358 h 425"/>
                <a:gd name="T88" fmla="*/ 105 w 132"/>
                <a:gd name="T89" fmla="*/ 351 h 425"/>
                <a:gd name="T90" fmla="*/ 65 w 132"/>
                <a:gd name="T91" fmla="*/ 247 h 425"/>
                <a:gd name="T92" fmla="*/ 55 w 132"/>
                <a:gd name="T93" fmla="*/ 250 h 425"/>
                <a:gd name="T94" fmla="*/ 40 w 132"/>
                <a:gd name="T95" fmla="*/ 260 h 425"/>
                <a:gd name="T96" fmla="*/ 60 w 132"/>
                <a:gd name="T97" fmla="*/ 267 h 425"/>
                <a:gd name="T98" fmla="*/ 65 w 132"/>
                <a:gd name="T99" fmla="*/ 24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2" h="425">
                  <a:moveTo>
                    <a:pt x="98" y="13"/>
                  </a:moveTo>
                  <a:cubicBezTo>
                    <a:pt x="118" y="22"/>
                    <a:pt x="132" y="42"/>
                    <a:pt x="122" y="62"/>
                  </a:cubicBezTo>
                  <a:cubicBezTo>
                    <a:pt x="112" y="80"/>
                    <a:pt x="76" y="76"/>
                    <a:pt x="75" y="55"/>
                  </a:cubicBezTo>
                  <a:cubicBezTo>
                    <a:pt x="74" y="41"/>
                    <a:pt x="94" y="24"/>
                    <a:pt x="94" y="45"/>
                  </a:cubicBezTo>
                  <a:cubicBezTo>
                    <a:pt x="94" y="48"/>
                    <a:pt x="90" y="49"/>
                    <a:pt x="89" y="45"/>
                  </a:cubicBezTo>
                  <a:cubicBezTo>
                    <a:pt x="82" y="38"/>
                    <a:pt x="80" y="43"/>
                    <a:pt x="84" y="60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104" y="68"/>
                    <a:pt x="117" y="64"/>
                    <a:pt x="119" y="52"/>
                  </a:cubicBezTo>
                  <a:cubicBezTo>
                    <a:pt x="121" y="42"/>
                    <a:pt x="115" y="32"/>
                    <a:pt x="106" y="25"/>
                  </a:cubicBezTo>
                  <a:cubicBezTo>
                    <a:pt x="89" y="14"/>
                    <a:pt x="70" y="15"/>
                    <a:pt x="57" y="31"/>
                  </a:cubicBezTo>
                  <a:cubicBezTo>
                    <a:pt x="34" y="59"/>
                    <a:pt x="39" y="99"/>
                    <a:pt x="45" y="132"/>
                  </a:cubicBezTo>
                  <a:cubicBezTo>
                    <a:pt x="51" y="168"/>
                    <a:pt x="68" y="203"/>
                    <a:pt x="70" y="240"/>
                  </a:cubicBezTo>
                  <a:cubicBezTo>
                    <a:pt x="86" y="238"/>
                    <a:pt x="102" y="245"/>
                    <a:pt x="110" y="261"/>
                  </a:cubicBezTo>
                  <a:cubicBezTo>
                    <a:pt x="124" y="286"/>
                    <a:pt x="119" y="316"/>
                    <a:pt x="109" y="342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110" y="344"/>
                    <a:pt x="111" y="346"/>
                    <a:pt x="111" y="348"/>
                  </a:cubicBezTo>
                  <a:cubicBezTo>
                    <a:pt x="123" y="381"/>
                    <a:pt x="97" y="425"/>
                    <a:pt x="56" y="421"/>
                  </a:cubicBezTo>
                  <a:cubicBezTo>
                    <a:pt x="55" y="422"/>
                    <a:pt x="54" y="423"/>
                    <a:pt x="53" y="423"/>
                  </a:cubicBezTo>
                  <a:cubicBezTo>
                    <a:pt x="51" y="425"/>
                    <a:pt x="49" y="421"/>
                    <a:pt x="51" y="420"/>
                  </a:cubicBezTo>
                  <a:cubicBezTo>
                    <a:pt x="72" y="399"/>
                    <a:pt x="91" y="373"/>
                    <a:pt x="102" y="345"/>
                  </a:cubicBezTo>
                  <a:cubicBezTo>
                    <a:pt x="93" y="333"/>
                    <a:pt x="78" y="325"/>
                    <a:pt x="61" y="325"/>
                  </a:cubicBezTo>
                  <a:cubicBezTo>
                    <a:pt x="39" y="326"/>
                    <a:pt x="12" y="336"/>
                    <a:pt x="8" y="358"/>
                  </a:cubicBezTo>
                  <a:cubicBezTo>
                    <a:pt x="6" y="365"/>
                    <a:pt x="6" y="376"/>
                    <a:pt x="12" y="382"/>
                  </a:cubicBezTo>
                  <a:cubicBezTo>
                    <a:pt x="16" y="387"/>
                    <a:pt x="27" y="391"/>
                    <a:pt x="34" y="386"/>
                  </a:cubicBezTo>
                  <a:cubicBezTo>
                    <a:pt x="46" y="376"/>
                    <a:pt x="33" y="365"/>
                    <a:pt x="23" y="359"/>
                  </a:cubicBezTo>
                  <a:cubicBezTo>
                    <a:pt x="22" y="358"/>
                    <a:pt x="22" y="355"/>
                    <a:pt x="24" y="355"/>
                  </a:cubicBezTo>
                  <a:cubicBezTo>
                    <a:pt x="51" y="355"/>
                    <a:pt x="50" y="401"/>
                    <a:pt x="21" y="395"/>
                  </a:cubicBezTo>
                  <a:cubicBezTo>
                    <a:pt x="5" y="392"/>
                    <a:pt x="0" y="377"/>
                    <a:pt x="1" y="363"/>
                  </a:cubicBezTo>
                  <a:cubicBezTo>
                    <a:pt x="3" y="348"/>
                    <a:pt x="12" y="336"/>
                    <a:pt x="26" y="328"/>
                  </a:cubicBezTo>
                  <a:cubicBezTo>
                    <a:pt x="49" y="314"/>
                    <a:pt x="88" y="316"/>
                    <a:pt x="105" y="337"/>
                  </a:cubicBezTo>
                  <a:cubicBezTo>
                    <a:pt x="109" y="325"/>
                    <a:pt x="112" y="312"/>
                    <a:pt x="113" y="299"/>
                  </a:cubicBezTo>
                  <a:cubicBezTo>
                    <a:pt x="113" y="281"/>
                    <a:pt x="107" y="254"/>
                    <a:pt x="84" y="248"/>
                  </a:cubicBezTo>
                  <a:cubicBezTo>
                    <a:pt x="79" y="246"/>
                    <a:pt x="74" y="246"/>
                    <a:pt x="70" y="246"/>
                  </a:cubicBezTo>
                  <a:cubicBezTo>
                    <a:pt x="70" y="257"/>
                    <a:pt x="68" y="269"/>
                    <a:pt x="60" y="278"/>
                  </a:cubicBezTo>
                  <a:cubicBezTo>
                    <a:pt x="56" y="282"/>
                    <a:pt x="47" y="289"/>
                    <a:pt x="40" y="283"/>
                  </a:cubicBezTo>
                  <a:cubicBezTo>
                    <a:pt x="24" y="268"/>
                    <a:pt x="34" y="251"/>
                    <a:pt x="53" y="244"/>
                  </a:cubicBezTo>
                  <a:cubicBezTo>
                    <a:pt x="57" y="242"/>
                    <a:pt x="61" y="241"/>
                    <a:pt x="64" y="240"/>
                  </a:cubicBezTo>
                  <a:cubicBezTo>
                    <a:pt x="63" y="223"/>
                    <a:pt x="57" y="205"/>
                    <a:pt x="52" y="190"/>
                  </a:cubicBezTo>
                  <a:cubicBezTo>
                    <a:pt x="47" y="171"/>
                    <a:pt x="42" y="153"/>
                    <a:pt x="39" y="134"/>
                  </a:cubicBezTo>
                  <a:cubicBezTo>
                    <a:pt x="34" y="106"/>
                    <a:pt x="30" y="75"/>
                    <a:pt x="40" y="48"/>
                  </a:cubicBezTo>
                  <a:cubicBezTo>
                    <a:pt x="48" y="26"/>
                    <a:pt x="70" y="0"/>
                    <a:pt x="98" y="13"/>
                  </a:cubicBezTo>
                  <a:close/>
                  <a:moveTo>
                    <a:pt x="105" y="351"/>
                  </a:moveTo>
                  <a:cubicBezTo>
                    <a:pt x="95" y="375"/>
                    <a:pt x="81" y="398"/>
                    <a:pt x="62" y="416"/>
                  </a:cubicBezTo>
                  <a:cubicBezTo>
                    <a:pt x="89" y="409"/>
                    <a:pt x="115" y="388"/>
                    <a:pt x="108" y="358"/>
                  </a:cubicBezTo>
                  <a:cubicBezTo>
                    <a:pt x="107" y="356"/>
                    <a:pt x="107" y="353"/>
                    <a:pt x="105" y="351"/>
                  </a:cubicBezTo>
                  <a:close/>
                  <a:moveTo>
                    <a:pt x="65" y="247"/>
                  </a:moveTo>
                  <a:cubicBezTo>
                    <a:pt x="61" y="248"/>
                    <a:pt x="58" y="249"/>
                    <a:pt x="55" y="250"/>
                  </a:cubicBezTo>
                  <a:cubicBezTo>
                    <a:pt x="50" y="253"/>
                    <a:pt x="43" y="256"/>
                    <a:pt x="40" y="260"/>
                  </a:cubicBezTo>
                  <a:cubicBezTo>
                    <a:pt x="49" y="276"/>
                    <a:pt x="56" y="278"/>
                    <a:pt x="60" y="267"/>
                  </a:cubicBezTo>
                  <a:cubicBezTo>
                    <a:pt x="63" y="260"/>
                    <a:pt x="64" y="254"/>
                    <a:pt x="65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5728" y="2151"/>
              <a:ext cx="312" cy="1009"/>
            </a:xfrm>
            <a:custGeom>
              <a:avLst/>
              <a:gdLst>
                <a:gd name="T0" fmla="*/ 40 w 132"/>
                <a:gd name="T1" fmla="*/ 378 h 426"/>
                <a:gd name="T2" fmla="*/ 39 w 132"/>
                <a:gd name="T3" fmla="*/ 292 h 426"/>
                <a:gd name="T4" fmla="*/ 52 w 132"/>
                <a:gd name="T5" fmla="*/ 235 h 426"/>
                <a:gd name="T6" fmla="*/ 64 w 132"/>
                <a:gd name="T7" fmla="*/ 185 h 426"/>
                <a:gd name="T8" fmla="*/ 53 w 132"/>
                <a:gd name="T9" fmla="*/ 182 h 426"/>
                <a:gd name="T10" fmla="*/ 40 w 132"/>
                <a:gd name="T11" fmla="*/ 143 h 426"/>
                <a:gd name="T12" fmla="*/ 60 w 132"/>
                <a:gd name="T13" fmla="*/ 148 h 426"/>
                <a:gd name="T14" fmla="*/ 70 w 132"/>
                <a:gd name="T15" fmla="*/ 179 h 426"/>
                <a:gd name="T16" fmla="*/ 84 w 132"/>
                <a:gd name="T17" fmla="*/ 178 h 426"/>
                <a:gd name="T18" fmla="*/ 113 w 132"/>
                <a:gd name="T19" fmla="*/ 126 h 426"/>
                <a:gd name="T20" fmla="*/ 105 w 132"/>
                <a:gd name="T21" fmla="*/ 89 h 426"/>
                <a:gd name="T22" fmla="*/ 26 w 132"/>
                <a:gd name="T23" fmla="*/ 98 h 426"/>
                <a:gd name="T24" fmla="*/ 1 w 132"/>
                <a:gd name="T25" fmla="*/ 62 h 426"/>
                <a:gd name="T26" fmla="*/ 21 w 132"/>
                <a:gd name="T27" fmla="*/ 30 h 426"/>
                <a:gd name="T28" fmla="*/ 24 w 132"/>
                <a:gd name="T29" fmla="*/ 70 h 426"/>
                <a:gd name="T30" fmla="*/ 23 w 132"/>
                <a:gd name="T31" fmla="*/ 66 h 426"/>
                <a:gd name="T32" fmla="*/ 34 w 132"/>
                <a:gd name="T33" fmla="*/ 39 h 426"/>
                <a:gd name="T34" fmla="*/ 12 w 132"/>
                <a:gd name="T35" fmla="*/ 43 h 426"/>
                <a:gd name="T36" fmla="*/ 8 w 132"/>
                <a:gd name="T37" fmla="*/ 68 h 426"/>
                <a:gd name="T38" fmla="*/ 61 w 132"/>
                <a:gd name="T39" fmla="*/ 100 h 426"/>
                <a:gd name="T40" fmla="*/ 102 w 132"/>
                <a:gd name="T41" fmla="*/ 81 h 426"/>
                <a:gd name="T42" fmla="*/ 51 w 132"/>
                <a:gd name="T43" fmla="*/ 6 h 426"/>
                <a:gd name="T44" fmla="*/ 53 w 132"/>
                <a:gd name="T45" fmla="*/ 2 h 426"/>
                <a:gd name="T46" fmla="*/ 56 w 132"/>
                <a:gd name="T47" fmla="*/ 4 h 426"/>
                <a:gd name="T48" fmla="*/ 111 w 132"/>
                <a:gd name="T49" fmla="*/ 77 h 426"/>
                <a:gd name="T50" fmla="*/ 109 w 132"/>
                <a:gd name="T51" fmla="*/ 83 h 426"/>
                <a:gd name="T52" fmla="*/ 109 w 132"/>
                <a:gd name="T53" fmla="*/ 84 h 426"/>
                <a:gd name="T54" fmla="*/ 110 w 132"/>
                <a:gd name="T55" fmla="*/ 165 h 426"/>
                <a:gd name="T56" fmla="*/ 70 w 132"/>
                <a:gd name="T57" fmla="*/ 186 h 426"/>
                <a:gd name="T58" fmla="*/ 45 w 132"/>
                <a:gd name="T59" fmla="*/ 294 h 426"/>
                <a:gd name="T60" fmla="*/ 57 w 132"/>
                <a:gd name="T61" fmla="*/ 394 h 426"/>
                <a:gd name="T62" fmla="*/ 106 w 132"/>
                <a:gd name="T63" fmla="*/ 400 h 426"/>
                <a:gd name="T64" fmla="*/ 119 w 132"/>
                <a:gd name="T65" fmla="*/ 373 h 426"/>
                <a:gd name="T66" fmla="*/ 93 w 132"/>
                <a:gd name="T67" fmla="*/ 360 h 426"/>
                <a:gd name="T68" fmla="*/ 84 w 132"/>
                <a:gd name="T69" fmla="*/ 366 h 426"/>
                <a:gd name="T70" fmla="*/ 89 w 132"/>
                <a:gd name="T71" fmla="*/ 380 h 426"/>
                <a:gd name="T72" fmla="*/ 94 w 132"/>
                <a:gd name="T73" fmla="*/ 381 h 426"/>
                <a:gd name="T74" fmla="*/ 75 w 132"/>
                <a:gd name="T75" fmla="*/ 371 h 426"/>
                <a:gd name="T76" fmla="*/ 122 w 132"/>
                <a:gd name="T77" fmla="*/ 364 h 426"/>
                <a:gd name="T78" fmla="*/ 98 w 132"/>
                <a:gd name="T79" fmla="*/ 413 h 426"/>
                <a:gd name="T80" fmla="*/ 40 w 132"/>
                <a:gd name="T81" fmla="*/ 378 h 426"/>
                <a:gd name="T82" fmla="*/ 108 w 132"/>
                <a:gd name="T83" fmla="*/ 67 h 426"/>
                <a:gd name="T84" fmla="*/ 62 w 132"/>
                <a:gd name="T85" fmla="*/ 9 h 426"/>
                <a:gd name="T86" fmla="*/ 105 w 132"/>
                <a:gd name="T87" fmla="*/ 75 h 426"/>
                <a:gd name="T88" fmla="*/ 108 w 132"/>
                <a:gd name="T89" fmla="*/ 67 h 426"/>
                <a:gd name="T90" fmla="*/ 60 w 132"/>
                <a:gd name="T91" fmla="*/ 159 h 426"/>
                <a:gd name="T92" fmla="*/ 40 w 132"/>
                <a:gd name="T93" fmla="*/ 165 h 426"/>
                <a:gd name="T94" fmla="*/ 55 w 132"/>
                <a:gd name="T95" fmla="*/ 175 h 426"/>
                <a:gd name="T96" fmla="*/ 65 w 132"/>
                <a:gd name="T97" fmla="*/ 179 h 426"/>
                <a:gd name="T98" fmla="*/ 60 w 132"/>
                <a:gd name="T99" fmla="*/ 15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2" h="426">
                  <a:moveTo>
                    <a:pt x="40" y="378"/>
                  </a:moveTo>
                  <a:cubicBezTo>
                    <a:pt x="30" y="351"/>
                    <a:pt x="34" y="319"/>
                    <a:pt x="39" y="292"/>
                  </a:cubicBezTo>
                  <a:cubicBezTo>
                    <a:pt x="42" y="273"/>
                    <a:pt x="47" y="254"/>
                    <a:pt x="52" y="235"/>
                  </a:cubicBezTo>
                  <a:cubicBezTo>
                    <a:pt x="57" y="221"/>
                    <a:pt x="63" y="202"/>
                    <a:pt x="64" y="185"/>
                  </a:cubicBezTo>
                  <a:cubicBezTo>
                    <a:pt x="61" y="184"/>
                    <a:pt x="57" y="183"/>
                    <a:pt x="53" y="182"/>
                  </a:cubicBezTo>
                  <a:cubicBezTo>
                    <a:pt x="34" y="174"/>
                    <a:pt x="24" y="157"/>
                    <a:pt x="40" y="143"/>
                  </a:cubicBezTo>
                  <a:cubicBezTo>
                    <a:pt x="47" y="136"/>
                    <a:pt x="56" y="143"/>
                    <a:pt x="60" y="148"/>
                  </a:cubicBezTo>
                  <a:cubicBezTo>
                    <a:pt x="68" y="156"/>
                    <a:pt x="70" y="168"/>
                    <a:pt x="70" y="179"/>
                  </a:cubicBezTo>
                  <a:cubicBezTo>
                    <a:pt x="74" y="180"/>
                    <a:pt x="79" y="179"/>
                    <a:pt x="84" y="178"/>
                  </a:cubicBezTo>
                  <a:cubicBezTo>
                    <a:pt x="107" y="172"/>
                    <a:pt x="113" y="145"/>
                    <a:pt x="113" y="126"/>
                  </a:cubicBezTo>
                  <a:cubicBezTo>
                    <a:pt x="112" y="114"/>
                    <a:pt x="109" y="101"/>
                    <a:pt x="105" y="89"/>
                  </a:cubicBezTo>
                  <a:cubicBezTo>
                    <a:pt x="88" y="109"/>
                    <a:pt x="49" y="111"/>
                    <a:pt x="26" y="98"/>
                  </a:cubicBezTo>
                  <a:cubicBezTo>
                    <a:pt x="12" y="89"/>
                    <a:pt x="3" y="78"/>
                    <a:pt x="1" y="62"/>
                  </a:cubicBezTo>
                  <a:cubicBezTo>
                    <a:pt x="0" y="48"/>
                    <a:pt x="5" y="34"/>
                    <a:pt x="21" y="30"/>
                  </a:cubicBezTo>
                  <a:cubicBezTo>
                    <a:pt x="50" y="24"/>
                    <a:pt x="51" y="70"/>
                    <a:pt x="24" y="70"/>
                  </a:cubicBezTo>
                  <a:cubicBezTo>
                    <a:pt x="22" y="70"/>
                    <a:pt x="22" y="67"/>
                    <a:pt x="23" y="66"/>
                  </a:cubicBezTo>
                  <a:cubicBezTo>
                    <a:pt x="33" y="61"/>
                    <a:pt x="46" y="50"/>
                    <a:pt x="34" y="39"/>
                  </a:cubicBezTo>
                  <a:cubicBezTo>
                    <a:pt x="27" y="34"/>
                    <a:pt x="16" y="39"/>
                    <a:pt x="12" y="43"/>
                  </a:cubicBezTo>
                  <a:cubicBezTo>
                    <a:pt x="6" y="49"/>
                    <a:pt x="6" y="60"/>
                    <a:pt x="8" y="68"/>
                  </a:cubicBezTo>
                  <a:cubicBezTo>
                    <a:pt x="12" y="90"/>
                    <a:pt x="39" y="100"/>
                    <a:pt x="61" y="100"/>
                  </a:cubicBezTo>
                  <a:cubicBezTo>
                    <a:pt x="78" y="100"/>
                    <a:pt x="93" y="93"/>
                    <a:pt x="102" y="81"/>
                  </a:cubicBezTo>
                  <a:cubicBezTo>
                    <a:pt x="91" y="53"/>
                    <a:pt x="72" y="27"/>
                    <a:pt x="51" y="6"/>
                  </a:cubicBezTo>
                  <a:cubicBezTo>
                    <a:pt x="49" y="4"/>
                    <a:pt x="51" y="0"/>
                    <a:pt x="53" y="2"/>
                  </a:cubicBezTo>
                  <a:cubicBezTo>
                    <a:pt x="54" y="3"/>
                    <a:pt x="55" y="3"/>
                    <a:pt x="56" y="4"/>
                  </a:cubicBezTo>
                  <a:cubicBezTo>
                    <a:pt x="97" y="0"/>
                    <a:pt x="123" y="45"/>
                    <a:pt x="111" y="77"/>
                  </a:cubicBezTo>
                  <a:cubicBezTo>
                    <a:pt x="111" y="79"/>
                    <a:pt x="110" y="81"/>
                    <a:pt x="109" y="83"/>
                  </a:cubicBezTo>
                  <a:cubicBezTo>
                    <a:pt x="109" y="84"/>
                    <a:pt x="109" y="84"/>
                    <a:pt x="109" y="84"/>
                  </a:cubicBezTo>
                  <a:cubicBezTo>
                    <a:pt x="119" y="110"/>
                    <a:pt x="124" y="139"/>
                    <a:pt x="110" y="165"/>
                  </a:cubicBezTo>
                  <a:cubicBezTo>
                    <a:pt x="102" y="180"/>
                    <a:pt x="86" y="187"/>
                    <a:pt x="70" y="186"/>
                  </a:cubicBezTo>
                  <a:cubicBezTo>
                    <a:pt x="68" y="222"/>
                    <a:pt x="51" y="258"/>
                    <a:pt x="45" y="294"/>
                  </a:cubicBezTo>
                  <a:cubicBezTo>
                    <a:pt x="39" y="326"/>
                    <a:pt x="34" y="366"/>
                    <a:pt x="57" y="394"/>
                  </a:cubicBezTo>
                  <a:cubicBezTo>
                    <a:pt x="70" y="410"/>
                    <a:pt x="89" y="411"/>
                    <a:pt x="106" y="400"/>
                  </a:cubicBezTo>
                  <a:cubicBezTo>
                    <a:pt x="115" y="394"/>
                    <a:pt x="121" y="384"/>
                    <a:pt x="119" y="373"/>
                  </a:cubicBezTo>
                  <a:cubicBezTo>
                    <a:pt x="117" y="361"/>
                    <a:pt x="104" y="358"/>
                    <a:pt x="93" y="360"/>
                  </a:cubicBezTo>
                  <a:cubicBezTo>
                    <a:pt x="84" y="366"/>
                    <a:pt x="84" y="366"/>
                    <a:pt x="84" y="366"/>
                  </a:cubicBezTo>
                  <a:cubicBezTo>
                    <a:pt x="80" y="383"/>
                    <a:pt x="82" y="388"/>
                    <a:pt x="89" y="380"/>
                  </a:cubicBezTo>
                  <a:cubicBezTo>
                    <a:pt x="90" y="377"/>
                    <a:pt x="94" y="378"/>
                    <a:pt x="94" y="381"/>
                  </a:cubicBezTo>
                  <a:cubicBezTo>
                    <a:pt x="94" y="402"/>
                    <a:pt x="74" y="384"/>
                    <a:pt x="75" y="371"/>
                  </a:cubicBezTo>
                  <a:cubicBezTo>
                    <a:pt x="76" y="349"/>
                    <a:pt x="112" y="346"/>
                    <a:pt x="122" y="364"/>
                  </a:cubicBezTo>
                  <a:cubicBezTo>
                    <a:pt x="132" y="384"/>
                    <a:pt x="118" y="404"/>
                    <a:pt x="98" y="413"/>
                  </a:cubicBezTo>
                  <a:cubicBezTo>
                    <a:pt x="70" y="426"/>
                    <a:pt x="48" y="399"/>
                    <a:pt x="40" y="378"/>
                  </a:cubicBezTo>
                  <a:close/>
                  <a:moveTo>
                    <a:pt x="108" y="67"/>
                  </a:moveTo>
                  <a:cubicBezTo>
                    <a:pt x="115" y="38"/>
                    <a:pt x="89" y="17"/>
                    <a:pt x="62" y="9"/>
                  </a:cubicBezTo>
                  <a:cubicBezTo>
                    <a:pt x="81" y="28"/>
                    <a:pt x="95" y="51"/>
                    <a:pt x="105" y="75"/>
                  </a:cubicBezTo>
                  <a:cubicBezTo>
                    <a:pt x="107" y="72"/>
                    <a:pt x="107" y="70"/>
                    <a:pt x="108" y="67"/>
                  </a:cubicBezTo>
                  <a:close/>
                  <a:moveTo>
                    <a:pt x="60" y="159"/>
                  </a:moveTo>
                  <a:cubicBezTo>
                    <a:pt x="56" y="148"/>
                    <a:pt x="49" y="150"/>
                    <a:pt x="40" y="165"/>
                  </a:cubicBezTo>
                  <a:cubicBezTo>
                    <a:pt x="43" y="170"/>
                    <a:pt x="50" y="173"/>
                    <a:pt x="55" y="175"/>
                  </a:cubicBezTo>
                  <a:cubicBezTo>
                    <a:pt x="58" y="177"/>
                    <a:pt x="61" y="178"/>
                    <a:pt x="65" y="179"/>
                  </a:cubicBezTo>
                  <a:cubicBezTo>
                    <a:pt x="64" y="172"/>
                    <a:pt x="63" y="165"/>
                    <a:pt x="60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4777" y="3134"/>
              <a:ext cx="974" cy="312"/>
            </a:xfrm>
            <a:custGeom>
              <a:avLst/>
              <a:gdLst>
                <a:gd name="T0" fmla="*/ 400 w 412"/>
                <a:gd name="T1" fmla="*/ 98 h 132"/>
                <a:gd name="T2" fmla="*/ 352 w 412"/>
                <a:gd name="T3" fmla="*/ 122 h 132"/>
                <a:gd name="T4" fmla="*/ 359 w 412"/>
                <a:gd name="T5" fmla="*/ 75 h 132"/>
                <a:gd name="T6" fmla="*/ 369 w 412"/>
                <a:gd name="T7" fmla="*/ 94 h 132"/>
                <a:gd name="T8" fmla="*/ 368 w 412"/>
                <a:gd name="T9" fmla="*/ 89 h 132"/>
                <a:gd name="T10" fmla="*/ 354 w 412"/>
                <a:gd name="T11" fmla="*/ 84 h 132"/>
                <a:gd name="T12" fmla="*/ 348 w 412"/>
                <a:gd name="T13" fmla="*/ 93 h 132"/>
                <a:gd name="T14" fmla="*/ 361 w 412"/>
                <a:gd name="T15" fmla="*/ 119 h 132"/>
                <a:gd name="T16" fmla="*/ 387 w 412"/>
                <a:gd name="T17" fmla="*/ 106 h 132"/>
                <a:gd name="T18" fmla="*/ 382 w 412"/>
                <a:gd name="T19" fmla="*/ 57 h 132"/>
                <a:gd name="T20" fmla="*/ 284 w 412"/>
                <a:gd name="T21" fmla="*/ 45 h 132"/>
                <a:gd name="T22" fmla="*/ 180 w 412"/>
                <a:gd name="T23" fmla="*/ 70 h 132"/>
                <a:gd name="T24" fmla="*/ 159 w 412"/>
                <a:gd name="T25" fmla="*/ 110 h 132"/>
                <a:gd name="T26" fmla="*/ 81 w 412"/>
                <a:gd name="T27" fmla="*/ 109 h 132"/>
                <a:gd name="T28" fmla="*/ 80 w 412"/>
                <a:gd name="T29" fmla="*/ 109 h 132"/>
                <a:gd name="T30" fmla="*/ 74 w 412"/>
                <a:gd name="T31" fmla="*/ 111 h 132"/>
                <a:gd name="T32" fmla="*/ 3 w 412"/>
                <a:gd name="T33" fmla="*/ 56 h 132"/>
                <a:gd name="T34" fmla="*/ 1 w 412"/>
                <a:gd name="T35" fmla="*/ 53 h 132"/>
                <a:gd name="T36" fmla="*/ 5 w 412"/>
                <a:gd name="T37" fmla="*/ 51 h 132"/>
                <a:gd name="T38" fmla="*/ 78 w 412"/>
                <a:gd name="T39" fmla="*/ 102 h 132"/>
                <a:gd name="T40" fmla="*/ 96 w 412"/>
                <a:gd name="T41" fmla="*/ 61 h 132"/>
                <a:gd name="T42" fmla="*/ 65 w 412"/>
                <a:gd name="T43" fmla="*/ 8 h 132"/>
                <a:gd name="T44" fmla="*/ 41 w 412"/>
                <a:gd name="T45" fmla="*/ 12 h 132"/>
                <a:gd name="T46" fmla="*/ 38 w 412"/>
                <a:gd name="T47" fmla="*/ 34 h 132"/>
                <a:gd name="T48" fmla="*/ 64 w 412"/>
                <a:gd name="T49" fmla="*/ 23 h 132"/>
                <a:gd name="T50" fmla="*/ 68 w 412"/>
                <a:gd name="T51" fmla="*/ 24 h 132"/>
                <a:gd name="T52" fmla="*/ 29 w 412"/>
                <a:gd name="T53" fmla="*/ 22 h 132"/>
                <a:gd name="T54" fmla="*/ 60 w 412"/>
                <a:gd name="T55" fmla="*/ 1 h 132"/>
                <a:gd name="T56" fmla="*/ 94 w 412"/>
                <a:gd name="T57" fmla="*/ 26 h 132"/>
                <a:gd name="T58" fmla="*/ 85 w 412"/>
                <a:gd name="T59" fmla="*/ 105 h 132"/>
                <a:gd name="T60" fmla="*/ 122 w 412"/>
                <a:gd name="T61" fmla="*/ 113 h 132"/>
                <a:gd name="T62" fmla="*/ 172 w 412"/>
                <a:gd name="T63" fmla="*/ 84 h 132"/>
                <a:gd name="T64" fmla="*/ 173 w 412"/>
                <a:gd name="T65" fmla="*/ 70 h 132"/>
                <a:gd name="T66" fmla="*/ 143 w 412"/>
                <a:gd name="T67" fmla="*/ 60 h 132"/>
                <a:gd name="T68" fmla="*/ 138 w 412"/>
                <a:gd name="T69" fmla="*/ 40 h 132"/>
                <a:gd name="T70" fmla="*/ 176 w 412"/>
                <a:gd name="T71" fmla="*/ 53 h 132"/>
                <a:gd name="T72" fmla="*/ 179 w 412"/>
                <a:gd name="T73" fmla="*/ 65 h 132"/>
                <a:gd name="T74" fmla="*/ 228 w 412"/>
                <a:gd name="T75" fmla="*/ 53 h 132"/>
                <a:gd name="T76" fmla="*/ 282 w 412"/>
                <a:gd name="T77" fmla="*/ 39 h 132"/>
                <a:gd name="T78" fmla="*/ 366 w 412"/>
                <a:gd name="T79" fmla="*/ 40 h 132"/>
                <a:gd name="T80" fmla="*/ 400 w 412"/>
                <a:gd name="T81" fmla="*/ 98 h 132"/>
                <a:gd name="T82" fmla="*/ 72 w 412"/>
                <a:gd name="T83" fmla="*/ 106 h 132"/>
                <a:gd name="T84" fmla="*/ 8 w 412"/>
                <a:gd name="T85" fmla="*/ 62 h 132"/>
                <a:gd name="T86" fmla="*/ 65 w 412"/>
                <a:gd name="T87" fmla="*/ 108 h 132"/>
                <a:gd name="T88" fmla="*/ 72 w 412"/>
                <a:gd name="T89" fmla="*/ 106 h 132"/>
                <a:gd name="T90" fmla="*/ 173 w 412"/>
                <a:gd name="T91" fmla="*/ 65 h 132"/>
                <a:gd name="T92" fmla="*/ 169 w 412"/>
                <a:gd name="T93" fmla="*/ 55 h 132"/>
                <a:gd name="T94" fmla="*/ 160 w 412"/>
                <a:gd name="T95" fmla="*/ 40 h 132"/>
                <a:gd name="T96" fmla="*/ 154 w 412"/>
                <a:gd name="T97" fmla="*/ 61 h 132"/>
                <a:gd name="T98" fmla="*/ 173 w 412"/>
                <a:gd name="T99" fmla="*/ 6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00" y="98"/>
                  </a:moveTo>
                  <a:cubicBezTo>
                    <a:pt x="391" y="118"/>
                    <a:pt x="372" y="132"/>
                    <a:pt x="352" y="122"/>
                  </a:cubicBezTo>
                  <a:cubicBezTo>
                    <a:pt x="335" y="112"/>
                    <a:pt x="338" y="76"/>
                    <a:pt x="359" y="75"/>
                  </a:cubicBezTo>
                  <a:cubicBezTo>
                    <a:pt x="372" y="74"/>
                    <a:pt x="389" y="94"/>
                    <a:pt x="369" y="94"/>
                  </a:cubicBezTo>
                  <a:cubicBezTo>
                    <a:pt x="366" y="94"/>
                    <a:pt x="365" y="90"/>
                    <a:pt x="368" y="89"/>
                  </a:cubicBezTo>
                  <a:cubicBezTo>
                    <a:pt x="375" y="82"/>
                    <a:pt x="371" y="80"/>
                    <a:pt x="354" y="8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4"/>
                    <a:pt x="350" y="117"/>
                    <a:pt x="361" y="119"/>
                  </a:cubicBezTo>
                  <a:cubicBezTo>
                    <a:pt x="371" y="121"/>
                    <a:pt x="381" y="115"/>
                    <a:pt x="387" y="106"/>
                  </a:cubicBezTo>
                  <a:cubicBezTo>
                    <a:pt x="398" y="89"/>
                    <a:pt x="397" y="70"/>
                    <a:pt x="382" y="57"/>
                  </a:cubicBezTo>
                  <a:cubicBezTo>
                    <a:pt x="355" y="35"/>
                    <a:pt x="316" y="39"/>
                    <a:pt x="284" y="45"/>
                  </a:cubicBezTo>
                  <a:cubicBezTo>
                    <a:pt x="250" y="51"/>
                    <a:pt x="215" y="68"/>
                    <a:pt x="180" y="70"/>
                  </a:cubicBezTo>
                  <a:cubicBezTo>
                    <a:pt x="181" y="86"/>
                    <a:pt x="174" y="102"/>
                    <a:pt x="159" y="110"/>
                  </a:cubicBezTo>
                  <a:cubicBezTo>
                    <a:pt x="134" y="124"/>
                    <a:pt x="106" y="120"/>
                    <a:pt x="81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8" y="110"/>
                    <a:pt x="76" y="111"/>
                    <a:pt x="74" y="111"/>
                  </a:cubicBezTo>
                  <a:cubicBezTo>
                    <a:pt x="43" y="123"/>
                    <a:pt x="0" y="97"/>
                    <a:pt x="3" y="56"/>
                  </a:cubicBezTo>
                  <a:cubicBezTo>
                    <a:pt x="3" y="55"/>
                    <a:pt x="2" y="54"/>
                    <a:pt x="1" y="53"/>
                  </a:cubicBezTo>
                  <a:cubicBezTo>
                    <a:pt x="0" y="51"/>
                    <a:pt x="4" y="49"/>
                    <a:pt x="5" y="51"/>
                  </a:cubicBezTo>
                  <a:cubicBezTo>
                    <a:pt x="25" y="72"/>
                    <a:pt x="51" y="91"/>
                    <a:pt x="78" y="102"/>
                  </a:cubicBezTo>
                  <a:cubicBezTo>
                    <a:pt x="90" y="93"/>
                    <a:pt x="97" y="78"/>
                    <a:pt x="96" y="61"/>
                  </a:cubicBezTo>
                  <a:cubicBezTo>
                    <a:pt x="96" y="39"/>
                    <a:pt x="87" y="12"/>
                    <a:pt x="65" y="8"/>
                  </a:cubicBezTo>
                  <a:cubicBezTo>
                    <a:pt x="58" y="7"/>
                    <a:pt x="47" y="6"/>
                    <a:pt x="41" y="12"/>
                  </a:cubicBezTo>
                  <a:cubicBezTo>
                    <a:pt x="37" y="16"/>
                    <a:pt x="32" y="27"/>
                    <a:pt x="38" y="34"/>
                  </a:cubicBezTo>
                  <a:cubicBezTo>
                    <a:pt x="48" y="46"/>
                    <a:pt x="59" y="33"/>
                    <a:pt x="64" y="23"/>
                  </a:cubicBezTo>
                  <a:cubicBezTo>
                    <a:pt x="65" y="22"/>
                    <a:pt x="68" y="22"/>
                    <a:pt x="68" y="24"/>
                  </a:cubicBezTo>
                  <a:cubicBezTo>
                    <a:pt x="67" y="52"/>
                    <a:pt x="23" y="50"/>
                    <a:pt x="29" y="22"/>
                  </a:cubicBezTo>
                  <a:cubicBezTo>
                    <a:pt x="32" y="6"/>
                    <a:pt x="46" y="0"/>
                    <a:pt x="60" y="1"/>
                  </a:cubicBezTo>
                  <a:cubicBezTo>
                    <a:pt x="75" y="3"/>
                    <a:pt x="86" y="12"/>
                    <a:pt x="94" y="26"/>
                  </a:cubicBezTo>
                  <a:cubicBezTo>
                    <a:pt x="107" y="49"/>
                    <a:pt x="105" y="88"/>
                    <a:pt x="85" y="105"/>
                  </a:cubicBezTo>
                  <a:cubicBezTo>
                    <a:pt x="97" y="109"/>
                    <a:pt x="110" y="112"/>
                    <a:pt x="122" y="113"/>
                  </a:cubicBezTo>
                  <a:cubicBezTo>
                    <a:pt x="140" y="114"/>
                    <a:pt x="166" y="107"/>
                    <a:pt x="172" y="84"/>
                  </a:cubicBezTo>
                  <a:cubicBezTo>
                    <a:pt x="173" y="79"/>
                    <a:pt x="174" y="75"/>
                    <a:pt x="173" y="70"/>
                  </a:cubicBezTo>
                  <a:cubicBezTo>
                    <a:pt x="163" y="70"/>
                    <a:pt x="151" y="69"/>
                    <a:pt x="143" y="60"/>
                  </a:cubicBezTo>
                  <a:cubicBezTo>
                    <a:pt x="138" y="56"/>
                    <a:pt x="132" y="47"/>
                    <a:pt x="138" y="40"/>
                  </a:cubicBezTo>
                  <a:cubicBezTo>
                    <a:pt x="152" y="24"/>
                    <a:pt x="169" y="34"/>
                    <a:pt x="176" y="53"/>
                  </a:cubicBezTo>
                  <a:cubicBezTo>
                    <a:pt x="177" y="57"/>
                    <a:pt x="178" y="61"/>
                    <a:pt x="179" y="65"/>
                  </a:cubicBezTo>
                  <a:cubicBezTo>
                    <a:pt x="196" y="63"/>
                    <a:pt x="213" y="57"/>
                    <a:pt x="228" y="53"/>
                  </a:cubicBezTo>
                  <a:cubicBezTo>
                    <a:pt x="246" y="47"/>
                    <a:pt x="264" y="42"/>
                    <a:pt x="282" y="39"/>
                  </a:cubicBezTo>
                  <a:cubicBezTo>
                    <a:pt x="309" y="34"/>
                    <a:pt x="339" y="30"/>
                    <a:pt x="366" y="40"/>
                  </a:cubicBezTo>
                  <a:cubicBezTo>
                    <a:pt x="386" y="48"/>
                    <a:pt x="412" y="70"/>
                    <a:pt x="400" y="98"/>
                  </a:cubicBezTo>
                  <a:close/>
                  <a:moveTo>
                    <a:pt x="72" y="106"/>
                  </a:moveTo>
                  <a:cubicBezTo>
                    <a:pt x="49" y="95"/>
                    <a:pt x="26" y="81"/>
                    <a:pt x="8" y="62"/>
                  </a:cubicBezTo>
                  <a:cubicBezTo>
                    <a:pt x="16" y="89"/>
                    <a:pt x="36" y="115"/>
                    <a:pt x="65" y="108"/>
                  </a:cubicBezTo>
                  <a:cubicBezTo>
                    <a:pt x="67" y="108"/>
                    <a:pt x="69" y="107"/>
                    <a:pt x="72" y="106"/>
                  </a:cubicBezTo>
                  <a:close/>
                  <a:moveTo>
                    <a:pt x="173" y="65"/>
                  </a:moveTo>
                  <a:cubicBezTo>
                    <a:pt x="172" y="61"/>
                    <a:pt x="171" y="58"/>
                    <a:pt x="169" y="55"/>
                  </a:cubicBezTo>
                  <a:cubicBezTo>
                    <a:pt x="167" y="50"/>
                    <a:pt x="164" y="43"/>
                    <a:pt x="160" y="40"/>
                  </a:cubicBezTo>
                  <a:cubicBezTo>
                    <a:pt x="145" y="49"/>
                    <a:pt x="143" y="56"/>
                    <a:pt x="154" y="61"/>
                  </a:cubicBezTo>
                  <a:cubicBezTo>
                    <a:pt x="159" y="63"/>
                    <a:pt x="166" y="65"/>
                    <a:pt x="17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819" y="3134"/>
              <a:ext cx="974" cy="312"/>
            </a:xfrm>
            <a:custGeom>
              <a:avLst/>
              <a:gdLst>
                <a:gd name="T0" fmla="*/ 46 w 412"/>
                <a:gd name="T1" fmla="*/ 40 h 132"/>
                <a:gd name="T2" fmla="*/ 130 w 412"/>
                <a:gd name="T3" fmla="*/ 39 h 132"/>
                <a:gd name="T4" fmla="*/ 184 w 412"/>
                <a:gd name="T5" fmla="*/ 53 h 132"/>
                <a:gd name="T6" fmla="*/ 233 w 412"/>
                <a:gd name="T7" fmla="*/ 65 h 132"/>
                <a:gd name="T8" fmla="*/ 236 w 412"/>
                <a:gd name="T9" fmla="*/ 53 h 132"/>
                <a:gd name="T10" fmla="*/ 274 w 412"/>
                <a:gd name="T11" fmla="*/ 40 h 132"/>
                <a:gd name="T12" fmla="*/ 269 w 412"/>
                <a:gd name="T13" fmla="*/ 60 h 132"/>
                <a:gd name="T14" fmla="*/ 239 w 412"/>
                <a:gd name="T15" fmla="*/ 70 h 132"/>
                <a:gd name="T16" fmla="*/ 240 w 412"/>
                <a:gd name="T17" fmla="*/ 84 h 132"/>
                <a:gd name="T18" fmla="*/ 290 w 412"/>
                <a:gd name="T19" fmla="*/ 113 h 132"/>
                <a:gd name="T20" fmla="*/ 327 w 412"/>
                <a:gd name="T21" fmla="*/ 105 h 132"/>
                <a:gd name="T22" fmla="*/ 318 w 412"/>
                <a:gd name="T23" fmla="*/ 26 h 132"/>
                <a:gd name="T24" fmla="*/ 352 w 412"/>
                <a:gd name="T25" fmla="*/ 1 h 132"/>
                <a:gd name="T26" fmla="*/ 383 w 412"/>
                <a:gd name="T27" fmla="*/ 22 h 132"/>
                <a:gd name="T28" fmla="*/ 344 w 412"/>
                <a:gd name="T29" fmla="*/ 24 h 132"/>
                <a:gd name="T30" fmla="*/ 348 w 412"/>
                <a:gd name="T31" fmla="*/ 23 h 132"/>
                <a:gd name="T32" fmla="*/ 374 w 412"/>
                <a:gd name="T33" fmla="*/ 34 h 132"/>
                <a:gd name="T34" fmla="*/ 371 w 412"/>
                <a:gd name="T35" fmla="*/ 12 h 132"/>
                <a:gd name="T36" fmla="*/ 347 w 412"/>
                <a:gd name="T37" fmla="*/ 8 h 132"/>
                <a:gd name="T38" fmla="*/ 316 w 412"/>
                <a:gd name="T39" fmla="*/ 61 h 132"/>
                <a:gd name="T40" fmla="*/ 334 w 412"/>
                <a:gd name="T41" fmla="*/ 102 h 132"/>
                <a:gd name="T42" fmla="*/ 407 w 412"/>
                <a:gd name="T43" fmla="*/ 51 h 132"/>
                <a:gd name="T44" fmla="*/ 411 w 412"/>
                <a:gd name="T45" fmla="*/ 53 h 132"/>
                <a:gd name="T46" fmla="*/ 409 w 412"/>
                <a:gd name="T47" fmla="*/ 56 h 132"/>
                <a:gd name="T48" fmla="*/ 338 w 412"/>
                <a:gd name="T49" fmla="*/ 111 h 132"/>
                <a:gd name="T50" fmla="*/ 332 w 412"/>
                <a:gd name="T51" fmla="*/ 109 h 132"/>
                <a:gd name="T52" fmla="*/ 331 w 412"/>
                <a:gd name="T53" fmla="*/ 109 h 132"/>
                <a:gd name="T54" fmla="*/ 253 w 412"/>
                <a:gd name="T55" fmla="*/ 110 h 132"/>
                <a:gd name="T56" fmla="*/ 232 w 412"/>
                <a:gd name="T57" fmla="*/ 70 h 132"/>
                <a:gd name="T58" fmla="*/ 128 w 412"/>
                <a:gd name="T59" fmla="*/ 45 h 132"/>
                <a:gd name="T60" fmla="*/ 30 w 412"/>
                <a:gd name="T61" fmla="*/ 57 h 132"/>
                <a:gd name="T62" fmla="*/ 25 w 412"/>
                <a:gd name="T63" fmla="*/ 106 h 132"/>
                <a:gd name="T64" fmla="*/ 51 w 412"/>
                <a:gd name="T65" fmla="*/ 119 h 132"/>
                <a:gd name="T66" fmla="*/ 64 w 412"/>
                <a:gd name="T67" fmla="*/ 93 h 132"/>
                <a:gd name="T68" fmla="*/ 58 w 412"/>
                <a:gd name="T69" fmla="*/ 84 h 132"/>
                <a:gd name="T70" fmla="*/ 44 w 412"/>
                <a:gd name="T71" fmla="*/ 89 h 132"/>
                <a:gd name="T72" fmla="*/ 43 w 412"/>
                <a:gd name="T73" fmla="*/ 94 h 132"/>
                <a:gd name="T74" fmla="*/ 53 w 412"/>
                <a:gd name="T75" fmla="*/ 75 h 132"/>
                <a:gd name="T76" fmla="*/ 60 w 412"/>
                <a:gd name="T77" fmla="*/ 122 h 132"/>
                <a:gd name="T78" fmla="*/ 12 w 412"/>
                <a:gd name="T79" fmla="*/ 98 h 132"/>
                <a:gd name="T80" fmla="*/ 46 w 412"/>
                <a:gd name="T81" fmla="*/ 40 h 132"/>
                <a:gd name="T82" fmla="*/ 347 w 412"/>
                <a:gd name="T83" fmla="*/ 108 h 132"/>
                <a:gd name="T84" fmla="*/ 404 w 412"/>
                <a:gd name="T85" fmla="*/ 62 h 132"/>
                <a:gd name="T86" fmla="*/ 340 w 412"/>
                <a:gd name="T87" fmla="*/ 106 h 132"/>
                <a:gd name="T88" fmla="*/ 347 w 412"/>
                <a:gd name="T89" fmla="*/ 108 h 132"/>
                <a:gd name="T90" fmla="*/ 259 w 412"/>
                <a:gd name="T91" fmla="*/ 61 h 132"/>
                <a:gd name="T92" fmla="*/ 253 w 412"/>
                <a:gd name="T93" fmla="*/ 40 h 132"/>
                <a:gd name="T94" fmla="*/ 243 w 412"/>
                <a:gd name="T95" fmla="*/ 55 h 132"/>
                <a:gd name="T96" fmla="*/ 240 w 412"/>
                <a:gd name="T97" fmla="*/ 65 h 132"/>
                <a:gd name="T98" fmla="*/ 259 w 412"/>
                <a:gd name="T9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6" y="40"/>
                  </a:moveTo>
                  <a:cubicBezTo>
                    <a:pt x="73" y="30"/>
                    <a:pt x="103" y="34"/>
                    <a:pt x="130" y="39"/>
                  </a:cubicBezTo>
                  <a:cubicBezTo>
                    <a:pt x="148" y="42"/>
                    <a:pt x="166" y="47"/>
                    <a:pt x="184" y="53"/>
                  </a:cubicBezTo>
                  <a:cubicBezTo>
                    <a:pt x="199" y="57"/>
                    <a:pt x="216" y="63"/>
                    <a:pt x="233" y="65"/>
                  </a:cubicBezTo>
                  <a:cubicBezTo>
                    <a:pt x="234" y="61"/>
                    <a:pt x="235" y="57"/>
                    <a:pt x="236" y="53"/>
                  </a:cubicBezTo>
                  <a:cubicBezTo>
                    <a:pt x="244" y="34"/>
                    <a:pt x="260" y="24"/>
                    <a:pt x="274" y="40"/>
                  </a:cubicBezTo>
                  <a:cubicBezTo>
                    <a:pt x="280" y="47"/>
                    <a:pt x="274" y="56"/>
                    <a:pt x="269" y="60"/>
                  </a:cubicBezTo>
                  <a:cubicBezTo>
                    <a:pt x="261" y="69"/>
                    <a:pt x="249" y="70"/>
                    <a:pt x="239" y="70"/>
                  </a:cubicBezTo>
                  <a:cubicBezTo>
                    <a:pt x="239" y="75"/>
                    <a:pt x="239" y="79"/>
                    <a:pt x="240" y="84"/>
                  </a:cubicBezTo>
                  <a:cubicBezTo>
                    <a:pt x="246" y="107"/>
                    <a:pt x="272" y="114"/>
                    <a:pt x="290" y="113"/>
                  </a:cubicBezTo>
                  <a:cubicBezTo>
                    <a:pt x="303" y="112"/>
                    <a:pt x="315" y="109"/>
                    <a:pt x="327" y="105"/>
                  </a:cubicBezTo>
                  <a:cubicBezTo>
                    <a:pt x="307" y="88"/>
                    <a:pt x="305" y="49"/>
                    <a:pt x="318" y="26"/>
                  </a:cubicBezTo>
                  <a:cubicBezTo>
                    <a:pt x="326" y="12"/>
                    <a:pt x="337" y="3"/>
                    <a:pt x="352" y="1"/>
                  </a:cubicBezTo>
                  <a:cubicBezTo>
                    <a:pt x="366" y="0"/>
                    <a:pt x="380" y="6"/>
                    <a:pt x="383" y="22"/>
                  </a:cubicBezTo>
                  <a:cubicBezTo>
                    <a:pt x="389" y="50"/>
                    <a:pt x="345" y="52"/>
                    <a:pt x="344" y="24"/>
                  </a:cubicBezTo>
                  <a:cubicBezTo>
                    <a:pt x="344" y="22"/>
                    <a:pt x="347" y="22"/>
                    <a:pt x="348" y="23"/>
                  </a:cubicBezTo>
                  <a:cubicBezTo>
                    <a:pt x="354" y="33"/>
                    <a:pt x="364" y="46"/>
                    <a:pt x="374" y="34"/>
                  </a:cubicBezTo>
                  <a:cubicBezTo>
                    <a:pt x="380" y="27"/>
                    <a:pt x="375" y="16"/>
                    <a:pt x="371" y="12"/>
                  </a:cubicBezTo>
                  <a:cubicBezTo>
                    <a:pt x="365" y="6"/>
                    <a:pt x="354" y="7"/>
                    <a:pt x="347" y="8"/>
                  </a:cubicBezTo>
                  <a:cubicBezTo>
                    <a:pt x="326" y="12"/>
                    <a:pt x="316" y="39"/>
                    <a:pt x="316" y="61"/>
                  </a:cubicBezTo>
                  <a:cubicBezTo>
                    <a:pt x="315" y="78"/>
                    <a:pt x="323" y="93"/>
                    <a:pt x="334" y="102"/>
                  </a:cubicBezTo>
                  <a:cubicBezTo>
                    <a:pt x="362" y="91"/>
                    <a:pt x="387" y="72"/>
                    <a:pt x="407" y="51"/>
                  </a:cubicBezTo>
                  <a:cubicBezTo>
                    <a:pt x="408" y="49"/>
                    <a:pt x="412" y="51"/>
                    <a:pt x="411" y="53"/>
                  </a:cubicBezTo>
                  <a:cubicBezTo>
                    <a:pt x="410" y="54"/>
                    <a:pt x="409" y="55"/>
                    <a:pt x="409" y="56"/>
                  </a:cubicBezTo>
                  <a:cubicBezTo>
                    <a:pt x="412" y="97"/>
                    <a:pt x="369" y="123"/>
                    <a:pt x="338" y="111"/>
                  </a:cubicBezTo>
                  <a:cubicBezTo>
                    <a:pt x="336" y="111"/>
                    <a:pt x="334" y="110"/>
                    <a:pt x="332" y="109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06" y="120"/>
                    <a:pt x="278" y="124"/>
                    <a:pt x="253" y="110"/>
                  </a:cubicBezTo>
                  <a:cubicBezTo>
                    <a:pt x="238" y="102"/>
                    <a:pt x="231" y="86"/>
                    <a:pt x="232" y="70"/>
                  </a:cubicBezTo>
                  <a:cubicBezTo>
                    <a:pt x="197" y="68"/>
                    <a:pt x="163" y="51"/>
                    <a:pt x="128" y="45"/>
                  </a:cubicBezTo>
                  <a:cubicBezTo>
                    <a:pt x="97" y="39"/>
                    <a:pt x="57" y="35"/>
                    <a:pt x="30" y="57"/>
                  </a:cubicBezTo>
                  <a:cubicBezTo>
                    <a:pt x="15" y="70"/>
                    <a:pt x="14" y="89"/>
                    <a:pt x="25" y="106"/>
                  </a:cubicBezTo>
                  <a:cubicBezTo>
                    <a:pt x="31" y="115"/>
                    <a:pt x="41" y="121"/>
                    <a:pt x="51" y="119"/>
                  </a:cubicBezTo>
                  <a:cubicBezTo>
                    <a:pt x="62" y="117"/>
                    <a:pt x="66" y="104"/>
                    <a:pt x="64" y="9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1" y="80"/>
                    <a:pt x="37" y="82"/>
                    <a:pt x="44" y="89"/>
                  </a:cubicBezTo>
                  <a:cubicBezTo>
                    <a:pt x="47" y="90"/>
                    <a:pt x="46" y="94"/>
                    <a:pt x="43" y="94"/>
                  </a:cubicBezTo>
                  <a:cubicBezTo>
                    <a:pt x="23" y="94"/>
                    <a:pt x="40" y="74"/>
                    <a:pt x="53" y="75"/>
                  </a:cubicBezTo>
                  <a:cubicBezTo>
                    <a:pt x="74" y="76"/>
                    <a:pt x="78" y="112"/>
                    <a:pt x="60" y="122"/>
                  </a:cubicBezTo>
                  <a:cubicBezTo>
                    <a:pt x="40" y="132"/>
                    <a:pt x="21" y="118"/>
                    <a:pt x="12" y="98"/>
                  </a:cubicBezTo>
                  <a:cubicBezTo>
                    <a:pt x="0" y="70"/>
                    <a:pt x="26" y="48"/>
                    <a:pt x="46" y="40"/>
                  </a:cubicBezTo>
                  <a:close/>
                  <a:moveTo>
                    <a:pt x="347" y="108"/>
                  </a:moveTo>
                  <a:cubicBezTo>
                    <a:pt x="376" y="115"/>
                    <a:pt x="396" y="89"/>
                    <a:pt x="404" y="62"/>
                  </a:cubicBezTo>
                  <a:cubicBezTo>
                    <a:pt x="386" y="81"/>
                    <a:pt x="363" y="95"/>
                    <a:pt x="340" y="106"/>
                  </a:cubicBezTo>
                  <a:cubicBezTo>
                    <a:pt x="343" y="107"/>
                    <a:pt x="345" y="108"/>
                    <a:pt x="347" y="108"/>
                  </a:cubicBezTo>
                  <a:close/>
                  <a:moveTo>
                    <a:pt x="259" y="61"/>
                  </a:moveTo>
                  <a:cubicBezTo>
                    <a:pt x="270" y="56"/>
                    <a:pt x="268" y="49"/>
                    <a:pt x="253" y="40"/>
                  </a:cubicBezTo>
                  <a:cubicBezTo>
                    <a:pt x="248" y="43"/>
                    <a:pt x="245" y="50"/>
                    <a:pt x="243" y="55"/>
                  </a:cubicBezTo>
                  <a:cubicBezTo>
                    <a:pt x="241" y="58"/>
                    <a:pt x="240" y="61"/>
                    <a:pt x="240" y="65"/>
                  </a:cubicBezTo>
                  <a:cubicBezTo>
                    <a:pt x="246" y="65"/>
                    <a:pt x="253" y="63"/>
                    <a:pt x="2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2886" y="3134"/>
              <a:ext cx="975" cy="312"/>
            </a:xfrm>
            <a:custGeom>
              <a:avLst/>
              <a:gdLst>
                <a:gd name="T0" fmla="*/ 400 w 412"/>
                <a:gd name="T1" fmla="*/ 98 h 132"/>
                <a:gd name="T2" fmla="*/ 352 w 412"/>
                <a:gd name="T3" fmla="*/ 122 h 132"/>
                <a:gd name="T4" fmla="*/ 359 w 412"/>
                <a:gd name="T5" fmla="*/ 75 h 132"/>
                <a:gd name="T6" fmla="*/ 369 w 412"/>
                <a:gd name="T7" fmla="*/ 94 h 132"/>
                <a:gd name="T8" fmla="*/ 368 w 412"/>
                <a:gd name="T9" fmla="*/ 89 h 132"/>
                <a:gd name="T10" fmla="*/ 354 w 412"/>
                <a:gd name="T11" fmla="*/ 84 h 132"/>
                <a:gd name="T12" fmla="*/ 348 w 412"/>
                <a:gd name="T13" fmla="*/ 93 h 132"/>
                <a:gd name="T14" fmla="*/ 362 w 412"/>
                <a:gd name="T15" fmla="*/ 119 h 132"/>
                <a:gd name="T16" fmla="*/ 387 w 412"/>
                <a:gd name="T17" fmla="*/ 106 h 132"/>
                <a:gd name="T18" fmla="*/ 382 w 412"/>
                <a:gd name="T19" fmla="*/ 57 h 132"/>
                <a:gd name="T20" fmla="*/ 284 w 412"/>
                <a:gd name="T21" fmla="*/ 45 h 132"/>
                <a:gd name="T22" fmla="*/ 180 w 412"/>
                <a:gd name="T23" fmla="*/ 70 h 132"/>
                <a:gd name="T24" fmla="*/ 159 w 412"/>
                <a:gd name="T25" fmla="*/ 110 h 132"/>
                <a:gd name="T26" fmla="*/ 81 w 412"/>
                <a:gd name="T27" fmla="*/ 109 h 132"/>
                <a:gd name="T28" fmla="*/ 80 w 412"/>
                <a:gd name="T29" fmla="*/ 109 h 132"/>
                <a:gd name="T30" fmla="*/ 75 w 412"/>
                <a:gd name="T31" fmla="*/ 111 h 132"/>
                <a:gd name="T32" fmla="*/ 4 w 412"/>
                <a:gd name="T33" fmla="*/ 56 h 132"/>
                <a:gd name="T34" fmla="*/ 1 w 412"/>
                <a:gd name="T35" fmla="*/ 53 h 132"/>
                <a:gd name="T36" fmla="*/ 5 w 412"/>
                <a:gd name="T37" fmla="*/ 51 h 132"/>
                <a:gd name="T38" fmla="*/ 78 w 412"/>
                <a:gd name="T39" fmla="*/ 102 h 132"/>
                <a:gd name="T40" fmla="*/ 97 w 412"/>
                <a:gd name="T41" fmla="*/ 61 h 132"/>
                <a:gd name="T42" fmla="*/ 65 w 412"/>
                <a:gd name="T43" fmla="*/ 8 h 132"/>
                <a:gd name="T44" fmla="*/ 42 w 412"/>
                <a:gd name="T45" fmla="*/ 12 h 132"/>
                <a:gd name="T46" fmla="*/ 38 w 412"/>
                <a:gd name="T47" fmla="*/ 34 h 132"/>
                <a:gd name="T48" fmla="*/ 64 w 412"/>
                <a:gd name="T49" fmla="*/ 23 h 132"/>
                <a:gd name="T50" fmla="*/ 68 w 412"/>
                <a:gd name="T51" fmla="*/ 24 h 132"/>
                <a:gd name="T52" fmla="*/ 29 w 412"/>
                <a:gd name="T53" fmla="*/ 22 h 132"/>
                <a:gd name="T54" fmla="*/ 60 w 412"/>
                <a:gd name="T55" fmla="*/ 1 h 132"/>
                <a:gd name="T56" fmla="*/ 94 w 412"/>
                <a:gd name="T57" fmla="*/ 26 h 132"/>
                <a:gd name="T58" fmla="*/ 85 w 412"/>
                <a:gd name="T59" fmla="*/ 105 h 132"/>
                <a:gd name="T60" fmla="*/ 122 w 412"/>
                <a:gd name="T61" fmla="*/ 113 h 132"/>
                <a:gd name="T62" fmla="*/ 172 w 412"/>
                <a:gd name="T63" fmla="*/ 84 h 132"/>
                <a:gd name="T64" fmla="*/ 173 w 412"/>
                <a:gd name="T65" fmla="*/ 70 h 132"/>
                <a:gd name="T66" fmla="*/ 143 w 412"/>
                <a:gd name="T67" fmla="*/ 60 h 132"/>
                <a:gd name="T68" fmla="*/ 138 w 412"/>
                <a:gd name="T69" fmla="*/ 40 h 132"/>
                <a:gd name="T70" fmla="*/ 176 w 412"/>
                <a:gd name="T71" fmla="*/ 53 h 132"/>
                <a:gd name="T72" fmla="*/ 179 w 412"/>
                <a:gd name="T73" fmla="*/ 65 h 132"/>
                <a:gd name="T74" fmla="*/ 228 w 412"/>
                <a:gd name="T75" fmla="*/ 53 h 132"/>
                <a:gd name="T76" fmla="*/ 282 w 412"/>
                <a:gd name="T77" fmla="*/ 39 h 132"/>
                <a:gd name="T78" fmla="*/ 366 w 412"/>
                <a:gd name="T79" fmla="*/ 40 h 132"/>
                <a:gd name="T80" fmla="*/ 400 w 412"/>
                <a:gd name="T81" fmla="*/ 98 h 132"/>
                <a:gd name="T82" fmla="*/ 72 w 412"/>
                <a:gd name="T83" fmla="*/ 106 h 132"/>
                <a:gd name="T84" fmla="*/ 9 w 412"/>
                <a:gd name="T85" fmla="*/ 62 h 132"/>
                <a:gd name="T86" fmla="*/ 65 w 412"/>
                <a:gd name="T87" fmla="*/ 108 h 132"/>
                <a:gd name="T88" fmla="*/ 72 w 412"/>
                <a:gd name="T89" fmla="*/ 106 h 132"/>
                <a:gd name="T90" fmla="*/ 173 w 412"/>
                <a:gd name="T91" fmla="*/ 65 h 132"/>
                <a:gd name="T92" fmla="*/ 169 w 412"/>
                <a:gd name="T93" fmla="*/ 55 h 132"/>
                <a:gd name="T94" fmla="*/ 160 w 412"/>
                <a:gd name="T95" fmla="*/ 40 h 132"/>
                <a:gd name="T96" fmla="*/ 154 w 412"/>
                <a:gd name="T97" fmla="*/ 61 h 132"/>
                <a:gd name="T98" fmla="*/ 173 w 412"/>
                <a:gd name="T99" fmla="*/ 6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00" y="98"/>
                  </a:moveTo>
                  <a:cubicBezTo>
                    <a:pt x="391" y="118"/>
                    <a:pt x="372" y="132"/>
                    <a:pt x="352" y="122"/>
                  </a:cubicBezTo>
                  <a:cubicBezTo>
                    <a:pt x="335" y="112"/>
                    <a:pt x="338" y="76"/>
                    <a:pt x="359" y="75"/>
                  </a:cubicBezTo>
                  <a:cubicBezTo>
                    <a:pt x="372" y="74"/>
                    <a:pt x="389" y="94"/>
                    <a:pt x="369" y="94"/>
                  </a:cubicBezTo>
                  <a:cubicBezTo>
                    <a:pt x="366" y="94"/>
                    <a:pt x="365" y="90"/>
                    <a:pt x="368" y="89"/>
                  </a:cubicBezTo>
                  <a:cubicBezTo>
                    <a:pt x="376" y="82"/>
                    <a:pt x="371" y="80"/>
                    <a:pt x="354" y="8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4"/>
                    <a:pt x="350" y="117"/>
                    <a:pt x="362" y="119"/>
                  </a:cubicBezTo>
                  <a:cubicBezTo>
                    <a:pt x="372" y="121"/>
                    <a:pt x="382" y="115"/>
                    <a:pt x="387" y="106"/>
                  </a:cubicBezTo>
                  <a:cubicBezTo>
                    <a:pt x="398" y="89"/>
                    <a:pt x="397" y="70"/>
                    <a:pt x="382" y="57"/>
                  </a:cubicBezTo>
                  <a:cubicBezTo>
                    <a:pt x="355" y="35"/>
                    <a:pt x="316" y="39"/>
                    <a:pt x="284" y="45"/>
                  </a:cubicBezTo>
                  <a:cubicBezTo>
                    <a:pt x="250" y="51"/>
                    <a:pt x="215" y="68"/>
                    <a:pt x="180" y="70"/>
                  </a:cubicBezTo>
                  <a:cubicBezTo>
                    <a:pt x="181" y="86"/>
                    <a:pt x="174" y="102"/>
                    <a:pt x="159" y="110"/>
                  </a:cubicBezTo>
                  <a:cubicBezTo>
                    <a:pt x="134" y="124"/>
                    <a:pt x="106" y="120"/>
                    <a:pt x="81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8" y="110"/>
                    <a:pt x="76" y="111"/>
                    <a:pt x="75" y="111"/>
                  </a:cubicBezTo>
                  <a:cubicBezTo>
                    <a:pt x="43" y="123"/>
                    <a:pt x="0" y="97"/>
                    <a:pt x="4" y="56"/>
                  </a:cubicBezTo>
                  <a:cubicBezTo>
                    <a:pt x="3" y="55"/>
                    <a:pt x="2" y="54"/>
                    <a:pt x="1" y="53"/>
                  </a:cubicBezTo>
                  <a:cubicBezTo>
                    <a:pt x="0" y="51"/>
                    <a:pt x="4" y="49"/>
                    <a:pt x="5" y="51"/>
                  </a:cubicBezTo>
                  <a:cubicBezTo>
                    <a:pt x="25" y="72"/>
                    <a:pt x="51" y="91"/>
                    <a:pt x="78" y="102"/>
                  </a:cubicBezTo>
                  <a:cubicBezTo>
                    <a:pt x="90" y="93"/>
                    <a:pt x="97" y="78"/>
                    <a:pt x="97" y="61"/>
                  </a:cubicBezTo>
                  <a:cubicBezTo>
                    <a:pt x="96" y="39"/>
                    <a:pt x="87" y="12"/>
                    <a:pt x="65" y="8"/>
                  </a:cubicBezTo>
                  <a:cubicBezTo>
                    <a:pt x="58" y="7"/>
                    <a:pt x="47" y="6"/>
                    <a:pt x="42" y="12"/>
                  </a:cubicBezTo>
                  <a:cubicBezTo>
                    <a:pt x="37" y="16"/>
                    <a:pt x="33" y="27"/>
                    <a:pt x="38" y="34"/>
                  </a:cubicBezTo>
                  <a:cubicBezTo>
                    <a:pt x="48" y="46"/>
                    <a:pt x="59" y="33"/>
                    <a:pt x="64" y="23"/>
                  </a:cubicBezTo>
                  <a:cubicBezTo>
                    <a:pt x="65" y="22"/>
                    <a:pt x="68" y="22"/>
                    <a:pt x="68" y="24"/>
                  </a:cubicBezTo>
                  <a:cubicBezTo>
                    <a:pt x="68" y="52"/>
                    <a:pt x="23" y="50"/>
                    <a:pt x="29" y="22"/>
                  </a:cubicBezTo>
                  <a:cubicBezTo>
                    <a:pt x="32" y="6"/>
                    <a:pt x="46" y="0"/>
                    <a:pt x="60" y="1"/>
                  </a:cubicBezTo>
                  <a:cubicBezTo>
                    <a:pt x="75" y="3"/>
                    <a:pt x="86" y="12"/>
                    <a:pt x="94" y="26"/>
                  </a:cubicBezTo>
                  <a:cubicBezTo>
                    <a:pt x="108" y="49"/>
                    <a:pt x="105" y="88"/>
                    <a:pt x="85" y="105"/>
                  </a:cubicBezTo>
                  <a:cubicBezTo>
                    <a:pt x="97" y="109"/>
                    <a:pt x="110" y="112"/>
                    <a:pt x="122" y="113"/>
                  </a:cubicBezTo>
                  <a:cubicBezTo>
                    <a:pt x="140" y="114"/>
                    <a:pt x="166" y="107"/>
                    <a:pt x="172" y="84"/>
                  </a:cubicBezTo>
                  <a:cubicBezTo>
                    <a:pt x="173" y="79"/>
                    <a:pt x="174" y="75"/>
                    <a:pt x="173" y="70"/>
                  </a:cubicBezTo>
                  <a:cubicBezTo>
                    <a:pt x="163" y="70"/>
                    <a:pt x="151" y="69"/>
                    <a:pt x="143" y="60"/>
                  </a:cubicBezTo>
                  <a:cubicBezTo>
                    <a:pt x="138" y="56"/>
                    <a:pt x="132" y="47"/>
                    <a:pt x="138" y="40"/>
                  </a:cubicBezTo>
                  <a:cubicBezTo>
                    <a:pt x="152" y="24"/>
                    <a:pt x="169" y="34"/>
                    <a:pt x="176" y="53"/>
                  </a:cubicBezTo>
                  <a:cubicBezTo>
                    <a:pt x="177" y="57"/>
                    <a:pt x="178" y="61"/>
                    <a:pt x="179" y="65"/>
                  </a:cubicBezTo>
                  <a:cubicBezTo>
                    <a:pt x="196" y="63"/>
                    <a:pt x="213" y="57"/>
                    <a:pt x="228" y="53"/>
                  </a:cubicBezTo>
                  <a:cubicBezTo>
                    <a:pt x="246" y="47"/>
                    <a:pt x="264" y="42"/>
                    <a:pt x="282" y="39"/>
                  </a:cubicBezTo>
                  <a:cubicBezTo>
                    <a:pt x="309" y="34"/>
                    <a:pt x="339" y="30"/>
                    <a:pt x="366" y="40"/>
                  </a:cubicBezTo>
                  <a:cubicBezTo>
                    <a:pt x="387" y="48"/>
                    <a:pt x="412" y="70"/>
                    <a:pt x="400" y="98"/>
                  </a:cubicBezTo>
                  <a:close/>
                  <a:moveTo>
                    <a:pt x="72" y="106"/>
                  </a:moveTo>
                  <a:cubicBezTo>
                    <a:pt x="49" y="95"/>
                    <a:pt x="26" y="81"/>
                    <a:pt x="9" y="62"/>
                  </a:cubicBezTo>
                  <a:cubicBezTo>
                    <a:pt x="16" y="89"/>
                    <a:pt x="36" y="115"/>
                    <a:pt x="65" y="108"/>
                  </a:cubicBezTo>
                  <a:cubicBezTo>
                    <a:pt x="67" y="108"/>
                    <a:pt x="70" y="107"/>
                    <a:pt x="72" y="106"/>
                  </a:cubicBezTo>
                  <a:close/>
                  <a:moveTo>
                    <a:pt x="173" y="65"/>
                  </a:moveTo>
                  <a:cubicBezTo>
                    <a:pt x="172" y="61"/>
                    <a:pt x="171" y="58"/>
                    <a:pt x="169" y="55"/>
                  </a:cubicBezTo>
                  <a:cubicBezTo>
                    <a:pt x="167" y="50"/>
                    <a:pt x="164" y="43"/>
                    <a:pt x="160" y="40"/>
                  </a:cubicBezTo>
                  <a:cubicBezTo>
                    <a:pt x="145" y="49"/>
                    <a:pt x="143" y="56"/>
                    <a:pt x="154" y="61"/>
                  </a:cubicBezTo>
                  <a:cubicBezTo>
                    <a:pt x="160" y="63"/>
                    <a:pt x="166" y="65"/>
                    <a:pt x="17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1928" y="3134"/>
              <a:ext cx="975" cy="312"/>
            </a:xfrm>
            <a:custGeom>
              <a:avLst/>
              <a:gdLst>
                <a:gd name="T0" fmla="*/ 46 w 412"/>
                <a:gd name="T1" fmla="*/ 40 h 132"/>
                <a:gd name="T2" fmla="*/ 130 w 412"/>
                <a:gd name="T3" fmla="*/ 39 h 132"/>
                <a:gd name="T4" fmla="*/ 184 w 412"/>
                <a:gd name="T5" fmla="*/ 53 h 132"/>
                <a:gd name="T6" fmla="*/ 233 w 412"/>
                <a:gd name="T7" fmla="*/ 65 h 132"/>
                <a:gd name="T8" fmla="*/ 236 w 412"/>
                <a:gd name="T9" fmla="*/ 53 h 132"/>
                <a:gd name="T10" fmla="*/ 274 w 412"/>
                <a:gd name="T11" fmla="*/ 40 h 132"/>
                <a:gd name="T12" fmla="*/ 269 w 412"/>
                <a:gd name="T13" fmla="*/ 60 h 132"/>
                <a:gd name="T14" fmla="*/ 239 w 412"/>
                <a:gd name="T15" fmla="*/ 70 h 132"/>
                <a:gd name="T16" fmla="*/ 240 w 412"/>
                <a:gd name="T17" fmla="*/ 84 h 132"/>
                <a:gd name="T18" fmla="*/ 290 w 412"/>
                <a:gd name="T19" fmla="*/ 113 h 132"/>
                <a:gd name="T20" fmla="*/ 327 w 412"/>
                <a:gd name="T21" fmla="*/ 105 h 132"/>
                <a:gd name="T22" fmla="*/ 318 w 412"/>
                <a:gd name="T23" fmla="*/ 26 h 132"/>
                <a:gd name="T24" fmla="*/ 352 w 412"/>
                <a:gd name="T25" fmla="*/ 1 h 132"/>
                <a:gd name="T26" fmla="*/ 383 w 412"/>
                <a:gd name="T27" fmla="*/ 22 h 132"/>
                <a:gd name="T28" fmla="*/ 345 w 412"/>
                <a:gd name="T29" fmla="*/ 24 h 132"/>
                <a:gd name="T30" fmla="*/ 348 w 412"/>
                <a:gd name="T31" fmla="*/ 23 h 132"/>
                <a:gd name="T32" fmla="*/ 374 w 412"/>
                <a:gd name="T33" fmla="*/ 34 h 132"/>
                <a:gd name="T34" fmla="*/ 371 w 412"/>
                <a:gd name="T35" fmla="*/ 12 h 132"/>
                <a:gd name="T36" fmla="*/ 347 w 412"/>
                <a:gd name="T37" fmla="*/ 8 h 132"/>
                <a:gd name="T38" fmla="*/ 316 w 412"/>
                <a:gd name="T39" fmla="*/ 61 h 132"/>
                <a:gd name="T40" fmla="*/ 335 w 412"/>
                <a:gd name="T41" fmla="*/ 102 h 132"/>
                <a:gd name="T42" fmla="*/ 407 w 412"/>
                <a:gd name="T43" fmla="*/ 51 h 132"/>
                <a:gd name="T44" fmla="*/ 411 w 412"/>
                <a:gd name="T45" fmla="*/ 53 h 132"/>
                <a:gd name="T46" fmla="*/ 409 w 412"/>
                <a:gd name="T47" fmla="*/ 56 h 132"/>
                <a:gd name="T48" fmla="*/ 338 w 412"/>
                <a:gd name="T49" fmla="*/ 111 h 132"/>
                <a:gd name="T50" fmla="*/ 332 w 412"/>
                <a:gd name="T51" fmla="*/ 109 h 132"/>
                <a:gd name="T52" fmla="*/ 331 w 412"/>
                <a:gd name="T53" fmla="*/ 109 h 132"/>
                <a:gd name="T54" fmla="*/ 253 w 412"/>
                <a:gd name="T55" fmla="*/ 110 h 132"/>
                <a:gd name="T56" fmla="*/ 233 w 412"/>
                <a:gd name="T57" fmla="*/ 70 h 132"/>
                <a:gd name="T58" fmla="*/ 128 w 412"/>
                <a:gd name="T59" fmla="*/ 45 h 132"/>
                <a:gd name="T60" fmla="*/ 30 w 412"/>
                <a:gd name="T61" fmla="*/ 57 h 132"/>
                <a:gd name="T62" fmla="*/ 25 w 412"/>
                <a:gd name="T63" fmla="*/ 106 h 132"/>
                <a:gd name="T64" fmla="*/ 51 w 412"/>
                <a:gd name="T65" fmla="*/ 119 h 132"/>
                <a:gd name="T66" fmla="*/ 64 w 412"/>
                <a:gd name="T67" fmla="*/ 93 h 132"/>
                <a:gd name="T68" fmla="*/ 58 w 412"/>
                <a:gd name="T69" fmla="*/ 84 h 132"/>
                <a:gd name="T70" fmla="*/ 44 w 412"/>
                <a:gd name="T71" fmla="*/ 89 h 132"/>
                <a:gd name="T72" fmla="*/ 43 w 412"/>
                <a:gd name="T73" fmla="*/ 94 h 132"/>
                <a:gd name="T74" fmla="*/ 53 w 412"/>
                <a:gd name="T75" fmla="*/ 75 h 132"/>
                <a:gd name="T76" fmla="*/ 60 w 412"/>
                <a:gd name="T77" fmla="*/ 122 h 132"/>
                <a:gd name="T78" fmla="*/ 13 w 412"/>
                <a:gd name="T79" fmla="*/ 98 h 132"/>
                <a:gd name="T80" fmla="*/ 46 w 412"/>
                <a:gd name="T81" fmla="*/ 40 h 132"/>
                <a:gd name="T82" fmla="*/ 348 w 412"/>
                <a:gd name="T83" fmla="*/ 108 h 132"/>
                <a:gd name="T84" fmla="*/ 404 w 412"/>
                <a:gd name="T85" fmla="*/ 62 h 132"/>
                <a:gd name="T86" fmla="*/ 340 w 412"/>
                <a:gd name="T87" fmla="*/ 106 h 132"/>
                <a:gd name="T88" fmla="*/ 348 w 412"/>
                <a:gd name="T89" fmla="*/ 108 h 132"/>
                <a:gd name="T90" fmla="*/ 259 w 412"/>
                <a:gd name="T91" fmla="*/ 61 h 132"/>
                <a:gd name="T92" fmla="*/ 253 w 412"/>
                <a:gd name="T93" fmla="*/ 40 h 132"/>
                <a:gd name="T94" fmla="*/ 243 w 412"/>
                <a:gd name="T95" fmla="*/ 55 h 132"/>
                <a:gd name="T96" fmla="*/ 240 w 412"/>
                <a:gd name="T97" fmla="*/ 65 h 132"/>
                <a:gd name="T98" fmla="*/ 259 w 412"/>
                <a:gd name="T9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6" y="40"/>
                  </a:moveTo>
                  <a:cubicBezTo>
                    <a:pt x="73" y="30"/>
                    <a:pt x="103" y="34"/>
                    <a:pt x="130" y="39"/>
                  </a:cubicBezTo>
                  <a:cubicBezTo>
                    <a:pt x="148" y="42"/>
                    <a:pt x="166" y="47"/>
                    <a:pt x="184" y="53"/>
                  </a:cubicBezTo>
                  <a:cubicBezTo>
                    <a:pt x="199" y="57"/>
                    <a:pt x="217" y="63"/>
                    <a:pt x="233" y="65"/>
                  </a:cubicBezTo>
                  <a:cubicBezTo>
                    <a:pt x="234" y="61"/>
                    <a:pt x="235" y="57"/>
                    <a:pt x="236" y="53"/>
                  </a:cubicBezTo>
                  <a:cubicBezTo>
                    <a:pt x="244" y="34"/>
                    <a:pt x="260" y="24"/>
                    <a:pt x="274" y="40"/>
                  </a:cubicBezTo>
                  <a:cubicBezTo>
                    <a:pt x="281" y="47"/>
                    <a:pt x="274" y="56"/>
                    <a:pt x="269" y="60"/>
                  </a:cubicBezTo>
                  <a:cubicBezTo>
                    <a:pt x="261" y="69"/>
                    <a:pt x="250" y="70"/>
                    <a:pt x="239" y="70"/>
                  </a:cubicBezTo>
                  <a:cubicBezTo>
                    <a:pt x="239" y="75"/>
                    <a:pt x="239" y="79"/>
                    <a:pt x="240" y="84"/>
                  </a:cubicBezTo>
                  <a:cubicBezTo>
                    <a:pt x="246" y="107"/>
                    <a:pt x="272" y="114"/>
                    <a:pt x="290" y="113"/>
                  </a:cubicBezTo>
                  <a:cubicBezTo>
                    <a:pt x="303" y="112"/>
                    <a:pt x="315" y="109"/>
                    <a:pt x="327" y="105"/>
                  </a:cubicBezTo>
                  <a:cubicBezTo>
                    <a:pt x="307" y="88"/>
                    <a:pt x="305" y="49"/>
                    <a:pt x="318" y="26"/>
                  </a:cubicBezTo>
                  <a:cubicBezTo>
                    <a:pt x="326" y="12"/>
                    <a:pt x="337" y="3"/>
                    <a:pt x="352" y="1"/>
                  </a:cubicBezTo>
                  <a:cubicBezTo>
                    <a:pt x="366" y="0"/>
                    <a:pt x="380" y="6"/>
                    <a:pt x="383" y="22"/>
                  </a:cubicBezTo>
                  <a:cubicBezTo>
                    <a:pt x="389" y="50"/>
                    <a:pt x="345" y="52"/>
                    <a:pt x="345" y="24"/>
                  </a:cubicBezTo>
                  <a:cubicBezTo>
                    <a:pt x="345" y="22"/>
                    <a:pt x="348" y="22"/>
                    <a:pt x="348" y="23"/>
                  </a:cubicBezTo>
                  <a:cubicBezTo>
                    <a:pt x="354" y="33"/>
                    <a:pt x="364" y="46"/>
                    <a:pt x="374" y="34"/>
                  </a:cubicBezTo>
                  <a:cubicBezTo>
                    <a:pt x="380" y="27"/>
                    <a:pt x="375" y="16"/>
                    <a:pt x="371" y="12"/>
                  </a:cubicBezTo>
                  <a:cubicBezTo>
                    <a:pt x="365" y="6"/>
                    <a:pt x="354" y="7"/>
                    <a:pt x="347" y="8"/>
                  </a:cubicBezTo>
                  <a:cubicBezTo>
                    <a:pt x="326" y="12"/>
                    <a:pt x="316" y="39"/>
                    <a:pt x="316" y="61"/>
                  </a:cubicBezTo>
                  <a:cubicBezTo>
                    <a:pt x="316" y="78"/>
                    <a:pt x="323" y="93"/>
                    <a:pt x="335" y="102"/>
                  </a:cubicBezTo>
                  <a:cubicBezTo>
                    <a:pt x="362" y="91"/>
                    <a:pt x="387" y="72"/>
                    <a:pt x="407" y="51"/>
                  </a:cubicBezTo>
                  <a:cubicBezTo>
                    <a:pt x="409" y="49"/>
                    <a:pt x="412" y="51"/>
                    <a:pt x="411" y="53"/>
                  </a:cubicBezTo>
                  <a:cubicBezTo>
                    <a:pt x="410" y="54"/>
                    <a:pt x="409" y="55"/>
                    <a:pt x="409" y="56"/>
                  </a:cubicBezTo>
                  <a:cubicBezTo>
                    <a:pt x="412" y="97"/>
                    <a:pt x="369" y="123"/>
                    <a:pt x="338" y="111"/>
                  </a:cubicBezTo>
                  <a:cubicBezTo>
                    <a:pt x="336" y="111"/>
                    <a:pt x="334" y="110"/>
                    <a:pt x="332" y="109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06" y="120"/>
                    <a:pt x="278" y="124"/>
                    <a:pt x="253" y="110"/>
                  </a:cubicBezTo>
                  <a:cubicBezTo>
                    <a:pt x="238" y="102"/>
                    <a:pt x="231" y="86"/>
                    <a:pt x="233" y="70"/>
                  </a:cubicBezTo>
                  <a:cubicBezTo>
                    <a:pt x="197" y="68"/>
                    <a:pt x="163" y="51"/>
                    <a:pt x="128" y="45"/>
                  </a:cubicBezTo>
                  <a:cubicBezTo>
                    <a:pt x="97" y="39"/>
                    <a:pt x="58" y="35"/>
                    <a:pt x="30" y="57"/>
                  </a:cubicBezTo>
                  <a:cubicBezTo>
                    <a:pt x="15" y="70"/>
                    <a:pt x="14" y="89"/>
                    <a:pt x="25" y="106"/>
                  </a:cubicBezTo>
                  <a:cubicBezTo>
                    <a:pt x="31" y="115"/>
                    <a:pt x="41" y="121"/>
                    <a:pt x="51" y="119"/>
                  </a:cubicBezTo>
                  <a:cubicBezTo>
                    <a:pt x="63" y="117"/>
                    <a:pt x="66" y="104"/>
                    <a:pt x="64" y="9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1" y="80"/>
                    <a:pt x="37" y="82"/>
                    <a:pt x="44" y="89"/>
                  </a:cubicBezTo>
                  <a:cubicBezTo>
                    <a:pt x="48" y="90"/>
                    <a:pt x="46" y="94"/>
                    <a:pt x="43" y="94"/>
                  </a:cubicBezTo>
                  <a:cubicBezTo>
                    <a:pt x="23" y="94"/>
                    <a:pt x="40" y="74"/>
                    <a:pt x="53" y="75"/>
                  </a:cubicBezTo>
                  <a:cubicBezTo>
                    <a:pt x="74" y="76"/>
                    <a:pt x="78" y="112"/>
                    <a:pt x="60" y="122"/>
                  </a:cubicBezTo>
                  <a:cubicBezTo>
                    <a:pt x="41" y="132"/>
                    <a:pt x="21" y="118"/>
                    <a:pt x="13" y="98"/>
                  </a:cubicBezTo>
                  <a:cubicBezTo>
                    <a:pt x="0" y="70"/>
                    <a:pt x="26" y="48"/>
                    <a:pt x="46" y="40"/>
                  </a:cubicBezTo>
                  <a:close/>
                  <a:moveTo>
                    <a:pt x="348" y="108"/>
                  </a:moveTo>
                  <a:cubicBezTo>
                    <a:pt x="376" y="115"/>
                    <a:pt x="396" y="89"/>
                    <a:pt x="404" y="62"/>
                  </a:cubicBezTo>
                  <a:cubicBezTo>
                    <a:pt x="386" y="81"/>
                    <a:pt x="364" y="95"/>
                    <a:pt x="340" y="106"/>
                  </a:cubicBezTo>
                  <a:cubicBezTo>
                    <a:pt x="343" y="107"/>
                    <a:pt x="345" y="108"/>
                    <a:pt x="348" y="108"/>
                  </a:cubicBezTo>
                  <a:close/>
                  <a:moveTo>
                    <a:pt x="259" y="61"/>
                  </a:moveTo>
                  <a:cubicBezTo>
                    <a:pt x="270" y="56"/>
                    <a:pt x="268" y="49"/>
                    <a:pt x="253" y="40"/>
                  </a:cubicBezTo>
                  <a:cubicBezTo>
                    <a:pt x="248" y="43"/>
                    <a:pt x="245" y="50"/>
                    <a:pt x="243" y="55"/>
                  </a:cubicBezTo>
                  <a:cubicBezTo>
                    <a:pt x="241" y="58"/>
                    <a:pt x="240" y="61"/>
                    <a:pt x="240" y="65"/>
                  </a:cubicBezTo>
                  <a:cubicBezTo>
                    <a:pt x="246" y="65"/>
                    <a:pt x="253" y="63"/>
                    <a:pt x="2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>
            <p:custDataLst>
              <p:tags r:id="rId15"/>
            </p:custDataLst>
          </p:nvPr>
        </p:nvSpPr>
        <p:spPr>
          <a:xfrm>
            <a:off x="2400776" y="230030"/>
            <a:ext cx="4343400" cy="577215"/>
          </a:xfrm>
          <a:prstGeom prst="rect">
            <a:avLst/>
          </a:prstGeom>
        </p:spPr>
        <p:txBody>
          <a:bodyPr wrap="square" lIns="68580" tIns="34290" rIns="68580" bIns="34290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defRPr sz="4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+mj-cs"/>
              </a:rPr>
              <a:t>头脑风暴</a:t>
            </a:r>
            <a:endParaRPr lang="zh-CN" altLang="en-US" sz="410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cs typeface="+mj-cs"/>
            </a:endParaRPr>
          </a:p>
        </p:txBody>
      </p:sp>
      <p:sp>
        <p:nvSpPr>
          <p:cNvPr id="61" name="文本框 60"/>
          <p:cNvSpPr txBox="1"/>
          <p:nvPr>
            <p:custDataLst>
              <p:tags r:id="rId16"/>
            </p:custDataLst>
          </p:nvPr>
        </p:nvSpPr>
        <p:spPr>
          <a:xfrm>
            <a:off x="2860358" y="1861663"/>
            <a:ext cx="3326606" cy="503396"/>
          </a:xfrm>
          <a:prstGeom prst="rect">
            <a:avLst/>
          </a:prstGeom>
          <a:solidFill>
            <a:schemeClr val="bg2"/>
          </a:solidFill>
        </p:spPr>
        <p:txBody>
          <a:bodyPr wrap="square" lIns="68580" tIns="34290" rIns="68580" bIns="34290" anchor="ctr"/>
          <a:lstStyle>
            <a:defPPr>
              <a:defRPr lang="zh-CN"/>
            </a:defPPr>
            <a:lvl1pPr>
              <a:defRPr sz="4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自由想象力训练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  <a:cs typeface="+mj-cs"/>
              <a:sym typeface="+mn-ea"/>
            </a:endParaRPr>
          </a:p>
        </p:txBody>
      </p:sp>
      <p:sp>
        <p:nvSpPr>
          <p:cNvPr id="62" name="文本框 61"/>
          <p:cNvSpPr txBox="1"/>
          <p:nvPr>
            <p:custDataLst>
              <p:tags r:id="rId17"/>
            </p:custDataLst>
          </p:nvPr>
        </p:nvSpPr>
        <p:spPr>
          <a:xfrm>
            <a:off x="2131219" y="2560321"/>
            <a:ext cx="4968716" cy="16354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norm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l"/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</a:t>
            </a:r>
            <a:r>
              <a:rPr lang="zh-CN" altLang="en-US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游戏规则：两分钟时间内，要求从给定的词中联想出几种相关联事物，然后把这几个事物连贯起来说出来的为胜。</a:t>
            </a:r>
            <a:endParaRPr lang="zh-CN" altLang="en-US" sz="21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37857" y="1861457"/>
            <a:ext cx="2068286" cy="5034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6" name="Group 4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614360" y="530704"/>
            <a:ext cx="6255327" cy="3656522"/>
            <a:chOff x="1640" y="874"/>
            <a:chExt cx="4400" cy="2572"/>
          </a:xfrm>
          <a:solidFill>
            <a:schemeClr val="accent2"/>
          </a:solidFill>
        </p:grpSpPr>
        <p:sp>
          <p:nvSpPr>
            <p:cNvPr id="47" name="Freeform 5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1640" y="2151"/>
              <a:ext cx="314" cy="1009"/>
            </a:xfrm>
            <a:custGeom>
              <a:avLst/>
              <a:gdLst>
                <a:gd name="T0" fmla="*/ 34 w 133"/>
                <a:gd name="T1" fmla="*/ 413 h 426"/>
                <a:gd name="T2" fmla="*/ 11 w 133"/>
                <a:gd name="T3" fmla="*/ 364 h 426"/>
                <a:gd name="T4" fmla="*/ 57 w 133"/>
                <a:gd name="T5" fmla="*/ 371 h 426"/>
                <a:gd name="T6" fmla="*/ 38 w 133"/>
                <a:gd name="T7" fmla="*/ 381 h 426"/>
                <a:gd name="T8" fmla="*/ 43 w 133"/>
                <a:gd name="T9" fmla="*/ 380 h 426"/>
                <a:gd name="T10" fmla="*/ 49 w 133"/>
                <a:gd name="T11" fmla="*/ 366 h 426"/>
                <a:gd name="T12" fmla="*/ 39 w 133"/>
                <a:gd name="T13" fmla="*/ 360 h 426"/>
                <a:gd name="T14" fmla="*/ 13 w 133"/>
                <a:gd name="T15" fmla="*/ 373 h 426"/>
                <a:gd name="T16" fmla="*/ 26 w 133"/>
                <a:gd name="T17" fmla="*/ 400 h 426"/>
                <a:gd name="T18" fmla="*/ 75 w 133"/>
                <a:gd name="T19" fmla="*/ 394 h 426"/>
                <a:gd name="T20" fmla="*/ 87 w 133"/>
                <a:gd name="T21" fmla="*/ 294 h 426"/>
                <a:gd name="T22" fmla="*/ 63 w 133"/>
                <a:gd name="T23" fmla="*/ 186 h 426"/>
                <a:gd name="T24" fmla="*/ 22 w 133"/>
                <a:gd name="T25" fmla="*/ 165 h 426"/>
                <a:gd name="T26" fmla="*/ 23 w 133"/>
                <a:gd name="T27" fmla="*/ 84 h 426"/>
                <a:gd name="T28" fmla="*/ 23 w 133"/>
                <a:gd name="T29" fmla="*/ 83 h 426"/>
                <a:gd name="T30" fmla="*/ 21 w 133"/>
                <a:gd name="T31" fmla="*/ 77 h 426"/>
                <a:gd name="T32" fmla="*/ 77 w 133"/>
                <a:gd name="T33" fmla="*/ 4 h 426"/>
                <a:gd name="T34" fmla="*/ 79 w 133"/>
                <a:gd name="T35" fmla="*/ 2 h 426"/>
                <a:gd name="T36" fmla="*/ 82 w 133"/>
                <a:gd name="T37" fmla="*/ 6 h 426"/>
                <a:gd name="T38" fmla="*/ 30 w 133"/>
                <a:gd name="T39" fmla="*/ 81 h 426"/>
                <a:gd name="T40" fmla="*/ 72 w 133"/>
                <a:gd name="T41" fmla="*/ 100 h 426"/>
                <a:gd name="T42" fmla="*/ 124 w 133"/>
                <a:gd name="T43" fmla="*/ 68 h 426"/>
                <a:gd name="T44" fmla="*/ 121 w 133"/>
                <a:gd name="T45" fmla="*/ 43 h 426"/>
                <a:gd name="T46" fmla="*/ 98 w 133"/>
                <a:gd name="T47" fmla="*/ 39 h 426"/>
                <a:gd name="T48" fmla="*/ 109 w 133"/>
                <a:gd name="T49" fmla="*/ 66 h 426"/>
                <a:gd name="T50" fmla="*/ 108 w 133"/>
                <a:gd name="T51" fmla="*/ 70 h 426"/>
                <a:gd name="T52" fmla="*/ 111 w 133"/>
                <a:gd name="T53" fmla="*/ 30 h 426"/>
                <a:gd name="T54" fmla="*/ 131 w 133"/>
                <a:gd name="T55" fmla="*/ 62 h 426"/>
                <a:gd name="T56" fmla="*/ 106 w 133"/>
                <a:gd name="T57" fmla="*/ 98 h 426"/>
                <a:gd name="T58" fmla="*/ 27 w 133"/>
                <a:gd name="T59" fmla="*/ 89 h 426"/>
                <a:gd name="T60" fmla="*/ 20 w 133"/>
                <a:gd name="T61" fmla="*/ 126 h 426"/>
                <a:gd name="T62" fmla="*/ 48 w 133"/>
                <a:gd name="T63" fmla="*/ 178 h 426"/>
                <a:gd name="T64" fmla="*/ 62 w 133"/>
                <a:gd name="T65" fmla="*/ 179 h 426"/>
                <a:gd name="T66" fmla="*/ 72 w 133"/>
                <a:gd name="T67" fmla="*/ 148 h 426"/>
                <a:gd name="T68" fmla="*/ 92 w 133"/>
                <a:gd name="T69" fmla="*/ 143 h 426"/>
                <a:gd name="T70" fmla="*/ 79 w 133"/>
                <a:gd name="T71" fmla="*/ 182 h 426"/>
                <a:gd name="T72" fmla="*/ 68 w 133"/>
                <a:gd name="T73" fmla="*/ 185 h 426"/>
                <a:gd name="T74" fmla="*/ 80 w 133"/>
                <a:gd name="T75" fmla="*/ 235 h 426"/>
                <a:gd name="T76" fmla="*/ 93 w 133"/>
                <a:gd name="T77" fmla="*/ 292 h 426"/>
                <a:gd name="T78" fmla="*/ 92 w 133"/>
                <a:gd name="T79" fmla="*/ 378 h 426"/>
                <a:gd name="T80" fmla="*/ 34 w 133"/>
                <a:gd name="T81" fmla="*/ 413 h 426"/>
                <a:gd name="T82" fmla="*/ 27 w 133"/>
                <a:gd name="T83" fmla="*/ 75 h 426"/>
                <a:gd name="T84" fmla="*/ 71 w 133"/>
                <a:gd name="T85" fmla="*/ 9 h 426"/>
                <a:gd name="T86" fmla="*/ 24 w 133"/>
                <a:gd name="T87" fmla="*/ 67 h 426"/>
                <a:gd name="T88" fmla="*/ 27 w 133"/>
                <a:gd name="T89" fmla="*/ 75 h 426"/>
                <a:gd name="T90" fmla="*/ 68 w 133"/>
                <a:gd name="T91" fmla="*/ 179 h 426"/>
                <a:gd name="T92" fmla="*/ 78 w 133"/>
                <a:gd name="T93" fmla="*/ 175 h 426"/>
                <a:gd name="T94" fmla="*/ 92 w 133"/>
                <a:gd name="T95" fmla="*/ 165 h 426"/>
                <a:gd name="T96" fmla="*/ 72 w 133"/>
                <a:gd name="T97" fmla="*/ 159 h 426"/>
                <a:gd name="T98" fmla="*/ 68 w 133"/>
                <a:gd name="T99" fmla="*/ 17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426">
                  <a:moveTo>
                    <a:pt x="34" y="413"/>
                  </a:moveTo>
                  <a:cubicBezTo>
                    <a:pt x="14" y="404"/>
                    <a:pt x="0" y="384"/>
                    <a:pt x="11" y="364"/>
                  </a:cubicBezTo>
                  <a:cubicBezTo>
                    <a:pt x="20" y="346"/>
                    <a:pt x="56" y="349"/>
                    <a:pt x="57" y="371"/>
                  </a:cubicBezTo>
                  <a:cubicBezTo>
                    <a:pt x="58" y="384"/>
                    <a:pt x="38" y="402"/>
                    <a:pt x="38" y="381"/>
                  </a:cubicBezTo>
                  <a:cubicBezTo>
                    <a:pt x="38" y="378"/>
                    <a:pt x="42" y="377"/>
                    <a:pt x="43" y="380"/>
                  </a:cubicBezTo>
                  <a:cubicBezTo>
                    <a:pt x="50" y="388"/>
                    <a:pt x="52" y="383"/>
                    <a:pt x="49" y="366"/>
                  </a:cubicBezTo>
                  <a:cubicBezTo>
                    <a:pt x="39" y="360"/>
                    <a:pt x="39" y="360"/>
                    <a:pt x="39" y="360"/>
                  </a:cubicBezTo>
                  <a:cubicBezTo>
                    <a:pt x="28" y="358"/>
                    <a:pt x="15" y="361"/>
                    <a:pt x="13" y="373"/>
                  </a:cubicBezTo>
                  <a:cubicBezTo>
                    <a:pt x="12" y="384"/>
                    <a:pt x="17" y="394"/>
                    <a:pt x="26" y="400"/>
                  </a:cubicBezTo>
                  <a:cubicBezTo>
                    <a:pt x="43" y="411"/>
                    <a:pt x="63" y="410"/>
                    <a:pt x="75" y="394"/>
                  </a:cubicBezTo>
                  <a:cubicBezTo>
                    <a:pt x="98" y="366"/>
                    <a:pt x="93" y="326"/>
                    <a:pt x="87" y="294"/>
                  </a:cubicBezTo>
                  <a:cubicBezTo>
                    <a:pt x="81" y="258"/>
                    <a:pt x="65" y="222"/>
                    <a:pt x="63" y="186"/>
                  </a:cubicBezTo>
                  <a:cubicBezTo>
                    <a:pt x="46" y="187"/>
                    <a:pt x="31" y="180"/>
                    <a:pt x="22" y="165"/>
                  </a:cubicBezTo>
                  <a:cubicBezTo>
                    <a:pt x="8" y="139"/>
                    <a:pt x="13" y="110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1"/>
                    <a:pt x="22" y="79"/>
                    <a:pt x="21" y="77"/>
                  </a:cubicBezTo>
                  <a:cubicBezTo>
                    <a:pt x="9" y="45"/>
                    <a:pt x="35" y="0"/>
                    <a:pt x="77" y="4"/>
                  </a:cubicBezTo>
                  <a:cubicBezTo>
                    <a:pt x="77" y="3"/>
                    <a:pt x="78" y="3"/>
                    <a:pt x="79" y="2"/>
                  </a:cubicBezTo>
                  <a:cubicBezTo>
                    <a:pt x="81" y="0"/>
                    <a:pt x="83" y="4"/>
                    <a:pt x="82" y="6"/>
                  </a:cubicBezTo>
                  <a:cubicBezTo>
                    <a:pt x="61" y="27"/>
                    <a:pt x="42" y="53"/>
                    <a:pt x="30" y="81"/>
                  </a:cubicBezTo>
                  <a:cubicBezTo>
                    <a:pt x="39" y="93"/>
                    <a:pt x="55" y="100"/>
                    <a:pt x="72" y="100"/>
                  </a:cubicBezTo>
                  <a:cubicBezTo>
                    <a:pt x="93" y="100"/>
                    <a:pt x="121" y="90"/>
                    <a:pt x="124" y="68"/>
                  </a:cubicBezTo>
                  <a:cubicBezTo>
                    <a:pt x="126" y="60"/>
                    <a:pt x="127" y="49"/>
                    <a:pt x="121" y="43"/>
                  </a:cubicBezTo>
                  <a:cubicBezTo>
                    <a:pt x="116" y="39"/>
                    <a:pt x="105" y="34"/>
                    <a:pt x="98" y="39"/>
                  </a:cubicBezTo>
                  <a:cubicBezTo>
                    <a:pt x="86" y="50"/>
                    <a:pt x="99" y="61"/>
                    <a:pt x="109" y="66"/>
                  </a:cubicBezTo>
                  <a:cubicBezTo>
                    <a:pt x="110" y="67"/>
                    <a:pt x="110" y="70"/>
                    <a:pt x="108" y="70"/>
                  </a:cubicBezTo>
                  <a:cubicBezTo>
                    <a:pt x="81" y="70"/>
                    <a:pt x="82" y="24"/>
                    <a:pt x="111" y="30"/>
                  </a:cubicBezTo>
                  <a:cubicBezTo>
                    <a:pt x="127" y="34"/>
                    <a:pt x="133" y="48"/>
                    <a:pt x="131" y="62"/>
                  </a:cubicBezTo>
                  <a:cubicBezTo>
                    <a:pt x="129" y="78"/>
                    <a:pt x="121" y="89"/>
                    <a:pt x="106" y="98"/>
                  </a:cubicBezTo>
                  <a:cubicBezTo>
                    <a:pt x="83" y="111"/>
                    <a:pt x="44" y="109"/>
                    <a:pt x="27" y="89"/>
                  </a:cubicBezTo>
                  <a:cubicBezTo>
                    <a:pt x="23" y="101"/>
                    <a:pt x="20" y="114"/>
                    <a:pt x="20" y="126"/>
                  </a:cubicBezTo>
                  <a:cubicBezTo>
                    <a:pt x="19" y="145"/>
                    <a:pt x="26" y="172"/>
                    <a:pt x="48" y="178"/>
                  </a:cubicBezTo>
                  <a:cubicBezTo>
                    <a:pt x="53" y="179"/>
                    <a:pt x="58" y="180"/>
                    <a:pt x="62" y="179"/>
                  </a:cubicBezTo>
                  <a:cubicBezTo>
                    <a:pt x="62" y="168"/>
                    <a:pt x="64" y="156"/>
                    <a:pt x="72" y="148"/>
                  </a:cubicBezTo>
                  <a:cubicBezTo>
                    <a:pt x="77" y="143"/>
                    <a:pt x="85" y="136"/>
                    <a:pt x="92" y="143"/>
                  </a:cubicBezTo>
                  <a:cubicBezTo>
                    <a:pt x="108" y="157"/>
                    <a:pt x="98" y="174"/>
                    <a:pt x="79" y="182"/>
                  </a:cubicBezTo>
                  <a:cubicBezTo>
                    <a:pt x="75" y="183"/>
                    <a:pt x="72" y="184"/>
                    <a:pt x="68" y="185"/>
                  </a:cubicBezTo>
                  <a:cubicBezTo>
                    <a:pt x="69" y="202"/>
                    <a:pt x="76" y="221"/>
                    <a:pt x="80" y="235"/>
                  </a:cubicBezTo>
                  <a:cubicBezTo>
                    <a:pt x="85" y="254"/>
                    <a:pt x="90" y="273"/>
                    <a:pt x="93" y="292"/>
                  </a:cubicBezTo>
                  <a:cubicBezTo>
                    <a:pt x="98" y="319"/>
                    <a:pt x="102" y="351"/>
                    <a:pt x="92" y="378"/>
                  </a:cubicBezTo>
                  <a:cubicBezTo>
                    <a:pt x="84" y="399"/>
                    <a:pt x="62" y="426"/>
                    <a:pt x="34" y="413"/>
                  </a:cubicBezTo>
                  <a:close/>
                  <a:moveTo>
                    <a:pt x="27" y="75"/>
                  </a:moveTo>
                  <a:cubicBezTo>
                    <a:pt x="37" y="51"/>
                    <a:pt x="51" y="28"/>
                    <a:pt x="71" y="9"/>
                  </a:cubicBezTo>
                  <a:cubicBezTo>
                    <a:pt x="43" y="17"/>
                    <a:pt x="17" y="38"/>
                    <a:pt x="24" y="67"/>
                  </a:cubicBezTo>
                  <a:cubicBezTo>
                    <a:pt x="25" y="70"/>
                    <a:pt x="26" y="72"/>
                    <a:pt x="27" y="75"/>
                  </a:cubicBezTo>
                  <a:close/>
                  <a:moveTo>
                    <a:pt x="68" y="179"/>
                  </a:moveTo>
                  <a:cubicBezTo>
                    <a:pt x="71" y="178"/>
                    <a:pt x="74" y="177"/>
                    <a:pt x="78" y="175"/>
                  </a:cubicBezTo>
                  <a:cubicBezTo>
                    <a:pt x="82" y="173"/>
                    <a:pt x="89" y="170"/>
                    <a:pt x="92" y="165"/>
                  </a:cubicBezTo>
                  <a:cubicBezTo>
                    <a:pt x="83" y="150"/>
                    <a:pt x="76" y="148"/>
                    <a:pt x="72" y="159"/>
                  </a:cubicBezTo>
                  <a:cubicBezTo>
                    <a:pt x="69" y="165"/>
                    <a:pt x="68" y="172"/>
                    <a:pt x="68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1640" y="1163"/>
              <a:ext cx="314" cy="1007"/>
            </a:xfrm>
            <a:custGeom>
              <a:avLst/>
              <a:gdLst>
                <a:gd name="T0" fmla="*/ 92 w 133"/>
                <a:gd name="T1" fmla="*/ 48 h 425"/>
                <a:gd name="T2" fmla="*/ 93 w 133"/>
                <a:gd name="T3" fmla="*/ 134 h 425"/>
                <a:gd name="T4" fmla="*/ 80 w 133"/>
                <a:gd name="T5" fmla="*/ 190 h 425"/>
                <a:gd name="T6" fmla="*/ 68 w 133"/>
                <a:gd name="T7" fmla="*/ 240 h 425"/>
                <a:gd name="T8" fmla="*/ 79 w 133"/>
                <a:gd name="T9" fmla="*/ 244 h 425"/>
                <a:gd name="T10" fmla="*/ 92 w 133"/>
                <a:gd name="T11" fmla="*/ 283 h 425"/>
                <a:gd name="T12" fmla="*/ 72 w 133"/>
                <a:gd name="T13" fmla="*/ 278 h 425"/>
                <a:gd name="T14" fmla="*/ 62 w 133"/>
                <a:gd name="T15" fmla="*/ 246 h 425"/>
                <a:gd name="T16" fmla="*/ 48 w 133"/>
                <a:gd name="T17" fmla="*/ 248 h 425"/>
                <a:gd name="T18" fmla="*/ 20 w 133"/>
                <a:gd name="T19" fmla="*/ 299 h 425"/>
                <a:gd name="T20" fmla="*/ 27 w 133"/>
                <a:gd name="T21" fmla="*/ 337 h 425"/>
                <a:gd name="T22" fmla="*/ 106 w 133"/>
                <a:gd name="T23" fmla="*/ 328 h 425"/>
                <a:gd name="T24" fmla="*/ 131 w 133"/>
                <a:gd name="T25" fmla="*/ 363 h 425"/>
                <a:gd name="T26" fmla="*/ 111 w 133"/>
                <a:gd name="T27" fmla="*/ 395 h 425"/>
                <a:gd name="T28" fmla="*/ 108 w 133"/>
                <a:gd name="T29" fmla="*/ 355 h 425"/>
                <a:gd name="T30" fmla="*/ 109 w 133"/>
                <a:gd name="T31" fmla="*/ 359 h 425"/>
                <a:gd name="T32" fmla="*/ 98 w 133"/>
                <a:gd name="T33" fmla="*/ 386 h 425"/>
                <a:gd name="T34" fmla="*/ 121 w 133"/>
                <a:gd name="T35" fmla="*/ 382 h 425"/>
                <a:gd name="T36" fmla="*/ 124 w 133"/>
                <a:gd name="T37" fmla="*/ 358 h 425"/>
                <a:gd name="T38" fmla="*/ 72 w 133"/>
                <a:gd name="T39" fmla="*/ 325 h 425"/>
                <a:gd name="T40" fmla="*/ 30 w 133"/>
                <a:gd name="T41" fmla="*/ 345 h 425"/>
                <a:gd name="T42" fmla="*/ 82 w 133"/>
                <a:gd name="T43" fmla="*/ 420 h 425"/>
                <a:gd name="T44" fmla="*/ 79 w 133"/>
                <a:gd name="T45" fmla="*/ 423 h 425"/>
                <a:gd name="T46" fmla="*/ 77 w 133"/>
                <a:gd name="T47" fmla="*/ 421 h 425"/>
                <a:gd name="T48" fmla="*/ 21 w 133"/>
                <a:gd name="T49" fmla="*/ 348 h 425"/>
                <a:gd name="T50" fmla="*/ 23 w 133"/>
                <a:gd name="T51" fmla="*/ 343 h 425"/>
                <a:gd name="T52" fmla="*/ 23 w 133"/>
                <a:gd name="T53" fmla="*/ 342 h 425"/>
                <a:gd name="T54" fmla="*/ 22 w 133"/>
                <a:gd name="T55" fmla="*/ 261 h 425"/>
                <a:gd name="T56" fmla="*/ 63 w 133"/>
                <a:gd name="T57" fmla="*/ 240 h 425"/>
                <a:gd name="T58" fmla="*/ 87 w 133"/>
                <a:gd name="T59" fmla="*/ 132 h 425"/>
                <a:gd name="T60" fmla="*/ 75 w 133"/>
                <a:gd name="T61" fmla="*/ 31 h 425"/>
                <a:gd name="T62" fmla="*/ 26 w 133"/>
                <a:gd name="T63" fmla="*/ 25 h 425"/>
                <a:gd name="T64" fmla="*/ 13 w 133"/>
                <a:gd name="T65" fmla="*/ 52 h 425"/>
                <a:gd name="T66" fmla="*/ 39 w 133"/>
                <a:gd name="T67" fmla="*/ 66 h 425"/>
                <a:gd name="T68" fmla="*/ 49 w 133"/>
                <a:gd name="T69" fmla="*/ 60 h 425"/>
                <a:gd name="T70" fmla="*/ 43 w 133"/>
                <a:gd name="T71" fmla="*/ 45 h 425"/>
                <a:gd name="T72" fmla="*/ 38 w 133"/>
                <a:gd name="T73" fmla="*/ 45 h 425"/>
                <a:gd name="T74" fmla="*/ 57 w 133"/>
                <a:gd name="T75" fmla="*/ 55 h 425"/>
                <a:gd name="T76" fmla="*/ 11 w 133"/>
                <a:gd name="T77" fmla="*/ 62 h 425"/>
                <a:gd name="T78" fmla="*/ 34 w 133"/>
                <a:gd name="T79" fmla="*/ 13 h 425"/>
                <a:gd name="T80" fmla="*/ 92 w 133"/>
                <a:gd name="T81" fmla="*/ 48 h 425"/>
                <a:gd name="T82" fmla="*/ 24 w 133"/>
                <a:gd name="T83" fmla="*/ 358 h 425"/>
                <a:gd name="T84" fmla="*/ 71 w 133"/>
                <a:gd name="T85" fmla="*/ 416 h 425"/>
                <a:gd name="T86" fmla="*/ 27 w 133"/>
                <a:gd name="T87" fmla="*/ 351 h 425"/>
                <a:gd name="T88" fmla="*/ 24 w 133"/>
                <a:gd name="T89" fmla="*/ 358 h 425"/>
                <a:gd name="T90" fmla="*/ 72 w 133"/>
                <a:gd name="T91" fmla="*/ 267 h 425"/>
                <a:gd name="T92" fmla="*/ 92 w 133"/>
                <a:gd name="T93" fmla="*/ 260 h 425"/>
                <a:gd name="T94" fmla="*/ 78 w 133"/>
                <a:gd name="T95" fmla="*/ 250 h 425"/>
                <a:gd name="T96" fmla="*/ 68 w 133"/>
                <a:gd name="T97" fmla="*/ 247 h 425"/>
                <a:gd name="T98" fmla="*/ 72 w 133"/>
                <a:gd name="T99" fmla="*/ 26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425">
                  <a:moveTo>
                    <a:pt x="92" y="48"/>
                  </a:moveTo>
                  <a:cubicBezTo>
                    <a:pt x="102" y="75"/>
                    <a:pt x="98" y="106"/>
                    <a:pt x="93" y="134"/>
                  </a:cubicBezTo>
                  <a:cubicBezTo>
                    <a:pt x="90" y="153"/>
                    <a:pt x="85" y="171"/>
                    <a:pt x="80" y="190"/>
                  </a:cubicBezTo>
                  <a:cubicBezTo>
                    <a:pt x="76" y="205"/>
                    <a:pt x="69" y="223"/>
                    <a:pt x="68" y="240"/>
                  </a:cubicBezTo>
                  <a:cubicBezTo>
                    <a:pt x="72" y="241"/>
                    <a:pt x="75" y="242"/>
                    <a:pt x="79" y="244"/>
                  </a:cubicBezTo>
                  <a:cubicBezTo>
                    <a:pt x="98" y="251"/>
                    <a:pt x="108" y="268"/>
                    <a:pt x="92" y="283"/>
                  </a:cubicBezTo>
                  <a:cubicBezTo>
                    <a:pt x="85" y="289"/>
                    <a:pt x="77" y="282"/>
                    <a:pt x="72" y="278"/>
                  </a:cubicBezTo>
                  <a:cubicBezTo>
                    <a:pt x="64" y="269"/>
                    <a:pt x="62" y="257"/>
                    <a:pt x="62" y="246"/>
                  </a:cubicBezTo>
                  <a:cubicBezTo>
                    <a:pt x="58" y="246"/>
                    <a:pt x="53" y="246"/>
                    <a:pt x="48" y="248"/>
                  </a:cubicBezTo>
                  <a:cubicBezTo>
                    <a:pt x="26" y="254"/>
                    <a:pt x="19" y="281"/>
                    <a:pt x="20" y="299"/>
                  </a:cubicBezTo>
                  <a:cubicBezTo>
                    <a:pt x="20" y="312"/>
                    <a:pt x="23" y="325"/>
                    <a:pt x="27" y="337"/>
                  </a:cubicBezTo>
                  <a:cubicBezTo>
                    <a:pt x="44" y="316"/>
                    <a:pt x="83" y="314"/>
                    <a:pt x="106" y="328"/>
                  </a:cubicBezTo>
                  <a:cubicBezTo>
                    <a:pt x="121" y="336"/>
                    <a:pt x="129" y="348"/>
                    <a:pt x="131" y="363"/>
                  </a:cubicBezTo>
                  <a:cubicBezTo>
                    <a:pt x="133" y="377"/>
                    <a:pt x="127" y="392"/>
                    <a:pt x="111" y="395"/>
                  </a:cubicBezTo>
                  <a:cubicBezTo>
                    <a:pt x="82" y="401"/>
                    <a:pt x="81" y="355"/>
                    <a:pt x="108" y="355"/>
                  </a:cubicBezTo>
                  <a:cubicBezTo>
                    <a:pt x="110" y="355"/>
                    <a:pt x="110" y="358"/>
                    <a:pt x="109" y="359"/>
                  </a:cubicBezTo>
                  <a:cubicBezTo>
                    <a:pt x="99" y="365"/>
                    <a:pt x="86" y="376"/>
                    <a:pt x="98" y="386"/>
                  </a:cubicBezTo>
                  <a:cubicBezTo>
                    <a:pt x="105" y="391"/>
                    <a:pt x="116" y="387"/>
                    <a:pt x="121" y="382"/>
                  </a:cubicBezTo>
                  <a:cubicBezTo>
                    <a:pt x="127" y="376"/>
                    <a:pt x="126" y="365"/>
                    <a:pt x="124" y="358"/>
                  </a:cubicBezTo>
                  <a:cubicBezTo>
                    <a:pt x="121" y="336"/>
                    <a:pt x="93" y="326"/>
                    <a:pt x="72" y="325"/>
                  </a:cubicBezTo>
                  <a:cubicBezTo>
                    <a:pt x="55" y="325"/>
                    <a:pt x="39" y="333"/>
                    <a:pt x="30" y="345"/>
                  </a:cubicBezTo>
                  <a:cubicBezTo>
                    <a:pt x="42" y="373"/>
                    <a:pt x="61" y="399"/>
                    <a:pt x="82" y="420"/>
                  </a:cubicBezTo>
                  <a:cubicBezTo>
                    <a:pt x="83" y="421"/>
                    <a:pt x="81" y="425"/>
                    <a:pt x="79" y="423"/>
                  </a:cubicBezTo>
                  <a:cubicBezTo>
                    <a:pt x="78" y="423"/>
                    <a:pt x="77" y="422"/>
                    <a:pt x="77" y="421"/>
                  </a:cubicBezTo>
                  <a:cubicBezTo>
                    <a:pt x="35" y="425"/>
                    <a:pt x="9" y="381"/>
                    <a:pt x="21" y="348"/>
                  </a:cubicBezTo>
                  <a:cubicBezTo>
                    <a:pt x="22" y="346"/>
                    <a:pt x="22" y="344"/>
                    <a:pt x="23" y="343"/>
                  </a:cubicBezTo>
                  <a:cubicBezTo>
                    <a:pt x="23" y="342"/>
                    <a:pt x="23" y="342"/>
                    <a:pt x="23" y="342"/>
                  </a:cubicBezTo>
                  <a:cubicBezTo>
                    <a:pt x="13" y="316"/>
                    <a:pt x="8" y="286"/>
                    <a:pt x="22" y="261"/>
                  </a:cubicBezTo>
                  <a:cubicBezTo>
                    <a:pt x="31" y="245"/>
                    <a:pt x="46" y="238"/>
                    <a:pt x="63" y="240"/>
                  </a:cubicBezTo>
                  <a:cubicBezTo>
                    <a:pt x="65" y="203"/>
                    <a:pt x="81" y="168"/>
                    <a:pt x="87" y="132"/>
                  </a:cubicBezTo>
                  <a:cubicBezTo>
                    <a:pt x="93" y="99"/>
                    <a:pt x="98" y="59"/>
                    <a:pt x="75" y="31"/>
                  </a:cubicBezTo>
                  <a:cubicBezTo>
                    <a:pt x="63" y="15"/>
                    <a:pt x="43" y="14"/>
                    <a:pt x="26" y="25"/>
                  </a:cubicBezTo>
                  <a:cubicBezTo>
                    <a:pt x="17" y="32"/>
                    <a:pt x="12" y="42"/>
                    <a:pt x="13" y="52"/>
                  </a:cubicBezTo>
                  <a:cubicBezTo>
                    <a:pt x="15" y="64"/>
                    <a:pt x="28" y="68"/>
                    <a:pt x="39" y="66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2" y="43"/>
                    <a:pt x="50" y="38"/>
                    <a:pt x="43" y="45"/>
                  </a:cubicBezTo>
                  <a:cubicBezTo>
                    <a:pt x="42" y="49"/>
                    <a:pt x="38" y="48"/>
                    <a:pt x="38" y="45"/>
                  </a:cubicBezTo>
                  <a:cubicBezTo>
                    <a:pt x="38" y="24"/>
                    <a:pt x="58" y="41"/>
                    <a:pt x="57" y="55"/>
                  </a:cubicBezTo>
                  <a:cubicBezTo>
                    <a:pt x="56" y="76"/>
                    <a:pt x="20" y="80"/>
                    <a:pt x="11" y="62"/>
                  </a:cubicBezTo>
                  <a:cubicBezTo>
                    <a:pt x="0" y="42"/>
                    <a:pt x="14" y="22"/>
                    <a:pt x="34" y="13"/>
                  </a:cubicBezTo>
                  <a:cubicBezTo>
                    <a:pt x="62" y="0"/>
                    <a:pt x="84" y="26"/>
                    <a:pt x="92" y="48"/>
                  </a:cubicBezTo>
                  <a:close/>
                  <a:moveTo>
                    <a:pt x="24" y="358"/>
                  </a:moveTo>
                  <a:cubicBezTo>
                    <a:pt x="17" y="388"/>
                    <a:pt x="43" y="409"/>
                    <a:pt x="71" y="416"/>
                  </a:cubicBezTo>
                  <a:cubicBezTo>
                    <a:pt x="51" y="398"/>
                    <a:pt x="37" y="375"/>
                    <a:pt x="27" y="351"/>
                  </a:cubicBezTo>
                  <a:cubicBezTo>
                    <a:pt x="26" y="353"/>
                    <a:pt x="25" y="356"/>
                    <a:pt x="24" y="358"/>
                  </a:cubicBezTo>
                  <a:close/>
                  <a:moveTo>
                    <a:pt x="72" y="267"/>
                  </a:moveTo>
                  <a:cubicBezTo>
                    <a:pt x="76" y="278"/>
                    <a:pt x="83" y="276"/>
                    <a:pt x="92" y="260"/>
                  </a:cubicBezTo>
                  <a:cubicBezTo>
                    <a:pt x="89" y="256"/>
                    <a:pt x="82" y="253"/>
                    <a:pt x="78" y="250"/>
                  </a:cubicBezTo>
                  <a:cubicBezTo>
                    <a:pt x="74" y="249"/>
                    <a:pt x="71" y="248"/>
                    <a:pt x="68" y="247"/>
                  </a:cubicBezTo>
                  <a:cubicBezTo>
                    <a:pt x="68" y="254"/>
                    <a:pt x="69" y="260"/>
                    <a:pt x="72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1928" y="874"/>
              <a:ext cx="975" cy="315"/>
            </a:xfrm>
            <a:custGeom>
              <a:avLst/>
              <a:gdLst>
                <a:gd name="T0" fmla="*/ 13 w 412"/>
                <a:gd name="T1" fmla="*/ 34 h 133"/>
                <a:gd name="T2" fmla="*/ 60 w 412"/>
                <a:gd name="T3" fmla="*/ 11 h 133"/>
                <a:gd name="T4" fmla="*/ 53 w 412"/>
                <a:gd name="T5" fmla="*/ 58 h 133"/>
                <a:gd name="T6" fmla="*/ 43 w 412"/>
                <a:gd name="T7" fmla="*/ 38 h 133"/>
                <a:gd name="T8" fmla="*/ 44 w 412"/>
                <a:gd name="T9" fmla="*/ 43 h 133"/>
                <a:gd name="T10" fmla="*/ 58 w 412"/>
                <a:gd name="T11" fmla="*/ 49 h 133"/>
                <a:gd name="T12" fmla="*/ 64 w 412"/>
                <a:gd name="T13" fmla="*/ 39 h 133"/>
                <a:gd name="T14" fmla="*/ 51 w 412"/>
                <a:gd name="T15" fmla="*/ 13 h 133"/>
                <a:gd name="T16" fmla="*/ 25 w 412"/>
                <a:gd name="T17" fmla="*/ 26 h 133"/>
                <a:gd name="T18" fmla="*/ 30 w 412"/>
                <a:gd name="T19" fmla="*/ 75 h 133"/>
                <a:gd name="T20" fmla="*/ 128 w 412"/>
                <a:gd name="T21" fmla="*/ 88 h 133"/>
                <a:gd name="T22" fmla="*/ 233 w 412"/>
                <a:gd name="T23" fmla="*/ 63 h 133"/>
                <a:gd name="T24" fmla="*/ 253 w 412"/>
                <a:gd name="T25" fmla="*/ 22 h 133"/>
                <a:gd name="T26" fmla="*/ 331 w 412"/>
                <a:gd name="T27" fmla="*/ 23 h 133"/>
                <a:gd name="T28" fmla="*/ 332 w 412"/>
                <a:gd name="T29" fmla="*/ 23 h 133"/>
                <a:gd name="T30" fmla="*/ 338 w 412"/>
                <a:gd name="T31" fmla="*/ 21 h 133"/>
                <a:gd name="T32" fmla="*/ 409 w 412"/>
                <a:gd name="T33" fmla="*/ 77 h 133"/>
                <a:gd name="T34" fmla="*/ 411 w 412"/>
                <a:gd name="T35" fmla="*/ 79 h 133"/>
                <a:gd name="T36" fmla="*/ 407 w 412"/>
                <a:gd name="T37" fmla="*/ 82 h 133"/>
                <a:gd name="T38" fmla="*/ 335 w 412"/>
                <a:gd name="T39" fmla="*/ 30 h 133"/>
                <a:gd name="T40" fmla="*/ 316 w 412"/>
                <a:gd name="T41" fmla="*/ 72 h 133"/>
                <a:gd name="T42" fmla="*/ 347 w 412"/>
                <a:gd name="T43" fmla="*/ 125 h 133"/>
                <a:gd name="T44" fmla="*/ 371 w 412"/>
                <a:gd name="T45" fmla="*/ 121 h 133"/>
                <a:gd name="T46" fmla="*/ 374 w 412"/>
                <a:gd name="T47" fmla="*/ 99 h 133"/>
                <a:gd name="T48" fmla="*/ 348 w 412"/>
                <a:gd name="T49" fmla="*/ 109 h 133"/>
                <a:gd name="T50" fmla="*/ 345 w 412"/>
                <a:gd name="T51" fmla="*/ 108 h 133"/>
                <a:gd name="T52" fmla="*/ 383 w 412"/>
                <a:gd name="T53" fmla="*/ 111 h 133"/>
                <a:gd name="T54" fmla="*/ 352 w 412"/>
                <a:gd name="T55" fmla="*/ 131 h 133"/>
                <a:gd name="T56" fmla="*/ 318 w 412"/>
                <a:gd name="T57" fmla="*/ 106 h 133"/>
                <a:gd name="T58" fmla="*/ 327 w 412"/>
                <a:gd name="T59" fmla="*/ 27 h 133"/>
                <a:gd name="T60" fmla="*/ 290 w 412"/>
                <a:gd name="T61" fmla="*/ 20 h 133"/>
                <a:gd name="T62" fmla="*/ 240 w 412"/>
                <a:gd name="T63" fmla="*/ 49 h 133"/>
                <a:gd name="T64" fmla="*/ 239 w 412"/>
                <a:gd name="T65" fmla="*/ 63 h 133"/>
                <a:gd name="T66" fmla="*/ 269 w 412"/>
                <a:gd name="T67" fmla="*/ 72 h 133"/>
                <a:gd name="T68" fmla="*/ 274 w 412"/>
                <a:gd name="T69" fmla="*/ 92 h 133"/>
                <a:gd name="T70" fmla="*/ 236 w 412"/>
                <a:gd name="T71" fmla="*/ 79 h 133"/>
                <a:gd name="T72" fmla="*/ 233 w 412"/>
                <a:gd name="T73" fmla="*/ 68 h 133"/>
                <a:gd name="T74" fmla="*/ 184 w 412"/>
                <a:gd name="T75" fmla="*/ 80 h 133"/>
                <a:gd name="T76" fmla="*/ 130 w 412"/>
                <a:gd name="T77" fmla="*/ 94 h 133"/>
                <a:gd name="T78" fmla="*/ 46 w 412"/>
                <a:gd name="T79" fmla="*/ 92 h 133"/>
                <a:gd name="T80" fmla="*/ 13 w 412"/>
                <a:gd name="T81" fmla="*/ 34 h 133"/>
                <a:gd name="T82" fmla="*/ 340 w 412"/>
                <a:gd name="T83" fmla="*/ 27 h 133"/>
                <a:gd name="T84" fmla="*/ 404 w 412"/>
                <a:gd name="T85" fmla="*/ 71 h 133"/>
                <a:gd name="T86" fmla="*/ 348 w 412"/>
                <a:gd name="T87" fmla="*/ 24 h 133"/>
                <a:gd name="T88" fmla="*/ 340 w 412"/>
                <a:gd name="T89" fmla="*/ 27 h 133"/>
                <a:gd name="T90" fmla="*/ 240 w 412"/>
                <a:gd name="T91" fmla="*/ 68 h 133"/>
                <a:gd name="T92" fmla="*/ 243 w 412"/>
                <a:gd name="T93" fmla="*/ 78 h 133"/>
                <a:gd name="T94" fmla="*/ 253 w 412"/>
                <a:gd name="T95" fmla="*/ 93 h 133"/>
                <a:gd name="T96" fmla="*/ 259 w 412"/>
                <a:gd name="T97" fmla="*/ 72 h 133"/>
                <a:gd name="T98" fmla="*/ 240 w 412"/>
                <a:gd name="T99" fmla="*/ 6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13" y="34"/>
                  </a:moveTo>
                  <a:cubicBezTo>
                    <a:pt x="21" y="14"/>
                    <a:pt x="41" y="0"/>
                    <a:pt x="60" y="11"/>
                  </a:cubicBezTo>
                  <a:cubicBezTo>
                    <a:pt x="78" y="20"/>
                    <a:pt x="74" y="56"/>
                    <a:pt x="53" y="58"/>
                  </a:cubicBezTo>
                  <a:cubicBezTo>
                    <a:pt x="40" y="58"/>
                    <a:pt x="23" y="38"/>
                    <a:pt x="43" y="38"/>
                  </a:cubicBezTo>
                  <a:cubicBezTo>
                    <a:pt x="46" y="38"/>
                    <a:pt x="48" y="43"/>
                    <a:pt x="44" y="43"/>
                  </a:cubicBezTo>
                  <a:cubicBezTo>
                    <a:pt x="37" y="50"/>
                    <a:pt x="41" y="52"/>
                    <a:pt x="58" y="4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28"/>
                    <a:pt x="63" y="15"/>
                    <a:pt x="51" y="13"/>
                  </a:cubicBezTo>
                  <a:cubicBezTo>
                    <a:pt x="41" y="12"/>
                    <a:pt x="31" y="17"/>
                    <a:pt x="25" y="26"/>
                  </a:cubicBezTo>
                  <a:cubicBezTo>
                    <a:pt x="14" y="43"/>
                    <a:pt x="15" y="63"/>
                    <a:pt x="30" y="75"/>
                  </a:cubicBezTo>
                  <a:cubicBezTo>
                    <a:pt x="58" y="98"/>
                    <a:pt x="97" y="93"/>
                    <a:pt x="128" y="88"/>
                  </a:cubicBezTo>
                  <a:cubicBezTo>
                    <a:pt x="163" y="81"/>
                    <a:pt x="197" y="65"/>
                    <a:pt x="233" y="63"/>
                  </a:cubicBezTo>
                  <a:cubicBezTo>
                    <a:pt x="231" y="46"/>
                    <a:pt x="238" y="31"/>
                    <a:pt x="253" y="22"/>
                  </a:cubicBezTo>
                  <a:cubicBezTo>
                    <a:pt x="278" y="8"/>
                    <a:pt x="306" y="13"/>
                    <a:pt x="331" y="23"/>
                  </a:cubicBezTo>
                  <a:cubicBezTo>
                    <a:pt x="332" y="23"/>
                    <a:pt x="332" y="23"/>
                    <a:pt x="332" y="23"/>
                  </a:cubicBezTo>
                  <a:cubicBezTo>
                    <a:pt x="334" y="23"/>
                    <a:pt x="336" y="22"/>
                    <a:pt x="338" y="21"/>
                  </a:cubicBezTo>
                  <a:cubicBezTo>
                    <a:pt x="369" y="10"/>
                    <a:pt x="412" y="35"/>
                    <a:pt x="409" y="77"/>
                  </a:cubicBezTo>
                  <a:cubicBezTo>
                    <a:pt x="409" y="78"/>
                    <a:pt x="410" y="78"/>
                    <a:pt x="411" y="79"/>
                  </a:cubicBezTo>
                  <a:cubicBezTo>
                    <a:pt x="412" y="81"/>
                    <a:pt x="409" y="83"/>
                    <a:pt x="407" y="82"/>
                  </a:cubicBezTo>
                  <a:cubicBezTo>
                    <a:pt x="387" y="61"/>
                    <a:pt x="362" y="42"/>
                    <a:pt x="335" y="30"/>
                  </a:cubicBezTo>
                  <a:cubicBezTo>
                    <a:pt x="323" y="39"/>
                    <a:pt x="316" y="55"/>
                    <a:pt x="316" y="72"/>
                  </a:cubicBezTo>
                  <a:cubicBezTo>
                    <a:pt x="316" y="93"/>
                    <a:pt x="326" y="121"/>
                    <a:pt x="347" y="125"/>
                  </a:cubicBezTo>
                  <a:cubicBezTo>
                    <a:pt x="354" y="126"/>
                    <a:pt x="365" y="127"/>
                    <a:pt x="371" y="121"/>
                  </a:cubicBezTo>
                  <a:cubicBezTo>
                    <a:pt x="375" y="116"/>
                    <a:pt x="380" y="105"/>
                    <a:pt x="374" y="99"/>
                  </a:cubicBezTo>
                  <a:cubicBezTo>
                    <a:pt x="364" y="86"/>
                    <a:pt x="354" y="99"/>
                    <a:pt x="348" y="109"/>
                  </a:cubicBezTo>
                  <a:cubicBezTo>
                    <a:pt x="348" y="111"/>
                    <a:pt x="345" y="110"/>
                    <a:pt x="345" y="108"/>
                  </a:cubicBezTo>
                  <a:cubicBezTo>
                    <a:pt x="345" y="81"/>
                    <a:pt x="389" y="82"/>
                    <a:pt x="383" y="111"/>
                  </a:cubicBezTo>
                  <a:cubicBezTo>
                    <a:pt x="380" y="127"/>
                    <a:pt x="366" y="133"/>
                    <a:pt x="352" y="131"/>
                  </a:cubicBezTo>
                  <a:cubicBezTo>
                    <a:pt x="337" y="129"/>
                    <a:pt x="326" y="121"/>
                    <a:pt x="318" y="106"/>
                  </a:cubicBezTo>
                  <a:cubicBezTo>
                    <a:pt x="305" y="83"/>
                    <a:pt x="307" y="45"/>
                    <a:pt x="327" y="27"/>
                  </a:cubicBezTo>
                  <a:cubicBezTo>
                    <a:pt x="315" y="23"/>
                    <a:pt x="303" y="20"/>
                    <a:pt x="290" y="20"/>
                  </a:cubicBezTo>
                  <a:cubicBezTo>
                    <a:pt x="272" y="19"/>
                    <a:pt x="246" y="26"/>
                    <a:pt x="240" y="49"/>
                  </a:cubicBezTo>
                  <a:cubicBezTo>
                    <a:pt x="239" y="53"/>
                    <a:pt x="239" y="58"/>
                    <a:pt x="239" y="63"/>
                  </a:cubicBezTo>
                  <a:cubicBezTo>
                    <a:pt x="250" y="63"/>
                    <a:pt x="261" y="64"/>
                    <a:pt x="269" y="72"/>
                  </a:cubicBezTo>
                  <a:cubicBezTo>
                    <a:pt x="274" y="77"/>
                    <a:pt x="281" y="86"/>
                    <a:pt x="274" y="92"/>
                  </a:cubicBezTo>
                  <a:cubicBezTo>
                    <a:pt x="260" y="108"/>
                    <a:pt x="244" y="98"/>
                    <a:pt x="236" y="79"/>
                  </a:cubicBezTo>
                  <a:cubicBezTo>
                    <a:pt x="235" y="75"/>
                    <a:pt x="234" y="72"/>
                    <a:pt x="233" y="68"/>
                  </a:cubicBezTo>
                  <a:cubicBezTo>
                    <a:pt x="217" y="69"/>
                    <a:pt x="199" y="76"/>
                    <a:pt x="184" y="80"/>
                  </a:cubicBezTo>
                  <a:cubicBezTo>
                    <a:pt x="166" y="85"/>
                    <a:pt x="148" y="90"/>
                    <a:pt x="130" y="94"/>
                  </a:cubicBezTo>
                  <a:cubicBezTo>
                    <a:pt x="103" y="98"/>
                    <a:pt x="73" y="102"/>
                    <a:pt x="46" y="92"/>
                  </a:cubicBezTo>
                  <a:cubicBezTo>
                    <a:pt x="26" y="84"/>
                    <a:pt x="0" y="62"/>
                    <a:pt x="13" y="34"/>
                  </a:cubicBezTo>
                  <a:close/>
                  <a:moveTo>
                    <a:pt x="340" y="27"/>
                  </a:moveTo>
                  <a:cubicBezTo>
                    <a:pt x="364" y="37"/>
                    <a:pt x="386" y="51"/>
                    <a:pt x="404" y="71"/>
                  </a:cubicBezTo>
                  <a:cubicBezTo>
                    <a:pt x="396" y="43"/>
                    <a:pt x="376" y="17"/>
                    <a:pt x="348" y="24"/>
                  </a:cubicBezTo>
                  <a:cubicBezTo>
                    <a:pt x="345" y="25"/>
                    <a:pt x="343" y="26"/>
                    <a:pt x="340" y="27"/>
                  </a:cubicBezTo>
                  <a:close/>
                  <a:moveTo>
                    <a:pt x="240" y="68"/>
                  </a:moveTo>
                  <a:cubicBezTo>
                    <a:pt x="240" y="71"/>
                    <a:pt x="241" y="74"/>
                    <a:pt x="243" y="78"/>
                  </a:cubicBezTo>
                  <a:cubicBezTo>
                    <a:pt x="245" y="83"/>
                    <a:pt x="248" y="89"/>
                    <a:pt x="253" y="93"/>
                  </a:cubicBezTo>
                  <a:cubicBezTo>
                    <a:pt x="268" y="83"/>
                    <a:pt x="270" y="76"/>
                    <a:pt x="259" y="72"/>
                  </a:cubicBezTo>
                  <a:cubicBezTo>
                    <a:pt x="253" y="69"/>
                    <a:pt x="246" y="68"/>
                    <a:pt x="24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2886" y="874"/>
              <a:ext cx="975" cy="315"/>
            </a:xfrm>
            <a:custGeom>
              <a:avLst/>
              <a:gdLst>
                <a:gd name="T0" fmla="*/ 366 w 412"/>
                <a:gd name="T1" fmla="*/ 92 h 133"/>
                <a:gd name="T2" fmla="*/ 282 w 412"/>
                <a:gd name="T3" fmla="*/ 94 h 133"/>
                <a:gd name="T4" fmla="*/ 228 w 412"/>
                <a:gd name="T5" fmla="*/ 80 h 133"/>
                <a:gd name="T6" fmla="*/ 179 w 412"/>
                <a:gd name="T7" fmla="*/ 68 h 133"/>
                <a:gd name="T8" fmla="*/ 176 w 412"/>
                <a:gd name="T9" fmla="*/ 79 h 133"/>
                <a:gd name="T10" fmla="*/ 138 w 412"/>
                <a:gd name="T11" fmla="*/ 92 h 133"/>
                <a:gd name="T12" fmla="*/ 143 w 412"/>
                <a:gd name="T13" fmla="*/ 72 h 133"/>
                <a:gd name="T14" fmla="*/ 173 w 412"/>
                <a:gd name="T15" fmla="*/ 63 h 133"/>
                <a:gd name="T16" fmla="*/ 172 w 412"/>
                <a:gd name="T17" fmla="*/ 49 h 133"/>
                <a:gd name="T18" fmla="*/ 122 w 412"/>
                <a:gd name="T19" fmla="*/ 20 h 133"/>
                <a:gd name="T20" fmla="*/ 85 w 412"/>
                <a:gd name="T21" fmla="*/ 27 h 133"/>
                <a:gd name="T22" fmla="*/ 94 w 412"/>
                <a:gd name="T23" fmla="*/ 106 h 133"/>
                <a:gd name="T24" fmla="*/ 60 w 412"/>
                <a:gd name="T25" fmla="*/ 131 h 133"/>
                <a:gd name="T26" fmla="*/ 29 w 412"/>
                <a:gd name="T27" fmla="*/ 111 h 133"/>
                <a:gd name="T28" fmla="*/ 68 w 412"/>
                <a:gd name="T29" fmla="*/ 108 h 133"/>
                <a:gd name="T30" fmla="*/ 64 w 412"/>
                <a:gd name="T31" fmla="*/ 109 h 133"/>
                <a:gd name="T32" fmla="*/ 38 w 412"/>
                <a:gd name="T33" fmla="*/ 99 h 133"/>
                <a:gd name="T34" fmla="*/ 42 w 412"/>
                <a:gd name="T35" fmla="*/ 121 h 133"/>
                <a:gd name="T36" fmla="*/ 65 w 412"/>
                <a:gd name="T37" fmla="*/ 125 h 133"/>
                <a:gd name="T38" fmla="*/ 97 w 412"/>
                <a:gd name="T39" fmla="*/ 72 h 133"/>
                <a:gd name="T40" fmla="*/ 78 w 412"/>
                <a:gd name="T41" fmla="*/ 30 h 133"/>
                <a:gd name="T42" fmla="*/ 5 w 412"/>
                <a:gd name="T43" fmla="*/ 82 h 133"/>
                <a:gd name="T44" fmla="*/ 1 w 412"/>
                <a:gd name="T45" fmla="*/ 79 h 133"/>
                <a:gd name="T46" fmla="*/ 4 w 412"/>
                <a:gd name="T47" fmla="*/ 77 h 133"/>
                <a:gd name="T48" fmla="*/ 75 w 412"/>
                <a:gd name="T49" fmla="*/ 21 h 133"/>
                <a:gd name="T50" fmla="*/ 80 w 412"/>
                <a:gd name="T51" fmla="*/ 23 h 133"/>
                <a:gd name="T52" fmla="*/ 81 w 412"/>
                <a:gd name="T53" fmla="*/ 23 h 133"/>
                <a:gd name="T54" fmla="*/ 159 w 412"/>
                <a:gd name="T55" fmla="*/ 22 h 133"/>
                <a:gd name="T56" fmla="*/ 180 w 412"/>
                <a:gd name="T57" fmla="*/ 63 h 133"/>
                <a:gd name="T58" fmla="*/ 284 w 412"/>
                <a:gd name="T59" fmla="*/ 88 h 133"/>
                <a:gd name="T60" fmla="*/ 382 w 412"/>
                <a:gd name="T61" fmla="*/ 75 h 133"/>
                <a:gd name="T62" fmla="*/ 387 w 412"/>
                <a:gd name="T63" fmla="*/ 26 h 133"/>
                <a:gd name="T64" fmla="*/ 362 w 412"/>
                <a:gd name="T65" fmla="*/ 13 h 133"/>
                <a:gd name="T66" fmla="*/ 348 w 412"/>
                <a:gd name="T67" fmla="*/ 39 h 133"/>
                <a:gd name="T68" fmla="*/ 354 w 412"/>
                <a:gd name="T69" fmla="*/ 49 h 133"/>
                <a:gd name="T70" fmla="*/ 368 w 412"/>
                <a:gd name="T71" fmla="*/ 43 h 133"/>
                <a:gd name="T72" fmla="*/ 369 w 412"/>
                <a:gd name="T73" fmla="*/ 38 h 133"/>
                <a:gd name="T74" fmla="*/ 359 w 412"/>
                <a:gd name="T75" fmla="*/ 58 h 133"/>
                <a:gd name="T76" fmla="*/ 352 w 412"/>
                <a:gd name="T77" fmla="*/ 11 h 133"/>
                <a:gd name="T78" fmla="*/ 400 w 412"/>
                <a:gd name="T79" fmla="*/ 34 h 133"/>
                <a:gd name="T80" fmla="*/ 366 w 412"/>
                <a:gd name="T81" fmla="*/ 92 h 133"/>
                <a:gd name="T82" fmla="*/ 65 w 412"/>
                <a:gd name="T83" fmla="*/ 24 h 133"/>
                <a:gd name="T84" fmla="*/ 9 w 412"/>
                <a:gd name="T85" fmla="*/ 71 h 133"/>
                <a:gd name="T86" fmla="*/ 72 w 412"/>
                <a:gd name="T87" fmla="*/ 27 h 133"/>
                <a:gd name="T88" fmla="*/ 65 w 412"/>
                <a:gd name="T89" fmla="*/ 24 h 133"/>
                <a:gd name="T90" fmla="*/ 154 w 412"/>
                <a:gd name="T91" fmla="*/ 72 h 133"/>
                <a:gd name="T92" fmla="*/ 160 w 412"/>
                <a:gd name="T93" fmla="*/ 93 h 133"/>
                <a:gd name="T94" fmla="*/ 169 w 412"/>
                <a:gd name="T95" fmla="*/ 78 h 133"/>
                <a:gd name="T96" fmla="*/ 173 w 412"/>
                <a:gd name="T97" fmla="*/ 68 h 133"/>
                <a:gd name="T98" fmla="*/ 154 w 412"/>
                <a:gd name="T99" fmla="*/ 7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366" y="92"/>
                  </a:moveTo>
                  <a:cubicBezTo>
                    <a:pt x="339" y="102"/>
                    <a:pt x="309" y="98"/>
                    <a:pt x="282" y="94"/>
                  </a:cubicBezTo>
                  <a:cubicBezTo>
                    <a:pt x="264" y="90"/>
                    <a:pt x="246" y="85"/>
                    <a:pt x="228" y="80"/>
                  </a:cubicBezTo>
                  <a:cubicBezTo>
                    <a:pt x="213" y="76"/>
                    <a:pt x="196" y="69"/>
                    <a:pt x="179" y="68"/>
                  </a:cubicBezTo>
                  <a:cubicBezTo>
                    <a:pt x="178" y="72"/>
                    <a:pt x="177" y="75"/>
                    <a:pt x="176" y="79"/>
                  </a:cubicBezTo>
                  <a:cubicBezTo>
                    <a:pt x="169" y="98"/>
                    <a:pt x="152" y="108"/>
                    <a:pt x="138" y="92"/>
                  </a:cubicBezTo>
                  <a:cubicBezTo>
                    <a:pt x="132" y="86"/>
                    <a:pt x="138" y="77"/>
                    <a:pt x="143" y="72"/>
                  </a:cubicBezTo>
                  <a:cubicBezTo>
                    <a:pt x="151" y="64"/>
                    <a:pt x="163" y="63"/>
                    <a:pt x="173" y="63"/>
                  </a:cubicBezTo>
                  <a:cubicBezTo>
                    <a:pt x="174" y="58"/>
                    <a:pt x="173" y="53"/>
                    <a:pt x="172" y="49"/>
                  </a:cubicBezTo>
                  <a:cubicBezTo>
                    <a:pt x="166" y="26"/>
                    <a:pt x="140" y="19"/>
                    <a:pt x="122" y="20"/>
                  </a:cubicBezTo>
                  <a:cubicBezTo>
                    <a:pt x="110" y="20"/>
                    <a:pt x="97" y="23"/>
                    <a:pt x="85" y="27"/>
                  </a:cubicBezTo>
                  <a:cubicBezTo>
                    <a:pt x="105" y="45"/>
                    <a:pt x="108" y="83"/>
                    <a:pt x="94" y="106"/>
                  </a:cubicBezTo>
                  <a:cubicBezTo>
                    <a:pt x="86" y="121"/>
                    <a:pt x="75" y="129"/>
                    <a:pt x="60" y="131"/>
                  </a:cubicBezTo>
                  <a:cubicBezTo>
                    <a:pt x="46" y="133"/>
                    <a:pt x="32" y="127"/>
                    <a:pt x="29" y="111"/>
                  </a:cubicBezTo>
                  <a:cubicBezTo>
                    <a:pt x="23" y="82"/>
                    <a:pt x="68" y="81"/>
                    <a:pt x="68" y="108"/>
                  </a:cubicBezTo>
                  <a:cubicBezTo>
                    <a:pt x="68" y="110"/>
                    <a:pt x="65" y="111"/>
                    <a:pt x="64" y="109"/>
                  </a:cubicBezTo>
                  <a:cubicBezTo>
                    <a:pt x="59" y="99"/>
                    <a:pt x="48" y="86"/>
                    <a:pt x="38" y="99"/>
                  </a:cubicBezTo>
                  <a:cubicBezTo>
                    <a:pt x="33" y="105"/>
                    <a:pt x="37" y="116"/>
                    <a:pt x="42" y="121"/>
                  </a:cubicBezTo>
                  <a:cubicBezTo>
                    <a:pt x="47" y="127"/>
                    <a:pt x="58" y="126"/>
                    <a:pt x="65" y="125"/>
                  </a:cubicBezTo>
                  <a:cubicBezTo>
                    <a:pt x="87" y="121"/>
                    <a:pt x="96" y="93"/>
                    <a:pt x="97" y="72"/>
                  </a:cubicBezTo>
                  <a:cubicBezTo>
                    <a:pt x="97" y="55"/>
                    <a:pt x="90" y="39"/>
                    <a:pt x="78" y="30"/>
                  </a:cubicBezTo>
                  <a:cubicBezTo>
                    <a:pt x="51" y="42"/>
                    <a:pt x="25" y="61"/>
                    <a:pt x="5" y="82"/>
                  </a:cubicBezTo>
                  <a:cubicBezTo>
                    <a:pt x="4" y="83"/>
                    <a:pt x="0" y="81"/>
                    <a:pt x="1" y="79"/>
                  </a:cubicBezTo>
                  <a:cubicBezTo>
                    <a:pt x="2" y="78"/>
                    <a:pt x="3" y="78"/>
                    <a:pt x="4" y="77"/>
                  </a:cubicBezTo>
                  <a:cubicBezTo>
                    <a:pt x="0" y="35"/>
                    <a:pt x="43" y="10"/>
                    <a:pt x="75" y="21"/>
                  </a:cubicBezTo>
                  <a:cubicBezTo>
                    <a:pt x="76" y="22"/>
                    <a:pt x="78" y="23"/>
                    <a:pt x="80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106" y="13"/>
                    <a:pt x="134" y="8"/>
                    <a:pt x="159" y="22"/>
                  </a:cubicBezTo>
                  <a:cubicBezTo>
                    <a:pt x="174" y="31"/>
                    <a:pt x="181" y="46"/>
                    <a:pt x="180" y="63"/>
                  </a:cubicBezTo>
                  <a:cubicBezTo>
                    <a:pt x="215" y="65"/>
                    <a:pt x="250" y="81"/>
                    <a:pt x="284" y="88"/>
                  </a:cubicBezTo>
                  <a:cubicBezTo>
                    <a:pt x="316" y="93"/>
                    <a:pt x="355" y="98"/>
                    <a:pt x="382" y="75"/>
                  </a:cubicBezTo>
                  <a:cubicBezTo>
                    <a:pt x="397" y="63"/>
                    <a:pt x="398" y="43"/>
                    <a:pt x="387" y="26"/>
                  </a:cubicBezTo>
                  <a:cubicBezTo>
                    <a:pt x="382" y="17"/>
                    <a:pt x="372" y="12"/>
                    <a:pt x="362" y="13"/>
                  </a:cubicBezTo>
                  <a:cubicBezTo>
                    <a:pt x="350" y="15"/>
                    <a:pt x="346" y="28"/>
                    <a:pt x="348" y="39"/>
                  </a:cubicBezTo>
                  <a:cubicBezTo>
                    <a:pt x="354" y="49"/>
                    <a:pt x="354" y="49"/>
                    <a:pt x="354" y="49"/>
                  </a:cubicBezTo>
                  <a:cubicBezTo>
                    <a:pt x="371" y="52"/>
                    <a:pt x="376" y="50"/>
                    <a:pt x="368" y="43"/>
                  </a:cubicBezTo>
                  <a:cubicBezTo>
                    <a:pt x="365" y="43"/>
                    <a:pt x="366" y="38"/>
                    <a:pt x="369" y="38"/>
                  </a:cubicBezTo>
                  <a:cubicBezTo>
                    <a:pt x="389" y="38"/>
                    <a:pt x="372" y="58"/>
                    <a:pt x="359" y="58"/>
                  </a:cubicBezTo>
                  <a:cubicBezTo>
                    <a:pt x="338" y="56"/>
                    <a:pt x="335" y="20"/>
                    <a:pt x="352" y="11"/>
                  </a:cubicBezTo>
                  <a:cubicBezTo>
                    <a:pt x="372" y="0"/>
                    <a:pt x="391" y="14"/>
                    <a:pt x="400" y="34"/>
                  </a:cubicBezTo>
                  <a:cubicBezTo>
                    <a:pt x="412" y="62"/>
                    <a:pt x="387" y="84"/>
                    <a:pt x="366" y="92"/>
                  </a:cubicBezTo>
                  <a:close/>
                  <a:moveTo>
                    <a:pt x="65" y="24"/>
                  </a:moveTo>
                  <a:cubicBezTo>
                    <a:pt x="36" y="17"/>
                    <a:pt x="16" y="43"/>
                    <a:pt x="9" y="71"/>
                  </a:cubicBezTo>
                  <a:cubicBezTo>
                    <a:pt x="26" y="51"/>
                    <a:pt x="49" y="37"/>
                    <a:pt x="72" y="27"/>
                  </a:cubicBezTo>
                  <a:cubicBezTo>
                    <a:pt x="70" y="26"/>
                    <a:pt x="67" y="25"/>
                    <a:pt x="65" y="24"/>
                  </a:cubicBezTo>
                  <a:close/>
                  <a:moveTo>
                    <a:pt x="154" y="72"/>
                  </a:moveTo>
                  <a:cubicBezTo>
                    <a:pt x="143" y="76"/>
                    <a:pt x="145" y="83"/>
                    <a:pt x="160" y="93"/>
                  </a:cubicBezTo>
                  <a:cubicBezTo>
                    <a:pt x="164" y="89"/>
                    <a:pt x="167" y="83"/>
                    <a:pt x="169" y="78"/>
                  </a:cubicBezTo>
                  <a:cubicBezTo>
                    <a:pt x="171" y="74"/>
                    <a:pt x="172" y="71"/>
                    <a:pt x="173" y="68"/>
                  </a:cubicBezTo>
                  <a:cubicBezTo>
                    <a:pt x="166" y="68"/>
                    <a:pt x="160" y="69"/>
                    <a:pt x="15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819" y="874"/>
              <a:ext cx="974" cy="315"/>
            </a:xfrm>
            <a:custGeom>
              <a:avLst/>
              <a:gdLst>
                <a:gd name="T0" fmla="*/ 12 w 412"/>
                <a:gd name="T1" fmla="*/ 34 h 133"/>
                <a:gd name="T2" fmla="*/ 60 w 412"/>
                <a:gd name="T3" fmla="*/ 11 h 133"/>
                <a:gd name="T4" fmla="*/ 53 w 412"/>
                <a:gd name="T5" fmla="*/ 58 h 133"/>
                <a:gd name="T6" fmla="*/ 43 w 412"/>
                <a:gd name="T7" fmla="*/ 38 h 133"/>
                <a:gd name="T8" fmla="*/ 44 w 412"/>
                <a:gd name="T9" fmla="*/ 43 h 133"/>
                <a:gd name="T10" fmla="*/ 58 w 412"/>
                <a:gd name="T11" fmla="*/ 49 h 133"/>
                <a:gd name="T12" fmla="*/ 64 w 412"/>
                <a:gd name="T13" fmla="*/ 39 h 133"/>
                <a:gd name="T14" fmla="*/ 51 w 412"/>
                <a:gd name="T15" fmla="*/ 13 h 133"/>
                <a:gd name="T16" fmla="*/ 25 w 412"/>
                <a:gd name="T17" fmla="*/ 26 h 133"/>
                <a:gd name="T18" fmla="*/ 30 w 412"/>
                <a:gd name="T19" fmla="*/ 75 h 133"/>
                <a:gd name="T20" fmla="*/ 128 w 412"/>
                <a:gd name="T21" fmla="*/ 88 h 133"/>
                <a:gd name="T22" fmla="*/ 232 w 412"/>
                <a:gd name="T23" fmla="*/ 63 h 133"/>
                <a:gd name="T24" fmla="*/ 253 w 412"/>
                <a:gd name="T25" fmla="*/ 22 h 133"/>
                <a:gd name="T26" fmla="*/ 331 w 412"/>
                <a:gd name="T27" fmla="*/ 23 h 133"/>
                <a:gd name="T28" fmla="*/ 332 w 412"/>
                <a:gd name="T29" fmla="*/ 23 h 133"/>
                <a:gd name="T30" fmla="*/ 338 w 412"/>
                <a:gd name="T31" fmla="*/ 21 h 133"/>
                <a:gd name="T32" fmla="*/ 409 w 412"/>
                <a:gd name="T33" fmla="*/ 77 h 133"/>
                <a:gd name="T34" fmla="*/ 411 w 412"/>
                <a:gd name="T35" fmla="*/ 79 h 133"/>
                <a:gd name="T36" fmla="*/ 407 w 412"/>
                <a:gd name="T37" fmla="*/ 82 h 133"/>
                <a:gd name="T38" fmla="*/ 334 w 412"/>
                <a:gd name="T39" fmla="*/ 30 h 133"/>
                <a:gd name="T40" fmla="*/ 316 w 412"/>
                <a:gd name="T41" fmla="*/ 72 h 133"/>
                <a:gd name="T42" fmla="*/ 347 w 412"/>
                <a:gd name="T43" fmla="*/ 125 h 133"/>
                <a:gd name="T44" fmla="*/ 371 w 412"/>
                <a:gd name="T45" fmla="*/ 121 h 133"/>
                <a:gd name="T46" fmla="*/ 374 w 412"/>
                <a:gd name="T47" fmla="*/ 99 h 133"/>
                <a:gd name="T48" fmla="*/ 348 w 412"/>
                <a:gd name="T49" fmla="*/ 109 h 133"/>
                <a:gd name="T50" fmla="*/ 344 w 412"/>
                <a:gd name="T51" fmla="*/ 108 h 133"/>
                <a:gd name="T52" fmla="*/ 383 w 412"/>
                <a:gd name="T53" fmla="*/ 111 h 133"/>
                <a:gd name="T54" fmla="*/ 352 w 412"/>
                <a:gd name="T55" fmla="*/ 131 h 133"/>
                <a:gd name="T56" fmla="*/ 318 w 412"/>
                <a:gd name="T57" fmla="*/ 106 h 133"/>
                <a:gd name="T58" fmla="*/ 327 w 412"/>
                <a:gd name="T59" fmla="*/ 27 h 133"/>
                <a:gd name="T60" fmla="*/ 290 w 412"/>
                <a:gd name="T61" fmla="*/ 20 h 133"/>
                <a:gd name="T62" fmla="*/ 240 w 412"/>
                <a:gd name="T63" fmla="*/ 49 h 133"/>
                <a:gd name="T64" fmla="*/ 239 w 412"/>
                <a:gd name="T65" fmla="*/ 63 h 133"/>
                <a:gd name="T66" fmla="*/ 269 w 412"/>
                <a:gd name="T67" fmla="*/ 72 h 133"/>
                <a:gd name="T68" fmla="*/ 274 w 412"/>
                <a:gd name="T69" fmla="*/ 92 h 133"/>
                <a:gd name="T70" fmla="*/ 236 w 412"/>
                <a:gd name="T71" fmla="*/ 79 h 133"/>
                <a:gd name="T72" fmla="*/ 233 w 412"/>
                <a:gd name="T73" fmla="*/ 68 h 133"/>
                <a:gd name="T74" fmla="*/ 184 w 412"/>
                <a:gd name="T75" fmla="*/ 80 h 133"/>
                <a:gd name="T76" fmla="*/ 130 w 412"/>
                <a:gd name="T77" fmla="*/ 94 h 133"/>
                <a:gd name="T78" fmla="*/ 46 w 412"/>
                <a:gd name="T79" fmla="*/ 92 h 133"/>
                <a:gd name="T80" fmla="*/ 12 w 412"/>
                <a:gd name="T81" fmla="*/ 34 h 133"/>
                <a:gd name="T82" fmla="*/ 340 w 412"/>
                <a:gd name="T83" fmla="*/ 27 h 133"/>
                <a:gd name="T84" fmla="*/ 404 w 412"/>
                <a:gd name="T85" fmla="*/ 71 h 133"/>
                <a:gd name="T86" fmla="*/ 347 w 412"/>
                <a:gd name="T87" fmla="*/ 24 h 133"/>
                <a:gd name="T88" fmla="*/ 340 w 412"/>
                <a:gd name="T89" fmla="*/ 27 h 133"/>
                <a:gd name="T90" fmla="*/ 240 w 412"/>
                <a:gd name="T91" fmla="*/ 68 h 133"/>
                <a:gd name="T92" fmla="*/ 243 w 412"/>
                <a:gd name="T93" fmla="*/ 78 h 133"/>
                <a:gd name="T94" fmla="*/ 253 w 412"/>
                <a:gd name="T95" fmla="*/ 93 h 133"/>
                <a:gd name="T96" fmla="*/ 259 w 412"/>
                <a:gd name="T97" fmla="*/ 72 h 133"/>
                <a:gd name="T98" fmla="*/ 240 w 412"/>
                <a:gd name="T99" fmla="*/ 6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12" y="34"/>
                  </a:moveTo>
                  <a:cubicBezTo>
                    <a:pt x="21" y="14"/>
                    <a:pt x="40" y="0"/>
                    <a:pt x="60" y="11"/>
                  </a:cubicBezTo>
                  <a:cubicBezTo>
                    <a:pt x="78" y="20"/>
                    <a:pt x="74" y="56"/>
                    <a:pt x="53" y="58"/>
                  </a:cubicBezTo>
                  <a:cubicBezTo>
                    <a:pt x="40" y="58"/>
                    <a:pt x="23" y="38"/>
                    <a:pt x="43" y="38"/>
                  </a:cubicBezTo>
                  <a:cubicBezTo>
                    <a:pt x="46" y="38"/>
                    <a:pt x="47" y="43"/>
                    <a:pt x="44" y="43"/>
                  </a:cubicBezTo>
                  <a:cubicBezTo>
                    <a:pt x="37" y="50"/>
                    <a:pt x="41" y="52"/>
                    <a:pt x="58" y="4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28"/>
                    <a:pt x="62" y="15"/>
                    <a:pt x="51" y="13"/>
                  </a:cubicBezTo>
                  <a:cubicBezTo>
                    <a:pt x="41" y="12"/>
                    <a:pt x="31" y="17"/>
                    <a:pt x="25" y="26"/>
                  </a:cubicBezTo>
                  <a:cubicBezTo>
                    <a:pt x="14" y="43"/>
                    <a:pt x="15" y="63"/>
                    <a:pt x="30" y="75"/>
                  </a:cubicBezTo>
                  <a:cubicBezTo>
                    <a:pt x="57" y="98"/>
                    <a:pt x="97" y="93"/>
                    <a:pt x="128" y="88"/>
                  </a:cubicBezTo>
                  <a:cubicBezTo>
                    <a:pt x="163" y="81"/>
                    <a:pt x="197" y="65"/>
                    <a:pt x="232" y="63"/>
                  </a:cubicBezTo>
                  <a:cubicBezTo>
                    <a:pt x="231" y="46"/>
                    <a:pt x="238" y="31"/>
                    <a:pt x="253" y="22"/>
                  </a:cubicBezTo>
                  <a:cubicBezTo>
                    <a:pt x="278" y="8"/>
                    <a:pt x="306" y="13"/>
                    <a:pt x="331" y="23"/>
                  </a:cubicBezTo>
                  <a:cubicBezTo>
                    <a:pt x="332" y="23"/>
                    <a:pt x="332" y="23"/>
                    <a:pt x="332" y="23"/>
                  </a:cubicBezTo>
                  <a:cubicBezTo>
                    <a:pt x="334" y="23"/>
                    <a:pt x="336" y="22"/>
                    <a:pt x="338" y="21"/>
                  </a:cubicBezTo>
                  <a:cubicBezTo>
                    <a:pt x="369" y="10"/>
                    <a:pt x="412" y="35"/>
                    <a:pt x="409" y="77"/>
                  </a:cubicBezTo>
                  <a:cubicBezTo>
                    <a:pt x="409" y="78"/>
                    <a:pt x="410" y="78"/>
                    <a:pt x="411" y="79"/>
                  </a:cubicBezTo>
                  <a:cubicBezTo>
                    <a:pt x="412" y="81"/>
                    <a:pt x="408" y="83"/>
                    <a:pt x="407" y="82"/>
                  </a:cubicBezTo>
                  <a:cubicBezTo>
                    <a:pt x="387" y="61"/>
                    <a:pt x="362" y="42"/>
                    <a:pt x="334" y="30"/>
                  </a:cubicBezTo>
                  <a:cubicBezTo>
                    <a:pt x="323" y="39"/>
                    <a:pt x="315" y="55"/>
                    <a:pt x="316" y="72"/>
                  </a:cubicBezTo>
                  <a:cubicBezTo>
                    <a:pt x="316" y="93"/>
                    <a:pt x="326" y="121"/>
                    <a:pt x="347" y="125"/>
                  </a:cubicBezTo>
                  <a:cubicBezTo>
                    <a:pt x="354" y="126"/>
                    <a:pt x="365" y="127"/>
                    <a:pt x="371" y="121"/>
                  </a:cubicBezTo>
                  <a:cubicBezTo>
                    <a:pt x="375" y="116"/>
                    <a:pt x="380" y="105"/>
                    <a:pt x="374" y="99"/>
                  </a:cubicBezTo>
                  <a:cubicBezTo>
                    <a:pt x="364" y="86"/>
                    <a:pt x="354" y="99"/>
                    <a:pt x="348" y="109"/>
                  </a:cubicBezTo>
                  <a:cubicBezTo>
                    <a:pt x="347" y="111"/>
                    <a:pt x="344" y="110"/>
                    <a:pt x="344" y="108"/>
                  </a:cubicBezTo>
                  <a:cubicBezTo>
                    <a:pt x="345" y="81"/>
                    <a:pt x="389" y="82"/>
                    <a:pt x="383" y="111"/>
                  </a:cubicBezTo>
                  <a:cubicBezTo>
                    <a:pt x="380" y="127"/>
                    <a:pt x="366" y="133"/>
                    <a:pt x="352" y="131"/>
                  </a:cubicBezTo>
                  <a:cubicBezTo>
                    <a:pt x="337" y="129"/>
                    <a:pt x="326" y="121"/>
                    <a:pt x="318" y="106"/>
                  </a:cubicBezTo>
                  <a:cubicBezTo>
                    <a:pt x="305" y="83"/>
                    <a:pt x="307" y="45"/>
                    <a:pt x="327" y="27"/>
                  </a:cubicBezTo>
                  <a:cubicBezTo>
                    <a:pt x="315" y="23"/>
                    <a:pt x="303" y="20"/>
                    <a:pt x="290" y="20"/>
                  </a:cubicBezTo>
                  <a:cubicBezTo>
                    <a:pt x="272" y="19"/>
                    <a:pt x="246" y="26"/>
                    <a:pt x="240" y="49"/>
                  </a:cubicBezTo>
                  <a:cubicBezTo>
                    <a:pt x="239" y="53"/>
                    <a:pt x="239" y="58"/>
                    <a:pt x="239" y="63"/>
                  </a:cubicBezTo>
                  <a:cubicBezTo>
                    <a:pt x="249" y="63"/>
                    <a:pt x="261" y="64"/>
                    <a:pt x="269" y="72"/>
                  </a:cubicBezTo>
                  <a:cubicBezTo>
                    <a:pt x="274" y="77"/>
                    <a:pt x="280" y="86"/>
                    <a:pt x="274" y="92"/>
                  </a:cubicBezTo>
                  <a:cubicBezTo>
                    <a:pt x="260" y="108"/>
                    <a:pt x="244" y="98"/>
                    <a:pt x="236" y="79"/>
                  </a:cubicBezTo>
                  <a:cubicBezTo>
                    <a:pt x="235" y="75"/>
                    <a:pt x="234" y="72"/>
                    <a:pt x="233" y="68"/>
                  </a:cubicBezTo>
                  <a:cubicBezTo>
                    <a:pt x="216" y="69"/>
                    <a:pt x="199" y="76"/>
                    <a:pt x="184" y="80"/>
                  </a:cubicBezTo>
                  <a:cubicBezTo>
                    <a:pt x="166" y="85"/>
                    <a:pt x="148" y="90"/>
                    <a:pt x="130" y="94"/>
                  </a:cubicBezTo>
                  <a:cubicBezTo>
                    <a:pt x="103" y="98"/>
                    <a:pt x="73" y="102"/>
                    <a:pt x="46" y="92"/>
                  </a:cubicBezTo>
                  <a:cubicBezTo>
                    <a:pt x="26" y="84"/>
                    <a:pt x="0" y="62"/>
                    <a:pt x="12" y="34"/>
                  </a:cubicBezTo>
                  <a:close/>
                  <a:moveTo>
                    <a:pt x="340" y="27"/>
                  </a:moveTo>
                  <a:cubicBezTo>
                    <a:pt x="363" y="37"/>
                    <a:pt x="386" y="51"/>
                    <a:pt x="404" y="71"/>
                  </a:cubicBezTo>
                  <a:cubicBezTo>
                    <a:pt x="396" y="43"/>
                    <a:pt x="376" y="17"/>
                    <a:pt x="347" y="24"/>
                  </a:cubicBezTo>
                  <a:cubicBezTo>
                    <a:pt x="345" y="25"/>
                    <a:pt x="343" y="26"/>
                    <a:pt x="340" y="27"/>
                  </a:cubicBezTo>
                  <a:close/>
                  <a:moveTo>
                    <a:pt x="240" y="68"/>
                  </a:moveTo>
                  <a:cubicBezTo>
                    <a:pt x="240" y="71"/>
                    <a:pt x="241" y="74"/>
                    <a:pt x="243" y="78"/>
                  </a:cubicBezTo>
                  <a:cubicBezTo>
                    <a:pt x="245" y="83"/>
                    <a:pt x="248" y="89"/>
                    <a:pt x="253" y="93"/>
                  </a:cubicBezTo>
                  <a:cubicBezTo>
                    <a:pt x="268" y="83"/>
                    <a:pt x="270" y="76"/>
                    <a:pt x="259" y="72"/>
                  </a:cubicBezTo>
                  <a:cubicBezTo>
                    <a:pt x="253" y="69"/>
                    <a:pt x="246" y="68"/>
                    <a:pt x="24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4777" y="874"/>
              <a:ext cx="974" cy="315"/>
            </a:xfrm>
            <a:custGeom>
              <a:avLst/>
              <a:gdLst>
                <a:gd name="T0" fmla="*/ 366 w 412"/>
                <a:gd name="T1" fmla="*/ 92 h 133"/>
                <a:gd name="T2" fmla="*/ 282 w 412"/>
                <a:gd name="T3" fmla="*/ 94 h 133"/>
                <a:gd name="T4" fmla="*/ 228 w 412"/>
                <a:gd name="T5" fmla="*/ 80 h 133"/>
                <a:gd name="T6" fmla="*/ 179 w 412"/>
                <a:gd name="T7" fmla="*/ 68 h 133"/>
                <a:gd name="T8" fmla="*/ 176 w 412"/>
                <a:gd name="T9" fmla="*/ 79 h 133"/>
                <a:gd name="T10" fmla="*/ 138 w 412"/>
                <a:gd name="T11" fmla="*/ 92 h 133"/>
                <a:gd name="T12" fmla="*/ 143 w 412"/>
                <a:gd name="T13" fmla="*/ 72 h 133"/>
                <a:gd name="T14" fmla="*/ 173 w 412"/>
                <a:gd name="T15" fmla="*/ 63 h 133"/>
                <a:gd name="T16" fmla="*/ 172 w 412"/>
                <a:gd name="T17" fmla="*/ 49 h 133"/>
                <a:gd name="T18" fmla="*/ 122 w 412"/>
                <a:gd name="T19" fmla="*/ 20 h 133"/>
                <a:gd name="T20" fmla="*/ 85 w 412"/>
                <a:gd name="T21" fmla="*/ 27 h 133"/>
                <a:gd name="T22" fmla="*/ 94 w 412"/>
                <a:gd name="T23" fmla="*/ 106 h 133"/>
                <a:gd name="T24" fmla="*/ 60 w 412"/>
                <a:gd name="T25" fmla="*/ 131 h 133"/>
                <a:gd name="T26" fmla="*/ 29 w 412"/>
                <a:gd name="T27" fmla="*/ 111 h 133"/>
                <a:gd name="T28" fmla="*/ 68 w 412"/>
                <a:gd name="T29" fmla="*/ 108 h 133"/>
                <a:gd name="T30" fmla="*/ 64 w 412"/>
                <a:gd name="T31" fmla="*/ 109 h 133"/>
                <a:gd name="T32" fmla="*/ 38 w 412"/>
                <a:gd name="T33" fmla="*/ 99 h 133"/>
                <a:gd name="T34" fmla="*/ 41 w 412"/>
                <a:gd name="T35" fmla="*/ 121 h 133"/>
                <a:gd name="T36" fmla="*/ 65 w 412"/>
                <a:gd name="T37" fmla="*/ 125 h 133"/>
                <a:gd name="T38" fmla="*/ 96 w 412"/>
                <a:gd name="T39" fmla="*/ 72 h 133"/>
                <a:gd name="T40" fmla="*/ 78 w 412"/>
                <a:gd name="T41" fmla="*/ 30 h 133"/>
                <a:gd name="T42" fmla="*/ 5 w 412"/>
                <a:gd name="T43" fmla="*/ 82 h 133"/>
                <a:gd name="T44" fmla="*/ 1 w 412"/>
                <a:gd name="T45" fmla="*/ 79 h 133"/>
                <a:gd name="T46" fmla="*/ 3 w 412"/>
                <a:gd name="T47" fmla="*/ 77 h 133"/>
                <a:gd name="T48" fmla="*/ 74 w 412"/>
                <a:gd name="T49" fmla="*/ 21 h 133"/>
                <a:gd name="T50" fmla="*/ 80 w 412"/>
                <a:gd name="T51" fmla="*/ 23 h 133"/>
                <a:gd name="T52" fmla="*/ 81 w 412"/>
                <a:gd name="T53" fmla="*/ 23 h 133"/>
                <a:gd name="T54" fmla="*/ 159 w 412"/>
                <a:gd name="T55" fmla="*/ 22 h 133"/>
                <a:gd name="T56" fmla="*/ 180 w 412"/>
                <a:gd name="T57" fmla="*/ 63 h 133"/>
                <a:gd name="T58" fmla="*/ 284 w 412"/>
                <a:gd name="T59" fmla="*/ 88 h 133"/>
                <a:gd name="T60" fmla="*/ 382 w 412"/>
                <a:gd name="T61" fmla="*/ 75 h 133"/>
                <a:gd name="T62" fmla="*/ 387 w 412"/>
                <a:gd name="T63" fmla="*/ 26 h 133"/>
                <a:gd name="T64" fmla="*/ 361 w 412"/>
                <a:gd name="T65" fmla="*/ 13 h 133"/>
                <a:gd name="T66" fmla="*/ 348 w 412"/>
                <a:gd name="T67" fmla="*/ 39 h 133"/>
                <a:gd name="T68" fmla="*/ 354 w 412"/>
                <a:gd name="T69" fmla="*/ 49 h 133"/>
                <a:gd name="T70" fmla="*/ 368 w 412"/>
                <a:gd name="T71" fmla="*/ 43 h 133"/>
                <a:gd name="T72" fmla="*/ 369 w 412"/>
                <a:gd name="T73" fmla="*/ 38 h 133"/>
                <a:gd name="T74" fmla="*/ 359 w 412"/>
                <a:gd name="T75" fmla="*/ 58 h 133"/>
                <a:gd name="T76" fmla="*/ 352 w 412"/>
                <a:gd name="T77" fmla="*/ 11 h 133"/>
                <a:gd name="T78" fmla="*/ 400 w 412"/>
                <a:gd name="T79" fmla="*/ 34 h 133"/>
                <a:gd name="T80" fmla="*/ 366 w 412"/>
                <a:gd name="T81" fmla="*/ 92 h 133"/>
                <a:gd name="T82" fmla="*/ 65 w 412"/>
                <a:gd name="T83" fmla="*/ 24 h 133"/>
                <a:gd name="T84" fmla="*/ 8 w 412"/>
                <a:gd name="T85" fmla="*/ 71 h 133"/>
                <a:gd name="T86" fmla="*/ 72 w 412"/>
                <a:gd name="T87" fmla="*/ 27 h 133"/>
                <a:gd name="T88" fmla="*/ 65 w 412"/>
                <a:gd name="T89" fmla="*/ 24 h 133"/>
                <a:gd name="T90" fmla="*/ 154 w 412"/>
                <a:gd name="T91" fmla="*/ 72 h 133"/>
                <a:gd name="T92" fmla="*/ 160 w 412"/>
                <a:gd name="T93" fmla="*/ 93 h 133"/>
                <a:gd name="T94" fmla="*/ 169 w 412"/>
                <a:gd name="T95" fmla="*/ 78 h 133"/>
                <a:gd name="T96" fmla="*/ 173 w 412"/>
                <a:gd name="T97" fmla="*/ 68 h 133"/>
                <a:gd name="T98" fmla="*/ 154 w 412"/>
                <a:gd name="T99" fmla="*/ 7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366" y="92"/>
                  </a:moveTo>
                  <a:cubicBezTo>
                    <a:pt x="339" y="102"/>
                    <a:pt x="309" y="98"/>
                    <a:pt x="282" y="94"/>
                  </a:cubicBezTo>
                  <a:cubicBezTo>
                    <a:pt x="264" y="90"/>
                    <a:pt x="246" y="85"/>
                    <a:pt x="228" y="80"/>
                  </a:cubicBezTo>
                  <a:cubicBezTo>
                    <a:pt x="213" y="76"/>
                    <a:pt x="196" y="69"/>
                    <a:pt x="179" y="68"/>
                  </a:cubicBezTo>
                  <a:cubicBezTo>
                    <a:pt x="178" y="72"/>
                    <a:pt x="177" y="75"/>
                    <a:pt x="176" y="79"/>
                  </a:cubicBezTo>
                  <a:cubicBezTo>
                    <a:pt x="169" y="98"/>
                    <a:pt x="152" y="108"/>
                    <a:pt x="138" y="92"/>
                  </a:cubicBezTo>
                  <a:cubicBezTo>
                    <a:pt x="132" y="86"/>
                    <a:pt x="138" y="77"/>
                    <a:pt x="143" y="72"/>
                  </a:cubicBezTo>
                  <a:cubicBezTo>
                    <a:pt x="151" y="64"/>
                    <a:pt x="163" y="63"/>
                    <a:pt x="173" y="63"/>
                  </a:cubicBezTo>
                  <a:cubicBezTo>
                    <a:pt x="174" y="58"/>
                    <a:pt x="173" y="53"/>
                    <a:pt x="172" y="49"/>
                  </a:cubicBezTo>
                  <a:cubicBezTo>
                    <a:pt x="166" y="26"/>
                    <a:pt x="140" y="19"/>
                    <a:pt x="122" y="20"/>
                  </a:cubicBezTo>
                  <a:cubicBezTo>
                    <a:pt x="110" y="20"/>
                    <a:pt x="97" y="23"/>
                    <a:pt x="85" y="27"/>
                  </a:cubicBezTo>
                  <a:cubicBezTo>
                    <a:pt x="105" y="45"/>
                    <a:pt x="107" y="83"/>
                    <a:pt x="94" y="106"/>
                  </a:cubicBezTo>
                  <a:cubicBezTo>
                    <a:pt x="86" y="121"/>
                    <a:pt x="75" y="129"/>
                    <a:pt x="60" y="131"/>
                  </a:cubicBezTo>
                  <a:cubicBezTo>
                    <a:pt x="46" y="133"/>
                    <a:pt x="32" y="127"/>
                    <a:pt x="29" y="111"/>
                  </a:cubicBezTo>
                  <a:cubicBezTo>
                    <a:pt x="23" y="82"/>
                    <a:pt x="67" y="81"/>
                    <a:pt x="68" y="108"/>
                  </a:cubicBezTo>
                  <a:cubicBezTo>
                    <a:pt x="68" y="110"/>
                    <a:pt x="65" y="111"/>
                    <a:pt x="64" y="109"/>
                  </a:cubicBezTo>
                  <a:cubicBezTo>
                    <a:pt x="59" y="99"/>
                    <a:pt x="48" y="86"/>
                    <a:pt x="38" y="99"/>
                  </a:cubicBezTo>
                  <a:cubicBezTo>
                    <a:pt x="32" y="105"/>
                    <a:pt x="37" y="116"/>
                    <a:pt x="41" y="121"/>
                  </a:cubicBezTo>
                  <a:cubicBezTo>
                    <a:pt x="47" y="127"/>
                    <a:pt x="58" y="126"/>
                    <a:pt x="65" y="125"/>
                  </a:cubicBezTo>
                  <a:cubicBezTo>
                    <a:pt x="87" y="121"/>
                    <a:pt x="96" y="93"/>
                    <a:pt x="96" y="72"/>
                  </a:cubicBezTo>
                  <a:cubicBezTo>
                    <a:pt x="97" y="55"/>
                    <a:pt x="90" y="39"/>
                    <a:pt x="78" y="30"/>
                  </a:cubicBezTo>
                  <a:cubicBezTo>
                    <a:pt x="51" y="42"/>
                    <a:pt x="25" y="61"/>
                    <a:pt x="5" y="82"/>
                  </a:cubicBezTo>
                  <a:cubicBezTo>
                    <a:pt x="4" y="83"/>
                    <a:pt x="0" y="81"/>
                    <a:pt x="1" y="79"/>
                  </a:cubicBezTo>
                  <a:cubicBezTo>
                    <a:pt x="2" y="78"/>
                    <a:pt x="3" y="78"/>
                    <a:pt x="3" y="77"/>
                  </a:cubicBezTo>
                  <a:cubicBezTo>
                    <a:pt x="0" y="35"/>
                    <a:pt x="43" y="10"/>
                    <a:pt x="74" y="21"/>
                  </a:cubicBezTo>
                  <a:cubicBezTo>
                    <a:pt x="76" y="22"/>
                    <a:pt x="78" y="23"/>
                    <a:pt x="80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106" y="13"/>
                    <a:pt x="134" y="8"/>
                    <a:pt x="159" y="22"/>
                  </a:cubicBezTo>
                  <a:cubicBezTo>
                    <a:pt x="174" y="31"/>
                    <a:pt x="181" y="46"/>
                    <a:pt x="180" y="63"/>
                  </a:cubicBezTo>
                  <a:cubicBezTo>
                    <a:pt x="215" y="65"/>
                    <a:pt x="250" y="81"/>
                    <a:pt x="284" y="88"/>
                  </a:cubicBezTo>
                  <a:cubicBezTo>
                    <a:pt x="316" y="93"/>
                    <a:pt x="355" y="98"/>
                    <a:pt x="382" y="75"/>
                  </a:cubicBezTo>
                  <a:cubicBezTo>
                    <a:pt x="397" y="63"/>
                    <a:pt x="398" y="43"/>
                    <a:pt x="387" y="26"/>
                  </a:cubicBezTo>
                  <a:cubicBezTo>
                    <a:pt x="381" y="17"/>
                    <a:pt x="371" y="12"/>
                    <a:pt x="361" y="13"/>
                  </a:cubicBezTo>
                  <a:cubicBezTo>
                    <a:pt x="350" y="15"/>
                    <a:pt x="346" y="28"/>
                    <a:pt x="348" y="39"/>
                  </a:cubicBezTo>
                  <a:cubicBezTo>
                    <a:pt x="354" y="49"/>
                    <a:pt x="354" y="49"/>
                    <a:pt x="354" y="49"/>
                  </a:cubicBezTo>
                  <a:cubicBezTo>
                    <a:pt x="371" y="52"/>
                    <a:pt x="375" y="50"/>
                    <a:pt x="368" y="43"/>
                  </a:cubicBezTo>
                  <a:cubicBezTo>
                    <a:pt x="365" y="43"/>
                    <a:pt x="366" y="38"/>
                    <a:pt x="369" y="38"/>
                  </a:cubicBezTo>
                  <a:cubicBezTo>
                    <a:pt x="389" y="38"/>
                    <a:pt x="372" y="58"/>
                    <a:pt x="359" y="58"/>
                  </a:cubicBezTo>
                  <a:cubicBezTo>
                    <a:pt x="338" y="56"/>
                    <a:pt x="335" y="20"/>
                    <a:pt x="352" y="11"/>
                  </a:cubicBezTo>
                  <a:cubicBezTo>
                    <a:pt x="372" y="0"/>
                    <a:pt x="391" y="14"/>
                    <a:pt x="400" y="34"/>
                  </a:cubicBezTo>
                  <a:cubicBezTo>
                    <a:pt x="412" y="62"/>
                    <a:pt x="386" y="84"/>
                    <a:pt x="366" y="92"/>
                  </a:cubicBezTo>
                  <a:close/>
                  <a:moveTo>
                    <a:pt x="65" y="24"/>
                  </a:moveTo>
                  <a:cubicBezTo>
                    <a:pt x="36" y="17"/>
                    <a:pt x="16" y="43"/>
                    <a:pt x="8" y="71"/>
                  </a:cubicBezTo>
                  <a:cubicBezTo>
                    <a:pt x="26" y="51"/>
                    <a:pt x="49" y="37"/>
                    <a:pt x="72" y="27"/>
                  </a:cubicBezTo>
                  <a:cubicBezTo>
                    <a:pt x="69" y="26"/>
                    <a:pt x="67" y="25"/>
                    <a:pt x="65" y="24"/>
                  </a:cubicBezTo>
                  <a:close/>
                  <a:moveTo>
                    <a:pt x="154" y="72"/>
                  </a:moveTo>
                  <a:cubicBezTo>
                    <a:pt x="143" y="76"/>
                    <a:pt x="145" y="83"/>
                    <a:pt x="160" y="93"/>
                  </a:cubicBezTo>
                  <a:cubicBezTo>
                    <a:pt x="164" y="89"/>
                    <a:pt x="167" y="83"/>
                    <a:pt x="169" y="78"/>
                  </a:cubicBezTo>
                  <a:cubicBezTo>
                    <a:pt x="171" y="74"/>
                    <a:pt x="172" y="71"/>
                    <a:pt x="173" y="68"/>
                  </a:cubicBezTo>
                  <a:cubicBezTo>
                    <a:pt x="166" y="68"/>
                    <a:pt x="159" y="69"/>
                    <a:pt x="15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5728" y="1163"/>
              <a:ext cx="312" cy="1007"/>
            </a:xfrm>
            <a:custGeom>
              <a:avLst/>
              <a:gdLst>
                <a:gd name="T0" fmla="*/ 98 w 132"/>
                <a:gd name="T1" fmla="*/ 13 h 425"/>
                <a:gd name="T2" fmla="*/ 122 w 132"/>
                <a:gd name="T3" fmla="*/ 62 h 425"/>
                <a:gd name="T4" fmla="*/ 75 w 132"/>
                <a:gd name="T5" fmla="*/ 55 h 425"/>
                <a:gd name="T6" fmla="*/ 94 w 132"/>
                <a:gd name="T7" fmla="*/ 45 h 425"/>
                <a:gd name="T8" fmla="*/ 89 w 132"/>
                <a:gd name="T9" fmla="*/ 45 h 425"/>
                <a:gd name="T10" fmla="*/ 84 w 132"/>
                <a:gd name="T11" fmla="*/ 60 h 425"/>
                <a:gd name="T12" fmla="*/ 93 w 132"/>
                <a:gd name="T13" fmla="*/ 66 h 425"/>
                <a:gd name="T14" fmla="*/ 119 w 132"/>
                <a:gd name="T15" fmla="*/ 52 h 425"/>
                <a:gd name="T16" fmla="*/ 106 w 132"/>
                <a:gd name="T17" fmla="*/ 25 h 425"/>
                <a:gd name="T18" fmla="*/ 57 w 132"/>
                <a:gd name="T19" fmla="*/ 31 h 425"/>
                <a:gd name="T20" fmla="*/ 45 w 132"/>
                <a:gd name="T21" fmla="*/ 132 h 425"/>
                <a:gd name="T22" fmla="*/ 70 w 132"/>
                <a:gd name="T23" fmla="*/ 240 h 425"/>
                <a:gd name="T24" fmla="*/ 110 w 132"/>
                <a:gd name="T25" fmla="*/ 261 h 425"/>
                <a:gd name="T26" fmla="*/ 109 w 132"/>
                <a:gd name="T27" fmla="*/ 342 h 425"/>
                <a:gd name="T28" fmla="*/ 109 w 132"/>
                <a:gd name="T29" fmla="*/ 343 h 425"/>
                <a:gd name="T30" fmla="*/ 111 w 132"/>
                <a:gd name="T31" fmla="*/ 348 h 425"/>
                <a:gd name="T32" fmla="*/ 56 w 132"/>
                <a:gd name="T33" fmla="*/ 421 h 425"/>
                <a:gd name="T34" fmla="*/ 53 w 132"/>
                <a:gd name="T35" fmla="*/ 423 h 425"/>
                <a:gd name="T36" fmla="*/ 51 w 132"/>
                <a:gd name="T37" fmla="*/ 420 h 425"/>
                <a:gd name="T38" fmla="*/ 102 w 132"/>
                <a:gd name="T39" fmla="*/ 345 h 425"/>
                <a:gd name="T40" fmla="*/ 61 w 132"/>
                <a:gd name="T41" fmla="*/ 325 h 425"/>
                <a:gd name="T42" fmla="*/ 8 w 132"/>
                <a:gd name="T43" fmla="*/ 358 h 425"/>
                <a:gd name="T44" fmla="*/ 12 w 132"/>
                <a:gd name="T45" fmla="*/ 382 h 425"/>
                <a:gd name="T46" fmla="*/ 34 w 132"/>
                <a:gd name="T47" fmla="*/ 386 h 425"/>
                <a:gd name="T48" fmla="*/ 23 w 132"/>
                <a:gd name="T49" fmla="*/ 359 h 425"/>
                <a:gd name="T50" fmla="*/ 24 w 132"/>
                <a:gd name="T51" fmla="*/ 355 h 425"/>
                <a:gd name="T52" fmla="*/ 21 w 132"/>
                <a:gd name="T53" fmla="*/ 395 h 425"/>
                <a:gd name="T54" fmla="*/ 1 w 132"/>
                <a:gd name="T55" fmla="*/ 363 h 425"/>
                <a:gd name="T56" fmla="*/ 26 w 132"/>
                <a:gd name="T57" fmla="*/ 328 h 425"/>
                <a:gd name="T58" fmla="*/ 105 w 132"/>
                <a:gd name="T59" fmla="*/ 337 h 425"/>
                <a:gd name="T60" fmla="*/ 113 w 132"/>
                <a:gd name="T61" fmla="*/ 299 h 425"/>
                <a:gd name="T62" fmla="*/ 84 w 132"/>
                <a:gd name="T63" fmla="*/ 248 h 425"/>
                <a:gd name="T64" fmla="*/ 70 w 132"/>
                <a:gd name="T65" fmla="*/ 246 h 425"/>
                <a:gd name="T66" fmla="*/ 60 w 132"/>
                <a:gd name="T67" fmla="*/ 278 h 425"/>
                <a:gd name="T68" fmla="*/ 40 w 132"/>
                <a:gd name="T69" fmla="*/ 283 h 425"/>
                <a:gd name="T70" fmla="*/ 53 w 132"/>
                <a:gd name="T71" fmla="*/ 244 h 425"/>
                <a:gd name="T72" fmla="*/ 64 w 132"/>
                <a:gd name="T73" fmla="*/ 240 h 425"/>
                <a:gd name="T74" fmla="*/ 52 w 132"/>
                <a:gd name="T75" fmla="*/ 190 h 425"/>
                <a:gd name="T76" fmla="*/ 39 w 132"/>
                <a:gd name="T77" fmla="*/ 134 h 425"/>
                <a:gd name="T78" fmla="*/ 40 w 132"/>
                <a:gd name="T79" fmla="*/ 48 h 425"/>
                <a:gd name="T80" fmla="*/ 98 w 132"/>
                <a:gd name="T81" fmla="*/ 13 h 425"/>
                <a:gd name="T82" fmla="*/ 105 w 132"/>
                <a:gd name="T83" fmla="*/ 351 h 425"/>
                <a:gd name="T84" fmla="*/ 62 w 132"/>
                <a:gd name="T85" fmla="*/ 416 h 425"/>
                <a:gd name="T86" fmla="*/ 108 w 132"/>
                <a:gd name="T87" fmla="*/ 358 h 425"/>
                <a:gd name="T88" fmla="*/ 105 w 132"/>
                <a:gd name="T89" fmla="*/ 351 h 425"/>
                <a:gd name="T90" fmla="*/ 65 w 132"/>
                <a:gd name="T91" fmla="*/ 247 h 425"/>
                <a:gd name="T92" fmla="*/ 55 w 132"/>
                <a:gd name="T93" fmla="*/ 250 h 425"/>
                <a:gd name="T94" fmla="*/ 40 w 132"/>
                <a:gd name="T95" fmla="*/ 260 h 425"/>
                <a:gd name="T96" fmla="*/ 60 w 132"/>
                <a:gd name="T97" fmla="*/ 267 h 425"/>
                <a:gd name="T98" fmla="*/ 65 w 132"/>
                <a:gd name="T99" fmla="*/ 24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2" h="425">
                  <a:moveTo>
                    <a:pt x="98" y="13"/>
                  </a:moveTo>
                  <a:cubicBezTo>
                    <a:pt x="118" y="22"/>
                    <a:pt x="132" y="42"/>
                    <a:pt x="122" y="62"/>
                  </a:cubicBezTo>
                  <a:cubicBezTo>
                    <a:pt x="112" y="80"/>
                    <a:pt x="76" y="76"/>
                    <a:pt x="75" y="55"/>
                  </a:cubicBezTo>
                  <a:cubicBezTo>
                    <a:pt x="74" y="41"/>
                    <a:pt x="94" y="24"/>
                    <a:pt x="94" y="45"/>
                  </a:cubicBezTo>
                  <a:cubicBezTo>
                    <a:pt x="94" y="48"/>
                    <a:pt x="90" y="49"/>
                    <a:pt x="89" y="45"/>
                  </a:cubicBezTo>
                  <a:cubicBezTo>
                    <a:pt x="82" y="38"/>
                    <a:pt x="80" y="43"/>
                    <a:pt x="84" y="60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104" y="68"/>
                    <a:pt x="117" y="64"/>
                    <a:pt x="119" y="52"/>
                  </a:cubicBezTo>
                  <a:cubicBezTo>
                    <a:pt x="121" y="42"/>
                    <a:pt x="115" y="32"/>
                    <a:pt x="106" y="25"/>
                  </a:cubicBezTo>
                  <a:cubicBezTo>
                    <a:pt x="89" y="14"/>
                    <a:pt x="70" y="15"/>
                    <a:pt x="57" y="31"/>
                  </a:cubicBezTo>
                  <a:cubicBezTo>
                    <a:pt x="34" y="59"/>
                    <a:pt x="39" y="99"/>
                    <a:pt x="45" y="132"/>
                  </a:cubicBezTo>
                  <a:cubicBezTo>
                    <a:pt x="51" y="168"/>
                    <a:pt x="68" y="203"/>
                    <a:pt x="70" y="240"/>
                  </a:cubicBezTo>
                  <a:cubicBezTo>
                    <a:pt x="86" y="238"/>
                    <a:pt x="102" y="245"/>
                    <a:pt x="110" y="261"/>
                  </a:cubicBezTo>
                  <a:cubicBezTo>
                    <a:pt x="124" y="286"/>
                    <a:pt x="119" y="316"/>
                    <a:pt x="109" y="342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110" y="344"/>
                    <a:pt x="111" y="346"/>
                    <a:pt x="111" y="348"/>
                  </a:cubicBezTo>
                  <a:cubicBezTo>
                    <a:pt x="123" y="381"/>
                    <a:pt x="97" y="425"/>
                    <a:pt x="56" y="421"/>
                  </a:cubicBezTo>
                  <a:cubicBezTo>
                    <a:pt x="55" y="422"/>
                    <a:pt x="54" y="423"/>
                    <a:pt x="53" y="423"/>
                  </a:cubicBezTo>
                  <a:cubicBezTo>
                    <a:pt x="51" y="425"/>
                    <a:pt x="49" y="421"/>
                    <a:pt x="51" y="420"/>
                  </a:cubicBezTo>
                  <a:cubicBezTo>
                    <a:pt x="72" y="399"/>
                    <a:pt x="91" y="373"/>
                    <a:pt x="102" y="345"/>
                  </a:cubicBezTo>
                  <a:cubicBezTo>
                    <a:pt x="93" y="333"/>
                    <a:pt x="78" y="325"/>
                    <a:pt x="61" y="325"/>
                  </a:cubicBezTo>
                  <a:cubicBezTo>
                    <a:pt x="39" y="326"/>
                    <a:pt x="12" y="336"/>
                    <a:pt x="8" y="358"/>
                  </a:cubicBezTo>
                  <a:cubicBezTo>
                    <a:pt x="6" y="365"/>
                    <a:pt x="6" y="376"/>
                    <a:pt x="12" y="382"/>
                  </a:cubicBezTo>
                  <a:cubicBezTo>
                    <a:pt x="16" y="387"/>
                    <a:pt x="27" y="391"/>
                    <a:pt x="34" y="386"/>
                  </a:cubicBezTo>
                  <a:cubicBezTo>
                    <a:pt x="46" y="376"/>
                    <a:pt x="33" y="365"/>
                    <a:pt x="23" y="359"/>
                  </a:cubicBezTo>
                  <a:cubicBezTo>
                    <a:pt x="22" y="358"/>
                    <a:pt x="22" y="355"/>
                    <a:pt x="24" y="355"/>
                  </a:cubicBezTo>
                  <a:cubicBezTo>
                    <a:pt x="51" y="355"/>
                    <a:pt x="50" y="401"/>
                    <a:pt x="21" y="395"/>
                  </a:cubicBezTo>
                  <a:cubicBezTo>
                    <a:pt x="5" y="392"/>
                    <a:pt x="0" y="377"/>
                    <a:pt x="1" y="363"/>
                  </a:cubicBezTo>
                  <a:cubicBezTo>
                    <a:pt x="3" y="348"/>
                    <a:pt x="12" y="336"/>
                    <a:pt x="26" y="328"/>
                  </a:cubicBezTo>
                  <a:cubicBezTo>
                    <a:pt x="49" y="314"/>
                    <a:pt x="88" y="316"/>
                    <a:pt x="105" y="337"/>
                  </a:cubicBezTo>
                  <a:cubicBezTo>
                    <a:pt x="109" y="325"/>
                    <a:pt x="112" y="312"/>
                    <a:pt x="113" y="299"/>
                  </a:cubicBezTo>
                  <a:cubicBezTo>
                    <a:pt x="113" y="281"/>
                    <a:pt x="107" y="254"/>
                    <a:pt x="84" y="248"/>
                  </a:cubicBezTo>
                  <a:cubicBezTo>
                    <a:pt x="79" y="246"/>
                    <a:pt x="74" y="246"/>
                    <a:pt x="70" y="246"/>
                  </a:cubicBezTo>
                  <a:cubicBezTo>
                    <a:pt x="70" y="257"/>
                    <a:pt x="68" y="269"/>
                    <a:pt x="60" y="278"/>
                  </a:cubicBezTo>
                  <a:cubicBezTo>
                    <a:pt x="56" y="282"/>
                    <a:pt x="47" y="289"/>
                    <a:pt x="40" y="283"/>
                  </a:cubicBezTo>
                  <a:cubicBezTo>
                    <a:pt x="24" y="268"/>
                    <a:pt x="34" y="251"/>
                    <a:pt x="53" y="244"/>
                  </a:cubicBezTo>
                  <a:cubicBezTo>
                    <a:pt x="57" y="242"/>
                    <a:pt x="61" y="241"/>
                    <a:pt x="64" y="240"/>
                  </a:cubicBezTo>
                  <a:cubicBezTo>
                    <a:pt x="63" y="223"/>
                    <a:pt x="57" y="205"/>
                    <a:pt x="52" y="190"/>
                  </a:cubicBezTo>
                  <a:cubicBezTo>
                    <a:pt x="47" y="171"/>
                    <a:pt x="42" y="153"/>
                    <a:pt x="39" y="134"/>
                  </a:cubicBezTo>
                  <a:cubicBezTo>
                    <a:pt x="34" y="106"/>
                    <a:pt x="30" y="75"/>
                    <a:pt x="40" y="48"/>
                  </a:cubicBezTo>
                  <a:cubicBezTo>
                    <a:pt x="48" y="26"/>
                    <a:pt x="70" y="0"/>
                    <a:pt x="98" y="13"/>
                  </a:cubicBezTo>
                  <a:close/>
                  <a:moveTo>
                    <a:pt x="105" y="351"/>
                  </a:moveTo>
                  <a:cubicBezTo>
                    <a:pt x="95" y="375"/>
                    <a:pt x="81" y="398"/>
                    <a:pt x="62" y="416"/>
                  </a:cubicBezTo>
                  <a:cubicBezTo>
                    <a:pt x="89" y="409"/>
                    <a:pt x="115" y="388"/>
                    <a:pt x="108" y="358"/>
                  </a:cubicBezTo>
                  <a:cubicBezTo>
                    <a:pt x="107" y="356"/>
                    <a:pt x="107" y="353"/>
                    <a:pt x="105" y="351"/>
                  </a:cubicBezTo>
                  <a:close/>
                  <a:moveTo>
                    <a:pt x="65" y="247"/>
                  </a:moveTo>
                  <a:cubicBezTo>
                    <a:pt x="61" y="248"/>
                    <a:pt x="58" y="249"/>
                    <a:pt x="55" y="250"/>
                  </a:cubicBezTo>
                  <a:cubicBezTo>
                    <a:pt x="50" y="253"/>
                    <a:pt x="43" y="256"/>
                    <a:pt x="40" y="260"/>
                  </a:cubicBezTo>
                  <a:cubicBezTo>
                    <a:pt x="49" y="276"/>
                    <a:pt x="56" y="278"/>
                    <a:pt x="60" y="267"/>
                  </a:cubicBezTo>
                  <a:cubicBezTo>
                    <a:pt x="63" y="260"/>
                    <a:pt x="64" y="254"/>
                    <a:pt x="65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5728" y="2151"/>
              <a:ext cx="312" cy="1009"/>
            </a:xfrm>
            <a:custGeom>
              <a:avLst/>
              <a:gdLst>
                <a:gd name="T0" fmla="*/ 40 w 132"/>
                <a:gd name="T1" fmla="*/ 378 h 426"/>
                <a:gd name="T2" fmla="*/ 39 w 132"/>
                <a:gd name="T3" fmla="*/ 292 h 426"/>
                <a:gd name="T4" fmla="*/ 52 w 132"/>
                <a:gd name="T5" fmla="*/ 235 h 426"/>
                <a:gd name="T6" fmla="*/ 64 w 132"/>
                <a:gd name="T7" fmla="*/ 185 h 426"/>
                <a:gd name="T8" fmla="*/ 53 w 132"/>
                <a:gd name="T9" fmla="*/ 182 h 426"/>
                <a:gd name="T10" fmla="*/ 40 w 132"/>
                <a:gd name="T11" fmla="*/ 143 h 426"/>
                <a:gd name="T12" fmla="*/ 60 w 132"/>
                <a:gd name="T13" fmla="*/ 148 h 426"/>
                <a:gd name="T14" fmla="*/ 70 w 132"/>
                <a:gd name="T15" fmla="*/ 179 h 426"/>
                <a:gd name="T16" fmla="*/ 84 w 132"/>
                <a:gd name="T17" fmla="*/ 178 h 426"/>
                <a:gd name="T18" fmla="*/ 113 w 132"/>
                <a:gd name="T19" fmla="*/ 126 h 426"/>
                <a:gd name="T20" fmla="*/ 105 w 132"/>
                <a:gd name="T21" fmla="*/ 89 h 426"/>
                <a:gd name="T22" fmla="*/ 26 w 132"/>
                <a:gd name="T23" fmla="*/ 98 h 426"/>
                <a:gd name="T24" fmla="*/ 1 w 132"/>
                <a:gd name="T25" fmla="*/ 62 h 426"/>
                <a:gd name="T26" fmla="*/ 21 w 132"/>
                <a:gd name="T27" fmla="*/ 30 h 426"/>
                <a:gd name="T28" fmla="*/ 24 w 132"/>
                <a:gd name="T29" fmla="*/ 70 h 426"/>
                <a:gd name="T30" fmla="*/ 23 w 132"/>
                <a:gd name="T31" fmla="*/ 66 h 426"/>
                <a:gd name="T32" fmla="*/ 34 w 132"/>
                <a:gd name="T33" fmla="*/ 39 h 426"/>
                <a:gd name="T34" fmla="*/ 12 w 132"/>
                <a:gd name="T35" fmla="*/ 43 h 426"/>
                <a:gd name="T36" fmla="*/ 8 w 132"/>
                <a:gd name="T37" fmla="*/ 68 h 426"/>
                <a:gd name="T38" fmla="*/ 61 w 132"/>
                <a:gd name="T39" fmla="*/ 100 h 426"/>
                <a:gd name="T40" fmla="*/ 102 w 132"/>
                <a:gd name="T41" fmla="*/ 81 h 426"/>
                <a:gd name="T42" fmla="*/ 51 w 132"/>
                <a:gd name="T43" fmla="*/ 6 h 426"/>
                <a:gd name="T44" fmla="*/ 53 w 132"/>
                <a:gd name="T45" fmla="*/ 2 h 426"/>
                <a:gd name="T46" fmla="*/ 56 w 132"/>
                <a:gd name="T47" fmla="*/ 4 h 426"/>
                <a:gd name="T48" fmla="*/ 111 w 132"/>
                <a:gd name="T49" fmla="*/ 77 h 426"/>
                <a:gd name="T50" fmla="*/ 109 w 132"/>
                <a:gd name="T51" fmla="*/ 83 h 426"/>
                <a:gd name="T52" fmla="*/ 109 w 132"/>
                <a:gd name="T53" fmla="*/ 84 h 426"/>
                <a:gd name="T54" fmla="*/ 110 w 132"/>
                <a:gd name="T55" fmla="*/ 165 h 426"/>
                <a:gd name="T56" fmla="*/ 70 w 132"/>
                <a:gd name="T57" fmla="*/ 186 h 426"/>
                <a:gd name="T58" fmla="*/ 45 w 132"/>
                <a:gd name="T59" fmla="*/ 294 h 426"/>
                <a:gd name="T60" fmla="*/ 57 w 132"/>
                <a:gd name="T61" fmla="*/ 394 h 426"/>
                <a:gd name="T62" fmla="*/ 106 w 132"/>
                <a:gd name="T63" fmla="*/ 400 h 426"/>
                <a:gd name="T64" fmla="*/ 119 w 132"/>
                <a:gd name="T65" fmla="*/ 373 h 426"/>
                <a:gd name="T66" fmla="*/ 93 w 132"/>
                <a:gd name="T67" fmla="*/ 360 h 426"/>
                <a:gd name="T68" fmla="*/ 84 w 132"/>
                <a:gd name="T69" fmla="*/ 366 h 426"/>
                <a:gd name="T70" fmla="*/ 89 w 132"/>
                <a:gd name="T71" fmla="*/ 380 h 426"/>
                <a:gd name="T72" fmla="*/ 94 w 132"/>
                <a:gd name="T73" fmla="*/ 381 h 426"/>
                <a:gd name="T74" fmla="*/ 75 w 132"/>
                <a:gd name="T75" fmla="*/ 371 h 426"/>
                <a:gd name="T76" fmla="*/ 122 w 132"/>
                <a:gd name="T77" fmla="*/ 364 h 426"/>
                <a:gd name="T78" fmla="*/ 98 w 132"/>
                <a:gd name="T79" fmla="*/ 413 h 426"/>
                <a:gd name="T80" fmla="*/ 40 w 132"/>
                <a:gd name="T81" fmla="*/ 378 h 426"/>
                <a:gd name="T82" fmla="*/ 108 w 132"/>
                <a:gd name="T83" fmla="*/ 67 h 426"/>
                <a:gd name="T84" fmla="*/ 62 w 132"/>
                <a:gd name="T85" fmla="*/ 9 h 426"/>
                <a:gd name="T86" fmla="*/ 105 w 132"/>
                <a:gd name="T87" fmla="*/ 75 h 426"/>
                <a:gd name="T88" fmla="*/ 108 w 132"/>
                <a:gd name="T89" fmla="*/ 67 h 426"/>
                <a:gd name="T90" fmla="*/ 60 w 132"/>
                <a:gd name="T91" fmla="*/ 159 h 426"/>
                <a:gd name="T92" fmla="*/ 40 w 132"/>
                <a:gd name="T93" fmla="*/ 165 h 426"/>
                <a:gd name="T94" fmla="*/ 55 w 132"/>
                <a:gd name="T95" fmla="*/ 175 h 426"/>
                <a:gd name="T96" fmla="*/ 65 w 132"/>
                <a:gd name="T97" fmla="*/ 179 h 426"/>
                <a:gd name="T98" fmla="*/ 60 w 132"/>
                <a:gd name="T99" fmla="*/ 15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2" h="426">
                  <a:moveTo>
                    <a:pt x="40" y="378"/>
                  </a:moveTo>
                  <a:cubicBezTo>
                    <a:pt x="30" y="351"/>
                    <a:pt x="34" y="319"/>
                    <a:pt x="39" y="292"/>
                  </a:cubicBezTo>
                  <a:cubicBezTo>
                    <a:pt x="42" y="273"/>
                    <a:pt x="47" y="254"/>
                    <a:pt x="52" y="235"/>
                  </a:cubicBezTo>
                  <a:cubicBezTo>
                    <a:pt x="57" y="221"/>
                    <a:pt x="63" y="202"/>
                    <a:pt x="64" y="185"/>
                  </a:cubicBezTo>
                  <a:cubicBezTo>
                    <a:pt x="61" y="184"/>
                    <a:pt x="57" y="183"/>
                    <a:pt x="53" y="182"/>
                  </a:cubicBezTo>
                  <a:cubicBezTo>
                    <a:pt x="34" y="174"/>
                    <a:pt x="24" y="157"/>
                    <a:pt x="40" y="143"/>
                  </a:cubicBezTo>
                  <a:cubicBezTo>
                    <a:pt x="47" y="136"/>
                    <a:pt x="56" y="143"/>
                    <a:pt x="60" y="148"/>
                  </a:cubicBezTo>
                  <a:cubicBezTo>
                    <a:pt x="68" y="156"/>
                    <a:pt x="70" y="168"/>
                    <a:pt x="70" y="179"/>
                  </a:cubicBezTo>
                  <a:cubicBezTo>
                    <a:pt x="74" y="180"/>
                    <a:pt x="79" y="179"/>
                    <a:pt x="84" y="178"/>
                  </a:cubicBezTo>
                  <a:cubicBezTo>
                    <a:pt x="107" y="172"/>
                    <a:pt x="113" y="145"/>
                    <a:pt x="113" y="126"/>
                  </a:cubicBezTo>
                  <a:cubicBezTo>
                    <a:pt x="112" y="114"/>
                    <a:pt x="109" y="101"/>
                    <a:pt x="105" y="89"/>
                  </a:cubicBezTo>
                  <a:cubicBezTo>
                    <a:pt x="88" y="109"/>
                    <a:pt x="49" y="111"/>
                    <a:pt x="26" y="98"/>
                  </a:cubicBezTo>
                  <a:cubicBezTo>
                    <a:pt x="12" y="89"/>
                    <a:pt x="3" y="78"/>
                    <a:pt x="1" y="62"/>
                  </a:cubicBezTo>
                  <a:cubicBezTo>
                    <a:pt x="0" y="48"/>
                    <a:pt x="5" y="34"/>
                    <a:pt x="21" y="30"/>
                  </a:cubicBezTo>
                  <a:cubicBezTo>
                    <a:pt x="50" y="24"/>
                    <a:pt x="51" y="70"/>
                    <a:pt x="24" y="70"/>
                  </a:cubicBezTo>
                  <a:cubicBezTo>
                    <a:pt x="22" y="70"/>
                    <a:pt x="22" y="67"/>
                    <a:pt x="23" y="66"/>
                  </a:cubicBezTo>
                  <a:cubicBezTo>
                    <a:pt x="33" y="61"/>
                    <a:pt x="46" y="50"/>
                    <a:pt x="34" y="39"/>
                  </a:cubicBezTo>
                  <a:cubicBezTo>
                    <a:pt x="27" y="34"/>
                    <a:pt x="16" y="39"/>
                    <a:pt x="12" y="43"/>
                  </a:cubicBezTo>
                  <a:cubicBezTo>
                    <a:pt x="6" y="49"/>
                    <a:pt x="6" y="60"/>
                    <a:pt x="8" y="68"/>
                  </a:cubicBezTo>
                  <a:cubicBezTo>
                    <a:pt x="12" y="90"/>
                    <a:pt x="39" y="100"/>
                    <a:pt x="61" y="100"/>
                  </a:cubicBezTo>
                  <a:cubicBezTo>
                    <a:pt x="78" y="100"/>
                    <a:pt x="93" y="93"/>
                    <a:pt x="102" y="81"/>
                  </a:cubicBezTo>
                  <a:cubicBezTo>
                    <a:pt x="91" y="53"/>
                    <a:pt x="72" y="27"/>
                    <a:pt x="51" y="6"/>
                  </a:cubicBezTo>
                  <a:cubicBezTo>
                    <a:pt x="49" y="4"/>
                    <a:pt x="51" y="0"/>
                    <a:pt x="53" y="2"/>
                  </a:cubicBezTo>
                  <a:cubicBezTo>
                    <a:pt x="54" y="3"/>
                    <a:pt x="55" y="3"/>
                    <a:pt x="56" y="4"/>
                  </a:cubicBezTo>
                  <a:cubicBezTo>
                    <a:pt x="97" y="0"/>
                    <a:pt x="123" y="45"/>
                    <a:pt x="111" y="77"/>
                  </a:cubicBezTo>
                  <a:cubicBezTo>
                    <a:pt x="111" y="79"/>
                    <a:pt x="110" y="81"/>
                    <a:pt x="109" y="83"/>
                  </a:cubicBezTo>
                  <a:cubicBezTo>
                    <a:pt x="109" y="84"/>
                    <a:pt x="109" y="84"/>
                    <a:pt x="109" y="84"/>
                  </a:cubicBezTo>
                  <a:cubicBezTo>
                    <a:pt x="119" y="110"/>
                    <a:pt x="124" y="139"/>
                    <a:pt x="110" y="165"/>
                  </a:cubicBezTo>
                  <a:cubicBezTo>
                    <a:pt x="102" y="180"/>
                    <a:pt x="86" y="187"/>
                    <a:pt x="70" y="186"/>
                  </a:cubicBezTo>
                  <a:cubicBezTo>
                    <a:pt x="68" y="222"/>
                    <a:pt x="51" y="258"/>
                    <a:pt x="45" y="294"/>
                  </a:cubicBezTo>
                  <a:cubicBezTo>
                    <a:pt x="39" y="326"/>
                    <a:pt x="34" y="366"/>
                    <a:pt x="57" y="394"/>
                  </a:cubicBezTo>
                  <a:cubicBezTo>
                    <a:pt x="70" y="410"/>
                    <a:pt x="89" y="411"/>
                    <a:pt x="106" y="400"/>
                  </a:cubicBezTo>
                  <a:cubicBezTo>
                    <a:pt x="115" y="394"/>
                    <a:pt x="121" y="384"/>
                    <a:pt x="119" y="373"/>
                  </a:cubicBezTo>
                  <a:cubicBezTo>
                    <a:pt x="117" y="361"/>
                    <a:pt x="104" y="358"/>
                    <a:pt x="93" y="360"/>
                  </a:cubicBezTo>
                  <a:cubicBezTo>
                    <a:pt x="84" y="366"/>
                    <a:pt x="84" y="366"/>
                    <a:pt x="84" y="366"/>
                  </a:cubicBezTo>
                  <a:cubicBezTo>
                    <a:pt x="80" y="383"/>
                    <a:pt x="82" y="388"/>
                    <a:pt x="89" y="380"/>
                  </a:cubicBezTo>
                  <a:cubicBezTo>
                    <a:pt x="90" y="377"/>
                    <a:pt x="94" y="378"/>
                    <a:pt x="94" y="381"/>
                  </a:cubicBezTo>
                  <a:cubicBezTo>
                    <a:pt x="94" y="402"/>
                    <a:pt x="74" y="384"/>
                    <a:pt x="75" y="371"/>
                  </a:cubicBezTo>
                  <a:cubicBezTo>
                    <a:pt x="76" y="349"/>
                    <a:pt x="112" y="346"/>
                    <a:pt x="122" y="364"/>
                  </a:cubicBezTo>
                  <a:cubicBezTo>
                    <a:pt x="132" y="384"/>
                    <a:pt x="118" y="404"/>
                    <a:pt x="98" y="413"/>
                  </a:cubicBezTo>
                  <a:cubicBezTo>
                    <a:pt x="70" y="426"/>
                    <a:pt x="48" y="399"/>
                    <a:pt x="40" y="378"/>
                  </a:cubicBezTo>
                  <a:close/>
                  <a:moveTo>
                    <a:pt x="108" y="67"/>
                  </a:moveTo>
                  <a:cubicBezTo>
                    <a:pt x="115" y="38"/>
                    <a:pt x="89" y="17"/>
                    <a:pt x="62" y="9"/>
                  </a:cubicBezTo>
                  <a:cubicBezTo>
                    <a:pt x="81" y="28"/>
                    <a:pt x="95" y="51"/>
                    <a:pt x="105" y="75"/>
                  </a:cubicBezTo>
                  <a:cubicBezTo>
                    <a:pt x="107" y="72"/>
                    <a:pt x="107" y="70"/>
                    <a:pt x="108" y="67"/>
                  </a:cubicBezTo>
                  <a:close/>
                  <a:moveTo>
                    <a:pt x="60" y="159"/>
                  </a:moveTo>
                  <a:cubicBezTo>
                    <a:pt x="56" y="148"/>
                    <a:pt x="49" y="150"/>
                    <a:pt x="40" y="165"/>
                  </a:cubicBezTo>
                  <a:cubicBezTo>
                    <a:pt x="43" y="170"/>
                    <a:pt x="50" y="173"/>
                    <a:pt x="55" y="175"/>
                  </a:cubicBezTo>
                  <a:cubicBezTo>
                    <a:pt x="58" y="177"/>
                    <a:pt x="61" y="178"/>
                    <a:pt x="65" y="179"/>
                  </a:cubicBezTo>
                  <a:cubicBezTo>
                    <a:pt x="64" y="172"/>
                    <a:pt x="63" y="165"/>
                    <a:pt x="60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4777" y="3134"/>
              <a:ext cx="974" cy="312"/>
            </a:xfrm>
            <a:custGeom>
              <a:avLst/>
              <a:gdLst>
                <a:gd name="T0" fmla="*/ 400 w 412"/>
                <a:gd name="T1" fmla="*/ 98 h 132"/>
                <a:gd name="T2" fmla="*/ 352 w 412"/>
                <a:gd name="T3" fmla="*/ 122 h 132"/>
                <a:gd name="T4" fmla="*/ 359 w 412"/>
                <a:gd name="T5" fmla="*/ 75 h 132"/>
                <a:gd name="T6" fmla="*/ 369 w 412"/>
                <a:gd name="T7" fmla="*/ 94 h 132"/>
                <a:gd name="T8" fmla="*/ 368 w 412"/>
                <a:gd name="T9" fmla="*/ 89 h 132"/>
                <a:gd name="T10" fmla="*/ 354 w 412"/>
                <a:gd name="T11" fmla="*/ 84 h 132"/>
                <a:gd name="T12" fmla="*/ 348 w 412"/>
                <a:gd name="T13" fmla="*/ 93 h 132"/>
                <a:gd name="T14" fmla="*/ 361 w 412"/>
                <a:gd name="T15" fmla="*/ 119 h 132"/>
                <a:gd name="T16" fmla="*/ 387 w 412"/>
                <a:gd name="T17" fmla="*/ 106 h 132"/>
                <a:gd name="T18" fmla="*/ 382 w 412"/>
                <a:gd name="T19" fmla="*/ 57 h 132"/>
                <a:gd name="T20" fmla="*/ 284 w 412"/>
                <a:gd name="T21" fmla="*/ 45 h 132"/>
                <a:gd name="T22" fmla="*/ 180 w 412"/>
                <a:gd name="T23" fmla="*/ 70 h 132"/>
                <a:gd name="T24" fmla="*/ 159 w 412"/>
                <a:gd name="T25" fmla="*/ 110 h 132"/>
                <a:gd name="T26" fmla="*/ 81 w 412"/>
                <a:gd name="T27" fmla="*/ 109 h 132"/>
                <a:gd name="T28" fmla="*/ 80 w 412"/>
                <a:gd name="T29" fmla="*/ 109 h 132"/>
                <a:gd name="T30" fmla="*/ 74 w 412"/>
                <a:gd name="T31" fmla="*/ 111 h 132"/>
                <a:gd name="T32" fmla="*/ 3 w 412"/>
                <a:gd name="T33" fmla="*/ 56 h 132"/>
                <a:gd name="T34" fmla="*/ 1 w 412"/>
                <a:gd name="T35" fmla="*/ 53 h 132"/>
                <a:gd name="T36" fmla="*/ 5 w 412"/>
                <a:gd name="T37" fmla="*/ 51 h 132"/>
                <a:gd name="T38" fmla="*/ 78 w 412"/>
                <a:gd name="T39" fmla="*/ 102 h 132"/>
                <a:gd name="T40" fmla="*/ 96 w 412"/>
                <a:gd name="T41" fmla="*/ 61 h 132"/>
                <a:gd name="T42" fmla="*/ 65 w 412"/>
                <a:gd name="T43" fmla="*/ 8 h 132"/>
                <a:gd name="T44" fmla="*/ 41 w 412"/>
                <a:gd name="T45" fmla="*/ 12 h 132"/>
                <a:gd name="T46" fmla="*/ 38 w 412"/>
                <a:gd name="T47" fmla="*/ 34 h 132"/>
                <a:gd name="T48" fmla="*/ 64 w 412"/>
                <a:gd name="T49" fmla="*/ 23 h 132"/>
                <a:gd name="T50" fmla="*/ 68 w 412"/>
                <a:gd name="T51" fmla="*/ 24 h 132"/>
                <a:gd name="T52" fmla="*/ 29 w 412"/>
                <a:gd name="T53" fmla="*/ 22 h 132"/>
                <a:gd name="T54" fmla="*/ 60 w 412"/>
                <a:gd name="T55" fmla="*/ 1 h 132"/>
                <a:gd name="T56" fmla="*/ 94 w 412"/>
                <a:gd name="T57" fmla="*/ 26 h 132"/>
                <a:gd name="T58" fmla="*/ 85 w 412"/>
                <a:gd name="T59" fmla="*/ 105 h 132"/>
                <a:gd name="T60" fmla="*/ 122 w 412"/>
                <a:gd name="T61" fmla="*/ 113 h 132"/>
                <a:gd name="T62" fmla="*/ 172 w 412"/>
                <a:gd name="T63" fmla="*/ 84 h 132"/>
                <a:gd name="T64" fmla="*/ 173 w 412"/>
                <a:gd name="T65" fmla="*/ 70 h 132"/>
                <a:gd name="T66" fmla="*/ 143 w 412"/>
                <a:gd name="T67" fmla="*/ 60 h 132"/>
                <a:gd name="T68" fmla="*/ 138 w 412"/>
                <a:gd name="T69" fmla="*/ 40 h 132"/>
                <a:gd name="T70" fmla="*/ 176 w 412"/>
                <a:gd name="T71" fmla="*/ 53 h 132"/>
                <a:gd name="T72" fmla="*/ 179 w 412"/>
                <a:gd name="T73" fmla="*/ 65 h 132"/>
                <a:gd name="T74" fmla="*/ 228 w 412"/>
                <a:gd name="T75" fmla="*/ 53 h 132"/>
                <a:gd name="T76" fmla="*/ 282 w 412"/>
                <a:gd name="T77" fmla="*/ 39 h 132"/>
                <a:gd name="T78" fmla="*/ 366 w 412"/>
                <a:gd name="T79" fmla="*/ 40 h 132"/>
                <a:gd name="T80" fmla="*/ 400 w 412"/>
                <a:gd name="T81" fmla="*/ 98 h 132"/>
                <a:gd name="T82" fmla="*/ 72 w 412"/>
                <a:gd name="T83" fmla="*/ 106 h 132"/>
                <a:gd name="T84" fmla="*/ 8 w 412"/>
                <a:gd name="T85" fmla="*/ 62 h 132"/>
                <a:gd name="T86" fmla="*/ 65 w 412"/>
                <a:gd name="T87" fmla="*/ 108 h 132"/>
                <a:gd name="T88" fmla="*/ 72 w 412"/>
                <a:gd name="T89" fmla="*/ 106 h 132"/>
                <a:gd name="T90" fmla="*/ 173 w 412"/>
                <a:gd name="T91" fmla="*/ 65 h 132"/>
                <a:gd name="T92" fmla="*/ 169 w 412"/>
                <a:gd name="T93" fmla="*/ 55 h 132"/>
                <a:gd name="T94" fmla="*/ 160 w 412"/>
                <a:gd name="T95" fmla="*/ 40 h 132"/>
                <a:gd name="T96" fmla="*/ 154 w 412"/>
                <a:gd name="T97" fmla="*/ 61 h 132"/>
                <a:gd name="T98" fmla="*/ 173 w 412"/>
                <a:gd name="T99" fmla="*/ 6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00" y="98"/>
                  </a:moveTo>
                  <a:cubicBezTo>
                    <a:pt x="391" y="118"/>
                    <a:pt x="372" y="132"/>
                    <a:pt x="352" y="122"/>
                  </a:cubicBezTo>
                  <a:cubicBezTo>
                    <a:pt x="335" y="112"/>
                    <a:pt x="338" y="76"/>
                    <a:pt x="359" y="75"/>
                  </a:cubicBezTo>
                  <a:cubicBezTo>
                    <a:pt x="372" y="74"/>
                    <a:pt x="389" y="94"/>
                    <a:pt x="369" y="94"/>
                  </a:cubicBezTo>
                  <a:cubicBezTo>
                    <a:pt x="366" y="94"/>
                    <a:pt x="365" y="90"/>
                    <a:pt x="368" y="89"/>
                  </a:cubicBezTo>
                  <a:cubicBezTo>
                    <a:pt x="375" y="82"/>
                    <a:pt x="371" y="80"/>
                    <a:pt x="354" y="8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4"/>
                    <a:pt x="350" y="117"/>
                    <a:pt x="361" y="119"/>
                  </a:cubicBezTo>
                  <a:cubicBezTo>
                    <a:pt x="371" y="121"/>
                    <a:pt x="381" y="115"/>
                    <a:pt x="387" y="106"/>
                  </a:cubicBezTo>
                  <a:cubicBezTo>
                    <a:pt x="398" y="89"/>
                    <a:pt x="397" y="70"/>
                    <a:pt x="382" y="57"/>
                  </a:cubicBezTo>
                  <a:cubicBezTo>
                    <a:pt x="355" y="35"/>
                    <a:pt x="316" y="39"/>
                    <a:pt x="284" y="45"/>
                  </a:cubicBezTo>
                  <a:cubicBezTo>
                    <a:pt x="250" y="51"/>
                    <a:pt x="215" y="68"/>
                    <a:pt x="180" y="70"/>
                  </a:cubicBezTo>
                  <a:cubicBezTo>
                    <a:pt x="181" y="86"/>
                    <a:pt x="174" y="102"/>
                    <a:pt x="159" y="110"/>
                  </a:cubicBezTo>
                  <a:cubicBezTo>
                    <a:pt x="134" y="124"/>
                    <a:pt x="106" y="120"/>
                    <a:pt x="81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8" y="110"/>
                    <a:pt x="76" y="111"/>
                    <a:pt x="74" y="111"/>
                  </a:cubicBezTo>
                  <a:cubicBezTo>
                    <a:pt x="43" y="123"/>
                    <a:pt x="0" y="97"/>
                    <a:pt x="3" y="56"/>
                  </a:cubicBezTo>
                  <a:cubicBezTo>
                    <a:pt x="3" y="55"/>
                    <a:pt x="2" y="54"/>
                    <a:pt x="1" y="53"/>
                  </a:cubicBezTo>
                  <a:cubicBezTo>
                    <a:pt x="0" y="51"/>
                    <a:pt x="4" y="49"/>
                    <a:pt x="5" y="51"/>
                  </a:cubicBezTo>
                  <a:cubicBezTo>
                    <a:pt x="25" y="72"/>
                    <a:pt x="51" y="91"/>
                    <a:pt x="78" y="102"/>
                  </a:cubicBezTo>
                  <a:cubicBezTo>
                    <a:pt x="90" y="93"/>
                    <a:pt x="97" y="78"/>
                    <a:pt x="96" y="61"/>
                  </a:cubicBezTo>
                  <a:cubicBezTo>
                    <a:pt x="96" y="39"/>
                    <a:pt x="87" y="12"/>
                    <a:pt x="65" y="8"/>
                  </a:cubicBezTo>
                  <a:cubicBezTo>
                    <a:pt x="58" y="7"/>
                    <a:pt x="47" y="6"/>
                    <a:pt x="41" y="12"/>
                  </a:cubicBezTo>
                  <a:cubicBezTo>
                    <a:pt x="37" y="16"/>
                    <a:pt x="32" y="27"/>
                    <a:pt x="38" y="34"/>
                  </a:cubicBezTo>
                  <a:cubicBezTo>
                    <a:pt x="48" y="46"/>
                    <a:pt x="59" y="33"/>
                    <a:pt x="64" y="23"/>
                  </a:cubicBezTo>
                  <a:cubicBezTo>
                    <a:pt x="65" y="22"/>
                    <a:pt x="68" y="22"/>
                    <a:pt x="68" y="24"/>
                  </a:cubicBezTo>
                  <a:cubicBezTo>
                    <a:pt x="67" y="52"/>
                    <a:pt x="23" y="50"/>
                    <a:pt x="29" y="22"/>
                  </a:cubicBezTo>
                  <a:cubicBezTo>
                    <a:pt x="32" y="6"/>
                    <a:pt x="46" y="0"/>
                    <a:pt x="60" y="1"/>
                  </a:cubicBezTo>
                  <a:cubicBezTo>
                    <a:pt x="75" y="3"/>
                    <a:pt x="86" y="12"/>
                    <a:pt x="94" y="26"/>
                  </a:cubicBezTo>
                  <a:cubicBezTo>
                    <a:pt x="107" y="49"/>
                    <a:pt x="105" y="88"/>
                    <a:pt x="85" y="105"/>
                  </a:cubicBezTo>
                  <a:cubicBezTo>
                    <a:pt x="97" y="109"/>
                    <a:pt x="110" y="112"/>
                    <a:pt x="122" y="113"/>
                  </a:cubicBezTo>
                  <a:cubicBezTo>
                    <a:pt x="140" y="114"/>
                    <a:pt x="166" y="107"/>
                    <a:pt x="172" y="84"/>
                  </a:cubicBezTo>
                  <a:cubicBezTo>
                    <a:pt x="173" y="79"/>
                    <a:pt x="174" y="75"/>
                    <a:pt x="173" y="70"/>
                  </a:cubicBezTo>
                  <a:cubicBezTo>
                    <a:pt x="163" y="70"/>
                    <a:pt x="151" y="69"/>
                    <a:pt x="143" y="60"/>
                  </a:cubicBezTo>
                  <a:cubicBezTo>
                    <a:pt x="138" y="56"/>
                    <a:pt x="132" y="47"/>
                    <a:pt x="138" y="40"/>
                  </a:cubicBezTo>
                  <a:cubicBezTo>
                    <a:pt x="152" y="24"/>
                    <a:pt x="169" y="34"/>
                    <a:pt x="176" y="53"/>
                  </a:cubicBezTo>
                  <a:cubicBezTo>
                    <a:pt x="177" y="57"/>
                    <a:pt x="178" y="61"/>
                    <a:pt x="179" y="65"/>
                  </a:cubicBezTo>
                  <a:cubicBezTo>
                    <a:pt x="196" y="63"/>
                    <a:pt x="213" y="57"/>
                    <a:pt x="228" y="53"/>
                  </a:cubicBezTo>
                  <a:cubicBezTo>
                    <a:pt x="246" y="47"/>
                    <a:pt x="264" y="42"/>
                    <a:pt x="282" y="39"/>
                  </a:cubicBezTo>
                  <a:cubicBezTo>
                    <a:pt x="309" y="34"/>
                    <a:pt x="339" y="30"/>
                    <a:pt x="366" y="40"/>
                  </a:cubicBezTo>
                  <a:cubicBezTo>
                    <a:pt x="386" y="48"/>
                    <a:pt x="412" y="70"/>
                    <a:pt x="400" y="98"/>
                  </a:cubicBezTo>
                  <a:close/>
                  <a:moveTo>
                    <a:pt x="72" y="106"/>
                  </a:moveTo>
                  <a:cubicBezTo>
                    <a:pt x="49" y="95"/>
                    <a:pt x="26" y="81"/>
                    <a:pt x="8" y="62"/>
                  </a:cubicBezTo>
                  <a:cubicBezTo>
                    <a:pt x="16" y="89"/>
                    <a:pt x="36" y="115"/>
                    <a:pt x="65" y="108"/>
                  </a:cubicBezTo>
                  <a:cubicBezTo>
                    <a:pt x="67" y="108"/>
                    <a:pt x="69" y="107"/>
                    <a:pt x="72" y="106"/>
                  </a:cubicBezTo>
                  <a:close/>
                  <a:moveTo>
                    <a:pt x="173" y="65"/>
                  </a:moveTo>
                  <a:cubicBezTo>
                    <a:pt x="172" y="61"/>
                    <a:pt x="171" y="58"/>
                    <a:pt x="169" y="55"/>
                  </a:cubicBezTo>
                  <a:cubicBezTo>
                    <a:pt x="167" y="50"/>
                    <a:pt x="164" y="43"/>
                    <a:pt x="160" y="40"/>
                  </a:cubicBezTo>
                  <a:cubicBezTo>
                    <a:pt x="145" y="49"/>
                    <a:pt x="143" y="56"/>
                    <a:pt x="154" y="61"/>
                  </a:cubicBezTo>
                  <a:cubicBezTo>
                    <a:pt x="159" y="63"/>
                    <a:pt x="166" y="65"/>
                    <a:pt x="17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819" y="3134"/>
              <a:ext cx="974" cy="312"/>
            </a:xfrm>
            <a:custGeom>
              <a:avLst/>
              <a:gdLst>
                <a:gd name="T0" fmla="*/ 46 w 412"/>
                <a:gd name="T1" fmla="*/ 40 h 132"/>
                <a:gd name="T2" fmla="*/ 130 w 412"/>
                <a:gd name="T3" fmla="*/ 39 h 132"/>
                <a:gd name="T4" fmla="*/ 184 w 412"/>
                <a:gd name="T5" fmla="*/ 53 h 132"/>
                <a:gd name="T6" fmla="*/ 233 w 412"/>
                <a:gd name="T7" fmla="*/ 65 h 132"/>
                <a:gd name="T8" fmla="*/ 236 w 412"/>
                <a:gd name="T9" fmla="*/ 53 h 132"/>
                <a:gd name="T10" fmla="*/ 274 w 412"/>
                <a:gd name="T11" fmla="*/ 40 h 132"/>
                <a:gd name="T12" fmla="*/ 269 w 412"/>
                <a:gd name="T13" fmla="*/ 60 h 132"/>
                <a:gd name="T14" fmla="*/ 239 w 412"/>
                <a:gd name="T15" fmla="*/ 70 h 132"/>
                <a:gd name="T16" fmla="*/ 240 w 412"/>
                <a:gd name="T17" fmla="*/ 84 h 132"/>
                <a:gd name="T18" fmla="*/ 290 w 412"/>
                <a:gd name="T19" fmla="*/ 113 h 132"/>
                <a:gd name="T20" fmla="*/ 327 w 412"/>
                <a:gd name="T21" fmla="*/ 105 h 132"/>
                <a:gd name="T22" fmla="*/ 318 w 412"/>
                <a:gd name="T23" fmla="*/ 26 h 132"/>
                <a:gd name="T24" fmla="*/ 352 w 412"/>
                <a:gd name="T25" fmla="*/ 1 h 132"/>
                <a:gd name="T26" fmla="*/ 383 w 412"/>
                <a:gd name="T27" fmla="*/ 22 h 132"/>
                <a:gd name="T28" fmla="*/ 344 w 412"/>
                <a:gd name="T29" fmla="*/ 24 h 132"/>
                <a:gd name="T30" fmla="*/ 348 w 412"/>
                <a:gd name="T31" fmla="*/ 23 h 132"/>
                <a:gd name="T32" fmla="*/ 374 w 412"/>
                <a:gd name="T33" fmla="*/ 34 h 132"/>
                <a:gd name="T34" fmla="*/ 371 w 412"/>
                <a:gd name="T35" fmla="*/ 12 h 132"/>
                <a:gd name="T36" fmla="*/ 347 w 412"/>
                <a:gd name="T37" fmla="*/ 8 h 132"/>
                <a:gd name="T38" fmla="*/ 316 w 412"/>
                <a:gd name="T39" fmla="*/ 61 h 132"/>
                <a:gd name="T40" fmla="*/ 334 w 412"/>
                <a:gd name="T41" fmla="*/ 102 h 132"/>
                <a:gd name="T42" fmla="*/ 407 w 412"/>
                <a:gd name="T43" fmla="*/ 51 h 132"/>
                <a:gd name="T44" fmla="*/ 411 w 412"/>
                <a:gd name="T45" fmla="*/ 53 h 132"/>
                <a:gd name="T46" fmla="*/ 409 w 412"/>
                <a:gd name="T47" fmla="*/ 56 h 132"/>
                <a:gd name="T48" fmla="*/ 338 w 412"/>
                <a:gd name="T49" fmla="*/ 111 h 132"/>
                <a:gd name="T50" fmla="*/ 332 w 412"/>
                <a:gd name="T51" fmla="*/ 109 h 132"/>
                <a:gd name="T52" fmla="*/ 331 w 412"/>
                <a:gd name="T53" fmla="*/ 109 h 132"/>
                <a:gd name="T54" fmla="*/ 253 w 412"/>
                <a:gd name="T55" fmla="*/ 110 h 132"/>
                <a:gd name="T56" fmla="*/ 232 w 412"/>
                <a:gd name="T57" fmla="*/ 70 h 132"/>
                <a:gd name="T58" fmla="*/ 128 w 412"/>
                <a:gd name="T59" fmla="*/ 45 h 132"/>
                <a:gd name="T60" fmla="*/ 30 w 412"/>
                <a:gd name="T61" fmla="*/ 57 h 132"/>
                <a:gd name="T62" fmla="*/ 25 w 412"/>
                <a:gd name="T63" fmla="*/ 106 h 132"/>
                <a:gd name="T64" fmla="*/ 51 w 412"/>
                <a:gd name="T65" fmla="*/ 119 h 132"/>
                <a:gd name="T66" fmla="*/ 64 w 412"/>
                <a:gd name="T67" fmla="*/ 93 h 132"/>
                <a:gd name="T68" fmla="*/ 58 w 412"/>
                <a:gd name="T69" fmla="*/ 84 h 132"/>
                <a:gd name="T70" fmla="*/ 44 w 412"/>
                <a:gd name="T71" fmla="*/ 89 h 132"/>
                <a:gd name="T72" fmla="*/ 43 w 412"/>
                <a:gd name="T73" fmla="*/ 94 h 132"/>
                <a:gd name="T74" fmla="*/ 53 w 412"/>
                <a:gd name="T75" fmla="*/ 75 h 132"/>
                <a:gd name="T76" fmla="*/ 60 w 412"/>
                <a:gd name="T77" fmla="*/ 122 h 132"/>
                <a:gd name="T78" fmla="*/ 12 w 412"/>
                <a:gd name="T79" fmla="*/ 98 h 132"/>
                <a:gd name="T80" fmla="*/ 46 w 412"/>
                <a:gd name="T81" fmla="*/ 40 h 132"/>
                <a:gd name="T82" fmla="*/ 347 w 412"/>
                <a:gd name="T83" fmla="*/ 108 h 132"/>
                <a:gd name="T84" fmla="*/ 404 w 412"/>
                <a:gd name="T85" fmla="*/ 62 h 132"/>
                <a:gd name="T86" fmla="*/ 340 w 412"/>
                <a:gd name="T87" fmla="*/ 106 h 132"/>
                <a:gd name="T88" fmla="*/ 347 w 412"/>
                <a:gd name="T89" fmla="*/ 108 h 132"/>
                <a:gd name="T90" fmla="*/ 259 w 412"/>
                <a:gd name="T91" fmla="*/ 61 h 132"/>
                <a:gd name="T92" fmla="*/ 253 w 412"/>
                <a:gd name="T93" fmla="*/ 40 h 132"/>
                <a:gd name="T94" fmla="*/ 243 w 412"/>
                <a:gd name="T95" fmla="*/ 55 h 132"/>
                <a:gd name="T96" fmla="*/ 240 w 412"/>
                <a:gd name="T97" fmla="*/ 65 h 132"/>
                <a:gd name="T98" fmla="*/ 259 w 412"/>
                <a:gd name="T9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6" y="40"/>
                  </a:moveTo>
                  <a:cubicBezTo>
                    <a:pt x="73" y="30"/>
                    <a:pt x="103" y="34"/>
                    <a:pt x="130" y="39"/>
                  </a:cubicBezTo>
                  <a:cubicBezTo>
                    <a:pt x="148" y="42"/>
                    <a:pt x="166" y="47"/>
                    <a:pt x="184" y="53"/>
                  </a:cubicBezTo>
                  <a:cubicBezTo>
                    <a:pt x="199" y="57"/>
                    <a:pt x="216" y="63"/>
                    <a:pt x="233" y="65"/>
                  </a:cubicBezTo>
                  <a:cubicBezTo>
                    <a:pt x="234" y="61"/>
                    <a:pt x="235" y="57"/>
                    <a:pt x="236" y="53"/>
                  </a:cubicBezTo>
                  <a:cubicBezTo>
                    <a:pt x="244" y="34"/>
                    <a:pt x="260" y="24"/>
                    <a:pt x="274" y="40"/>
                  </a:cubicBezTo>
                  <a:cubicBezTo>
                    <a:pt x="280" y="47"/>
                    <a:pt x="274" y="56"/>
                    <a:pt x="269" y="60"/>
                  </a:cubicBezTo>
                  <a:cubicBezTo>
                    <a:pt x="261" y="69"/>
                    <a:pt x="249" y="70"/>
                    <a:pt x="239" y="70"/>
                  </a:cubicBezTo>
                  <a:cubicBezTo>
                    <a:pt x="239" y="75"/>
                    <a:pt x="239" y="79"/>
                    <a:pt x="240" y="84"/>
                  </a:cubicBezTo>
                  <a:cubicBezTo>
                    <a:pt x="246" y="107"/>
                    <a:pt x="272" y="114"/>
                    <a:pt x="290" y="113"/>
                  </a:cubicBezTo>
                  <a:cubicBezTo>
                    <a:pt x="303" y="112"/>
                    <a:pt x="315" y="109"/>
                    <a:pt x="327" y="105"/>
                  </a:cubicBezTo>
                  <a:cubicBezTo>
                    <a:pt x="307" y="88"/>
                    <a:pt x="305" y="49"/>
                    <a:pt x="318" y="26"/>
                  </a:cubicBezTo>
                  <a:cubicBezTo>
                    <a:pt x="326" y="12"/>
                    <a:pt x="337" y="3"/>
                    <a:pt x="352" y="1"/>
                  </a:cubicBezTo>
                  <a:cubicBezTo>
                    <a:pt x="366" y="0"/>
                    <a:pt x="380" y="6"/>
                    <a:pt x="383" y="22"/>
                  </a:cubicBezTo>
                  <a:cubicBezTo>
                    <a:pt x="389" y="50"/>
                    <a:pt x="345" y="52"/>
                    <a:pt x="344" y="24"/>
                  </a:cubicBezTo>
                  <a:cubicBezTo>
                    <a:pt x="344" y="22"/>
                    <a:pt x="347" y="22"/>
                    <a:pt x="348" y="23"/>
                  </a:cubicBezTo>
                  <a:cubicBezTo>
                    <a:pt x="354" y="33"/>
                    <a:pt x="364" y="46"/>
                    <a:pt x="374" y="34"/>
                  </a:cubicBezTo>
                  <a:cubicBezTo>
                    <a:pt x="380" y="27"/>
                    <a:pt x="375" y="16"/>
                    <a:pt x="371" y="12"/>
                  </a:cubicBezTo>
                  <a:cubicBezTo>
                    <a:pt x="365" y="6"/>
                    <a:pt x="354" y="7"/>
                    <a:pt x="347" y="8"/>
                  </a:cubicBezTo>
                  <a:cubicBezTo>
                    <a:pt x="326" y="12"/>
                    <a:pt x="316" y="39"/>
                    <a:pt x="316" y="61"/>
                  </a:cubicBezTo>
                  <a:cubicBezTo>
                    <a:pt x="315" y="78"/>
                    <a:pt x="323" y="93"/>
                    <a:pt x="334" y="102"/>
                  </a:cubicBezTo>
                  <a:cubicBezTo>
                    <a:pt x="362" y="91"/>
                    <a:pt x="387" y="72"/>
                    <a:pt x="407" y="51"/>
                  </a:cubicBezTo>
                  <a:cubicBezTo>
                    <a:pt x="408" y="49"/>
                    <a:pt x="412" y="51"/>
                    <a:pt x="411" y="53"/>
                  </a:cubicBezTo>
                  <a:cubicBezTo>
                    <a:pt x="410" y="54"/>
                    <a:pt x="409" y="55"/>
                    <a:pt x="409" y="56"/>
                  </a:cubicBezTo>
                  <a:cubicBezTo>
                    <a:pt x="412" y="97"/>
                    <a:pt x="369" y="123"/>
                    <a:pt x="338" y="111"/>
                  </a:cubicBezTo>
                  <a:cubicBezTo>
                    <a:pt x="336" y="111"/>
                    <a:pt x="334" y="110"/>
                    <a:pt x="332" y="109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06" y="120"/>
                    <a:pt x="278" y="124"/>
                    <a:pt x="253" y="110"/>
                  </a:cubicBezTo>
                  <a:cubicBezTo>
                    <a:pt x="238" y="102"/>
                    <a:pt x="231" y="86"/>
                    <a:pt x="232" y="70"/>
                  </a:cubicBezTo>
                  <a:cubicBezTo>
                    <a:pt x="197" y="68"/>
                    <a:pt x="163" y="51"/>
                    <a:pt x="128" y="45"/>
                  </a:cubicBezTo>
                  <a:cubicBezTo>
                    <a:pt x="97" y="39"/>
                    <a:pt x="57" y="35"/>
                    <a:pt x="30" y="57"/>
                  </a:cubicBezTo>
                  <a:cubicBezTo>
                    <a:pt x="15" y="70"/>
                    <a:pt x="14" y="89"/>
                    <a:pt x="25" y="106"/>
                  </a:cubicBezTo>
                  <a:cubicBezTo>
                    <a:pt x="31" y="115"/>
                    <a:pt x="41" y="121"/>
                    <a:pt x="51" y="119"/>
                  </a:cubicBezTo>
                  <a:cubicBezTo>
                    <a:pt x="62" y="117"/>
                    <a:pt x="66" y="104"/>
                    <a:pt x="64" y="9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1" y="80"/>
                    <a:pt x="37" y="82"/>
                    <a:pt x="44" y="89"/>
                  </a:cubicBezTo>
                  <a:cubicBezTo>
                    <a:pt x="47" y="90"/>
                    <a:pt x="46" y="94"/>
                    <a:pt x="43" y="94"/>
                  </a:cubicBezTo>
                  <a:cubicBezTo>
                    <a:pt x="23" y="94"/>
                    <a:pt x="40" y="74"/>
                    <a:pt x="53" y="75"/>
                  </a:cubicBezTo>
                  <a:cubicBezTo>
                    <a:pt x="74" y="76"/>
                    <a:pt x="78" y="112"/>
                    <a:pt x="60" y="122"/>
                  </a:cubicBezTo>
                  <a:cubicBezTo>
                    <a:pt x="40" y="132"/>
                    <a:pt x="21" y="118"/>
                    <a:pt x="12" y="98"/>
                  </a:cubicBezTo>
                  <a:cubicBezTo>
                    <a:pt x="0" y="70"/>
                    <a:pt x="26" y="48"/>
                    <a:pt x="46" y="40"/>
                  </a:cubicBezTo>
                  <a:close/>
                  <a:moveTo>
                    <a:pt x="347" y="108"/>
                  </a:moveTo>
                  <a:cubicBezTo>
                    <a:pt x="376" y="115"/>
                    <a:pt x="396" y="89"/>
                    <a:pt x="404" y="62"/>
                  </a:cubicBezTo>
                  <a:cubicBezTo>
                    <a:pt x="386" y="81"/>
                    <a:pt x="363" y="95"/>
                    <a:pt x="340" y="106"/>
                  </a:cubicBezTo>
                  <a:cubicBezTo>
                    <a:pt x="343" y="107"/>
                    <a:pt x="345" y="108"/>
                    <a:pt x="347" y="108"/>
                  </a:cubicBezTo>
                  <a:close/>
                  <a:moveTo>
                    <a:pt x="259" y="61"/>
                  </a:moveTo>
                  <a:cubicBezTo>
                    <a:pt x="270" y="56"/>
                    <a:pt x="268" y="49"/>
                    <a:pt x="253" y="40"/>
                  </a:cubicBezTo>
                  <a:cubicBezTo>
                    <a:pt x="248" y="43"/>
                    <a:pt x="245" y="50"/>
                    <a:pt x="243" y="55"/>
                  </a:cubicBezTo>
                  <a:cubicBezTo>
                    <a:pt x="241" y="58"/>
                    <a:pt x="240" y="61"/>
                    <a:pt x="240" y="65"/>
                  </a:cubicBezTo>
                  <a:cubicBezTo>
                    <a:pt x="246" y="65"/>
                    <a:pt x="253" y="63"/>
                    <a:pt x="2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2886" y="3134"/>
              <a:ext cx="975" cy="312"/>
            </a:xfrm>
            <a:custGeom>
              <a:avLst/>
              <a:gdLst>
                <a:gd name="T0" fmla="*/ 400 w 412"/>
                <a:gd name="T1" fmla="*/ 98 h 132"/>
                <a:gd name="T2" fmla="*/ 352 w 412"/>
                <a:gd name="T3" fmla="*/ 122 h 132"/>
                <a:gd name="T4" fmla="*/ 359 w 412"/>
                <a:gd name="T5" fmla="*/ 75 h 132"/>
                <a:gd name="T6" fmla="*/ 369 w 412"/>
                <a:gd name="T7" fmla="*/ 94 h 132"/>
                <a:gd name="T8" fmla="*/ 368 w 412"/>
                <a:gd name="T9" fmla="*/ 89 h 132"/>
                <a:gd name="T10" fmla="*/ 354 w 412"/>
                <a:gd name="T11" fmla="*/ 84 h 132"/>
                <a:gd name="T12" fmla="*/ 348 w 412"/>
                <a:gd name="T13" fmla="*/ 93 h 132"/>
                <a:gd name="T14" fmla="*/ 362 w 412"/>
                <a:gd name="T15" fmla="*/ 119 h 132"/>
                <a:gd name="T16" fmla="*/ 387 w 412"/>
                <a:gd name="T17" fmla="*/ 106 h 132"/>
                <a:gd name="T18" fmla="*/ 382 w 412"/>
                <a:gd name="T19" fmla="*/ 57 h 132"/>
                <a:gd name="T20" fmla="*/ 284 w 412"/>
                <a:gd name="T21" fmla="*/ 45 h 132"/>
                <a:gd name="T22" fmla="*/ 180 w 412"/>
                <a:gd name="T23" fmla="*/ 70 h 132"/>
                <a:gd name="T24" fmla="*/ 159 w 412"/>
                <a:gd name="T25" fmla="*/ 110 h 132"/>
                <a:gd name="T26" fmla="*/ 81 w 412"/>
                <a:gd name="T27" fmla="*/ 109 h 132"/>
                <a:gd name="T28" fmla="*/ 80 w 412"/>
                <a:gd name="T29" fmla="*/ 109 h 132"/>
                <a:gd name="T30" fmla="*/ 75 w 412"/>
                <a:gd name="T31" fmla="*/ 111 h 132"/>
                <a:gd name="T32" fmla="*/ 4 w 412"/>
                <a:gd name="T33" fmla="*/ 56 h 132"/>
                <a:gd name="T34" fmla="*/ 1 w 412"/>
                <a:gd name="T35" fmla="*/ 53 h 132"/>
                <a:gd name="T36" fmla="*/ 5 w 412"/>
                <a:gd name="T37" fmla="*/ 51 h 132"/>
                <a:gd name="T38" fmla="*/ 78 w 412"/>
                <a:gd name="T39" fmla="*/ 102 h 132"/>
                <a:gd name="T40" fmla="*/ 97 w 412"/>
                <a:gd name="T41" fmla="*/ 61 h 132"/>
                <a:gd name="T42" fmla="*/ 65 w 412"/>
                <a:gd name="T43" fmla="*/ 8 h 132"/>
                <a:gd name="T44" fmla="*/ 42 w 412"/>
                <a:gd name="T45" fmla="*/ 12 h 132"/>
                <a:gd name="T46" fmla="*/ 38 w 412"/>
                <a:gd name="T47" fmla="*/ 34 h 132"/>
                <a:gd name="T48" fmla="*/ 64 w 412"/>
                <a:gd name="T49" fmla="*/ 23 h 132"/>
                <a:gd name="T50" fmla="*/ 68 w 412"/>
                <a:gd name="T51" fmla="*/ 24 h 132"/>
                <a:gd name="T52" fmla="*/ 29 w 412"/>
                <a:gd name="T53" fmla="*/ 22 h 132"/>
                <a:gd name="T54" fmla="*/ 60 w 412"/>
                <a:gd name="T55" fmla="*/ 1 h 132"/>
                <a:gd name="T56" fmla="*/ 94 w 412"/>
                <a:gd name="T57" fmla="*/ 26 h 132"/>
                <a:gd name="T58" fmla="*/ 85 w 412"/>
                <a:gd name="T59" fmla="*/ 105 h 132"/>
                <a:gd name="T60" fmla="*/ 122 w 412"/>
                <a:gd name="T61" fmla="*/ 113 h 132"/>
                <a:gd name="T62" fmla="*/ 172 w 412"/>
                <a:gd name="T63" fmla="*/ 84 h 132"/>
                <a:gd name="T64" fmla="*/ 173 w 412"/>
                <a:gd name="T65" fmla="*/ 70 h 132"/>
                <a:gd name="T66" fmla="*/ 143 w 412"/>
                <a:gd name="T67" fmla="*/ 60 h 132"/>
                <a:gd name="T68" fmla="*/ 138 w 412"/>
                <a:gd name="T69" fmla="*/ 40 h 132"/>
                <a:gd name="T70" fmla="*/ 176 w 412"/>
                <a:gd name="T71" fmla="*/ 53 h 132"/>
                <a:gd name="T72" fmla="*/ 179 w 412"/>
                <a:gd name="T73" fmla="*/ 65 h 132"/>
                <a:gd name="T74" fmla="*/ 228 w 412"/>
                <a:gd name="T75" fmla="*/ 53 h 132"/>
                <a:gd name="T76" fmla="*/ 282 w 412"/>
                <a:gd name="T77" fmla="*/ 39 h 132"/>
                <a:gd name="T78" fmla="*/ 366 w 412"/>
                <a:gd name="T79" fmla="*/ 40 h 132"/>
                <a:gd name="T80" fmla="*/ 400 w 412"/>
                <a:gd name="T81" fmla="*/ 98 h 132"/>
                <a:gd name="T82" fmla="*/ 72 w 412"/>
                <a:gd name="T83" fmla="*/ 106 h 132"/>
                <a:gd name="T84" fmla="*/ 9 w 412"/>
                <a:gd name="T85" fmla="*/ 62 h 132"/>
                <a:gd name="T86" fmla="*/ 65 w 412"/>
                <a:gd name="T87" fmla="*/ 108 h 132"/>
                <a:gd name="T88" fmla="*/ 72 w 412"/>
                <a:gd name="T89" fmla="*/ 106 h 132"/>
                <a:gd name="T90" fmla="*/ 173 w 412"/>
                <a:gd name="T91" fmla="*/ 65 h 132"/>
                <a:gd name="T92" fmla="*/ 169 w 412"/>
                <a:gd name="T93" fmla="*/ 55 h 132"/>
                <a:gd name="T94" fmla="*/ 160 w 412"/>
                <a:gd name="T95" fmla="*/ 40 h 132"/>
                <a:gd name="T96" fmla="*/ 154 w 412"/>
                <a:gd name="T97" fmla="*/ 61 h 132"/>
                <a:gd name="T98" fmla="*/ 173 w 412"/>
                <a:gd name="T99" fmla="*/ 6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00" y="98"/>
                  </a:moveTo>
                  <a:cubicBezTo>
                    <a:pt x="391" y="118"/>
                    <a:pt x="372" y="132"/>
                    <a:pt x="352" y="122"/>
                  </a:cubicBezTo>
                  <a:cubicBezTo>
                    <a:pt x="335" y="112"/>
                    <a:pt x="338" y="76"/>
                    <a:pt x="359" y="75"/>
                  </a:cubicBezTo>
                  <a:cubicBezTo>
                    <a:pt x="372" y="74"/>
                    <a:pt x="389" y="94"/>
                    <a:pt x="369" y="94"/>
                  </a:cubicBezTo>
                  <a:cubicBezTo>
                    <a:pt x="366" y="94"/>
                    <a:pt x="365" y="90"/>
                    <a:pt x="368" y="89"/>
                  </a:cubicBezTo>
                  <a:cubicBezTo>
                    <a:pt x="376" y="82"/>
                    <a:pt x="371" y="80"/>
                    <a:pt x="354" y="8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4"/>
                    <a:pt x="350" y="117"/>
                    <a:pt x="362" y="119"/>
                  </a:cubicBezTo>
                  <a:cubicBezTo>
                    <a:pt x="372" y="121"/>
                    <a:pt x="382" y="115"/>
                    <a:pt x="387" y="106"/>
                  </a:cubicBezTo>
                  <a:cubicBezTo>
                    <a:pt x="398" y="89"/>
                    <a:pt x="397" y="70"/>
                    <a:pt x="382" y="57"/>
                  </a:cubicBezTo>
                  <a:cubicBezTo>
                    <a:pt x="355" y="35"/>
                    <a:pt x="316" y="39"/>
                    <a:pt x="284" y="45"/>
                  </a:cubicBezTo>
                  <a:cubicBezTo>
                    <a:pt x="250" y="51"/>
                    <a:pt x="215" y="68"/>
                    <a:pt x="180" y="70"/>
                  </a:cubicBezTo>
                  <a:cubicBezTo>
                    <a:pt x="181" y="86"/>
                    <a:pt x="174" y="102"/>
                    <a:pt x="159" y="110"/>
                  </a:cubicBezTo>
                  <a:cubicBezTo>
                    <a:pt x="134" y="124"/>
                    <a:pt x="106" y="120"/>
                    <a:pt x="81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8" y="110"/>
                    <a:pt x="76" y="111"/>
                    <a:pt x="75" y="111"/>
                  </a:cubicBezTo>
                  <a:cubicBezTo>
                    <a:pt x="43" y="123"/>
                    <a:pt x="0" y="97"/>
                    <a:pt x="4" y="56"/>
                  </a:cubicBezTo>
                  <a:cubicBezTo>
                    <a:pt x="3" y="55"/>
                    <a:pt x="2" y="54"/>
                    <a:pt x="1" y="53"/>
                  </a:cubicBezTo>
                  <a:cubicBezTo>
                    <a:pt x="0" y="51"/>
                    <a:pt x="4" y="49"/>
                    <a:pt x="5" y="51"/>
                  </a:cubicBezTo>
                  <a:cubicBezTo>
                    <a:pt x="25" y="72"/>
                    <a:pt x="51" y="91"/>
                    <a:pt x="78" y="102"/>
                  </a:cubicBezTo>
                  <a:cubicBezTo>
                    <a:pt x="90" y="93"/>
                    <a:pt x="97" y="78"/>
                    <a:pt x="97" y="61"/>
                  </a:cubicBezTo>
                  <a:cubicBezTo>
                    <a:pt x="96" y="39"/>
                    <a:pt x="87" y="12"/>
                    <a:pt x="65" y="8"/>
                  </a:cubicBezTo>
                  <a:cubicBezTo>
                    <a:pt x="58" y="7"/>
                    <a:pt x="47" y="6"/>
                    <a:pt x="42" y="12"/>
                  </a:cubicBezTo>
                  <a:cubicBezTo>
                    <a:pt x="37" y="16"/>
                    <a:pt x="33" y="27"/>
                    <a:pt x="38" y="34"/>
                  </a:cubicBezTo>
                  <a:cubicBezTo>
                    <a:pt x="48" y="46"/>
                    <a:pt x="59" y="33"/>
                    <a:pt x="64" y="23"/>
                  </a:cubicBezTo>
                  <a:cubicBezTo>
                    <a:pt x="65" y="22"/>
                    <a:pt x="68" y="22"/>
                    <a:pt x="68" y="24"/>
                  </a:cubicBezTo>
                  <a:cubicBezTo>
                    <a:pt x="68" y="52"/>
                    <a:pt x="23" y="50"/>
                    <a:pt x="29" y="22"/>
                  </a:cubicBezTo>
                  <a:cubicBezTo>
                    <a:pt x="32" y="6"/>
                    <a:pt x="46" y="0"/>
                    <a:pt x="60" y="1"/>
                  </a:cubicBezTo>
                  <a:cubicBezTo>
                    <a:pt x="75" y="3"/>
                    <a:pt x="86" y="12"/>
                    <a:pt x="94" y="26"/>
                  </a:cubicBezTo>
                  <a:cubicBezTo>
                    <a:pt x="108" y="49"/>
                    <a:pt x="105" y="88"/>
                    <a:pt x="85" y="105"/>
                  </a:cubicBezTo>
                  <a:cubicBezTo>
                    <a:pt x="97" y="109"/>
                    <a:pt x="110" y="112"/>
                    <a:pt x="122" y="113"/>
                  </a:cubicBezTo>
                  <a:cubicBezTo>
                    <a:pt x="140" y="114"/>
                    <a:pt x="166" y="107"/>
                    <a:pt x="172" y="84"/>
                  </a:cubicBezTo>
                  <a:cubicBezTo>
                    <a:pt x="173" y="79"/>
                    <a:pt x="174" y="75"/>
                    <a:pt x="173" y="70"/>
                  </a:cubicBezTo>
                  <a:cubicBezTo>
                    <a:pt x="163" y="70"/>
                    <a:pt x="151" y="69"/>
                    <a:pt x="143" y="60"/>
                  </a:cubicBezTo>
                  <a:cubicBezTo>
                    <a:pt x="138" y="56"/>
                    <a:pt x="132" y="47"/>
                    <a:pt x="138" y="40"/>
                  </a:cubicBezTo>
                  <a:cubicBezTo>
                    <a:pt x="152" y="24"/>
                    <a:pt x="169" y="34"/>
                    <a:pt x="176" y="53"/>
                  </a:cubicBezTo>
                  <a:cubicBezTo>
                    <a:pt x="177" y="57"/>
                    <a:pt x="178" y="61"/>
                    <a:pt x="179" y="65"/>
                  </a:cubicBezTo>
                  <a:cubicBezTo>
                    <a:pt x="196" y="63"/>
                    <a:pt x="213" y="57"/>
                    <a:pt x="228" y="53"/>
                  </a:cubicBezTo>
                  <a:cubicBezTo>
                    <a:pt x="246" y="47"/>
                    <a:pt x="264" y="42"/>
                    <a:pt x="282" y="39"/>
                  </a:cubicBezTo>
                  <a:cubicBezTo>
                    <a:pt x="309" y="34"/>
                    <a:pt x="339" y="30"/>
                    <a:pt x="366" y="40"/>
                  </a:cubicBezTo>
                  <a:cubicBezTo>
                    <a:pt x="387" y="48"/>
                    <a:pt x="412" y="70"/>
                    <a:pt x="400" y="98"/>
                  </a:cubicBezTo>
                  <a:close/>
                  <a:moveTo>
                    <a:pt x="72" y="106"/>
                  </a:moveTo>
                  <a:cubicBezTo>
                    <a:pt x="49" y="95"/>
                    <a:pt x="26" y="81"/>
                    <a:pt x="9" y="62"/>
                  </a:cubicBezTo>
                  <a:cubicBezTo>
                    <a:pt x="16" y="89"/>
                    <a:pt x="36" y="115"/>
                    <a:pt x="65" y="108"/>
                  </a:cubicBezTo>
                  <a:cubicBezTo>
                    <a:pt x="67" y="108"/>
                    <a:pt x="70" y="107"/>
                    <a:pt x="72" y="106"/>
                  </a:cubicBezTo>
                  <a:close/>
                  <a:moveTo>
                    <a:pt x="173" y="65"/>
                  </a:moveTo>
                  <a:cubicBezTo>
                    <a:pt x="172" y="61"/>
                    <a:pt x="171" y="58"/>
                    <a:pt x="169" y="55"/>
                  </a:cubicBezTo>
                  <a:cubicBezTo>
                    <a:pt x="167" y="50"/>
                    <a:pt x="164" y="43"/>
                    <a:pt x="160" y="40"/>
                  </a:cubicBezTo>
                  <a:cubicBezTo>
                    <a:pt x="145" y="49"/>
                    <a:pt x="143" y="56"/>
                    <a:pt x="154" y="61"/>
                  </a:cubicBezTo>
                  <a:cubicBezTo>
                    <a:pt x="160" y="63"/>
                    <a:pt x="166" y="65"/>
                    <a:pt x="17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1928" y="3134"/>
              <a:ext cx="975" cy="312"/>
            </a:xfrm>
            <a:custGeom>
              <a:avLst/>
              <a:gdLst>
                <a:gd name="T0" fmla="*/ 46 w 412"/>
                <a:gd name="T1" fmla="*/ 40 h 132"/>
                <a:gd name="T2" fmla="*/ 130 w 412"/>
                <a:gd name="T3" fmla="*/ 39 h 132"/>
                <a:gd name="T4" fmla="*/ 184 w 412"/>
                <a:gd name="T5" fmla="*/ 53 h 132"/>
                <a:gd name="T6" fmla="*/ 233 w 412"/>
                <a:gd name="T7" fmla="*/ 65 h 132"/>
                <a:gd name="T8" fmla="*/ 236 w 412"/>
                <a:gd name="T9" fmla="*/ 53 h 132"/>
                <a:gd name="T10" fmla="*/ 274 w 412"/>
                <a:gd name="T11" fmla="*/ 40 h 132"/>
                <a:gd name="T12" fmla="*/ 269 w 412"/>
                <a:gd name="T13" fmla="*/ 60 h 132"/>
                <a:gd name="T14" fmla="*/ 239 w 412"/>
                <a:gd name="T15" fmla="*/ 70 h 132"/>
                <a:gd name="T16" fmla="*/ 240 w 412"/>
                <a:gd name="T17" fmla="*/ 84 h 132"/>
                <a:gd name="T18" fmla="*/ 290 w 412"/>
                <a:gd name="T19" fmla="*/ 113 h 132"/>
                <a:gd name="T20" fmla="*/ 327 w 412"/>
                <a:gd name="T21" fmla="*/ 105 h 132"/>
                <a:gd name="T22" fmla="*/ 318 w 412"/>
                <a:gd name="T23" fmla="*/ 26 h 132"/>
                <a:gd name="T24" fmla="*/ 352 w 412"/>
                <a:gd name="T25" fmla="*/ 1 h 132"/>
                <a:gd name="T26" fmla="*/ 383 w 412"/>
                <a:gd name="T27" fmla="*/ 22 h 132"/>
                <a:gd name="T28" fmla="*/ 345 w 412"/>
                <a:gd name="T29" fmla="*/ 24 h 132"/>
                <a:gd name="T30" fmla="*/ 348 w 412"/>
                <a:gd name="T31" fmla="*/ 23 h 132"/>
                <a:gd name="T32" fmla="*/ 374 w 412"/>
                <a:gd name="T33" fmla="*/ 34 h 132"/>
                <a:gd name="T34" fmla="*/ 371 w 412"/>
                <a:gd name="T35" fmla="*/ 12 h 132"/>
                <a:gd name="T36" fmla="*/ 347 w 412"/>
                <a:gd name="T37" fmla="*/ 8 h 132"/>
                <a:gd name="T38" fmla="*/ 316 w 412"/>
                <a:gd name="T39" fmla="*/ 61 h 132"/>
                <a:gd name="T40" fmla="*/ 335 w 412"/>
                <a:gd name="T41" fmla="*/ 102 h 132"/>
                <a:gd name="T42" fmla="*/ 407 w 412"/>
                <a:gd name="T43" fmla="*/ 51 h 132"/>
                <a:gd name="T44" fmla="*/ 411 w 412"/>
                <a:gd name="T45" fmla="*/ 53 h 132"/>
                <a:gd name="T46" fmla="*/ 409 w 412"/>
                <a:gd name="T47" fmla="*/ 56 h 132"/>
                <a:gd name="T48" fmla="*/ 338 w 412"/>
                <a:gd name="T49" fmla="*/ 111 h 132"/>
                <a:gd name="T50" fmla="*/ 332 w 412"/>
                <a:gd name="T51" fmla="*/ 109 h 132"/>
                <a:gd name="T52" fmla="*/ 331 w 412"/>
                <a:gd name="T53" fmla="*/ 109 h 132"/>
                <a:gd name="T54" fmla="*/ 253 w 412"/>
                <a:gd name="T55" fmla="*/ 110 h 132"/>
                <a:gd name="T56" fmla="*/ 233 w 412"/>
                <a:gd name="T57" fmla="*/ 70 h 132"/>
                <a:gd name="T58" fmla="*/ 128 w 412"/>
                <a:gd name="T59" fmla="*/ 45 h 132"/>
                <a:gd name="T60" fmla="*/ 30 w 412"/>
                <a:gd name="T61" fmla="*/ 57 h 132"/>
                <a:gd name="T62" fmla="*/ 25 w 412"/>
                <a:gd name="T63" fmla="*/ 106 h 132"/>
                <a:gd name="T64" fmla="*/ 51 w 412"/>
                <a:gd name="T65" fmla="*/ 119 h 132"/>
                <a:gd name="T66" fmla="*/ 64 w 412"/>
                <a:gd name="T67" fmla="*/ 93 h 132"/>
                <a:gd name="T68" fmla="*/ 58 w 412"/>
                <a:gd name="T69" fmla="*/ 84 h 132"/>
                <a:gd name="T70" fmla="*/ 44 w 412"/>
                <a:gd name="T71" fmla="*/ 89 h 132"/>
                <a:gd name="T72" fmla="*/ 43 w 412"/>
                <a:gd name="T73" fmla="*/ 94 h 132"/>
                <a:gd name="T74" fmla="*/ 53 w 412"/>
                <a:gd name="T75" fmla="*/ 75 h 132"/>
                <a:gd name="T76" fmla="*/ 60 w 412"/>
                <a:gd name="T77" fmla="*/ 122 h 132"/>
                <a:gd name="T78" fmla="*/ 13 w 412"/>
                <a:gd name="T79" fmla="*/ 98 h 132"/>
                <a:gd name="T80" fmla="*/ 46 w 412"/>
                <a:gd name="T81" fmla="*/ 40 h 132"/>
                <a:gd name="T82" fmla="*/ 348 w 412"/>
                <a:gd name="T83" fmla="*/ 108 h 132"/>
                <a:gd name="T84" fmla="*/ 404 w 412"/>
                <a:gd name="T85" fmla="*/ 62 h 132"/>
                <a:gd name="T86" fmla="*/ 340 w 412"/>
                <a:gd name="T87" fmla="*/ 106 h 132"/>
                <a:gd name="T88" fmla="*/ 348 w 412"/>
                <a:gd name="T89" fmla="*/ 108 h 132"/>
                <a:gd name="T90" fmla="*/ 259 w 412"/>
                <a:gd name="T91" fmla="*/ 61 h 132"/>
                <a:gd name="T92" fmla="*/ 253 w 412"/>
                <a:gd name="T93" fmla="*/ 40 h 132"/>
                <a:gd name="T94" fmla="*/ 243 w 412"/>
                <a:gd name="T95" fmla="*/ 55 h 132"/>
                <a:gd name="T96" fmla="*/ 240 w 412"/>
                <a:gd name="T97" fmla="*/ 65 h 132"/>
                <a:gd name="T98" fmla="*/ 259 w 412"/>
                <a:gd name="T9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6" y="40"/>
                  </a:moveTo>
                  <a:cubicBezTo>
                    <a:pt x="73" y="30"/>
                    <a:pt x="103" y="34"/>
                    <a:pt x="130" y="39"/>
                  </a:cubicBezTo>
                  <a:cubicBezTo>
                    <a:pt x="148" y="42"/>
                    <a:pt x="166" y="47"/>
                    <a:pt x="184" y="53"/>
                  </a:cubicBezTo>
                  <a:cubicBezTo>
                    <a:pt x="199" y="57"/>
                    <a:pt x="217" y="63"/>
                    <a:pt x="233" y="65"/>
                  </a:cubicBezTo>
                  <a:cubicBezTo>
                    <a:pt x="234" y="61"/>
                    <a:pt x="235" y="57"/>
                    <a:pt x="236" y="53"/>
                  </a:cubicBezTo>
                  <a:cubicBezTo>
                    <a:pt x="244" y="34"/>
                    <a:pt x="260" y="24"/>
                    <a:pt x="274" y="40"/>
                  </a:cubicBezTo>
                  <a:cubicBezTo>
                    <a:pt x="281" y="47"/>
                    <a:pt x="274" y="56"/>
                    <a:pt x="269" y="60"/>
                  </a:cubicBezTo>
                  <a:cubicBezTo>
                    <a:pt x="261" y="69"/>
                    <a:pt x="250" y="70"/>
                    <a:pt x="239" y="70"/>
                  </a:cubicBezTo>
                  <a:cubicBezTo>
                    <a:pt x="239" y="75"/>
                    <a:pt x="239" y="79"/>
                    <a:pt x="240" y="84"/>
                  </a:cubicBezTo>
                  <a:cubicBezTo>
                    <a:pt x="246" y="107"/>
                    <a:pt x="272" y="114"/>
                    <a:pt x="290" y="113"/>
                  </a:cubicBezTo>
                  <a:cubicBezTo>
                    <a:pt x="303" y="112"/>
                    <a:pt x="315" y="109"/>
                    <a:pt x="327" y="105"/>
                  </a:cubicBezTo>
                  <a:cubicBezTo>
                    <a:pt x="307" y="88"/>
                    <a:pt x="305" y="49"/>
                    <a:pt x="318" y="26"/>
                  </a:cubicBezTo>
                  <a:cubicBezTo>
                    <a:pt x="326" y="12"/>
                    <a:pt x="337" y="3"/>
                    <a:pt x="352" y="1"/>
                  </a:cubicBezTo>
                  <a:cubicBezTo>
                    <a:pt x="366" y="0"/>
                    <a:pt x="380" y="6"/>
                    <a:pt x="383" y="22"/>
                  </a:cubicBezTo>
                  <a:cubicBezTo>
                    <a:pt x="389" y="50"/>
                    <a:pt x="345" y="52"/>
                    <a:pt x="345" y="24"/>
                  </a:cubicBezTo>
                  <a:cubicBezTo>
                    <a:pt x="345" y="22"/>
                    <a:pt x="348" y="22"/>
                    <a:pt x="348" y="23"/>
                  </a:cubicBezTo>
                  <a:cubicBezTo>
                    <a:pt x="354" y="33"/>
                    <a:pt x="364" y="46"/>
                    <a:pt x="374" y="34"/>
                  </a:cubicBezTo>
                  <a:cubicBezTo>
                    <a:pt x="380" y="27"/>
                    <a:pt x="375" y="16"/>
                    <a:pt x="371" y="12"/>
                  </a:cubicBezTo>
                  <a:cubicBezTo>
                    <a:pt x="365" y="6"/>
                    <a:pt x="354" y="7"/>
                    <a:pt x="347" y="8"/>
                  </a:cubicBezTo>
                  <a:cubicBezTo>
                    <a:pt x="326" y="12"/>
                    <a:pt x="316" y="39"/>
                    <a:pt x="316" y="61"/>
                  </a:cubicBezTo>
                  <a:cubicBezTo>
                    <a:pt x="316" y="78"/>
                    <a:pt x="323" y="93"/>
                    <a:pt x="335" y="102"/>
                  </a:cubicBezTo>
                  <a:cubicBezTo>
                    <a:pt x="362" y="91"/>
                    <a:pt x="387" y="72"/>
                    <a:pt x="407" y="51"/>
                  </a:cubicBezTo>
                  <a:cubicBezTo>
                    <a:pt x="409" y="49"/>
                    <a:pt x="412" y="51"/>
                    <a:pt x="411" y="53"/>
                  </a:cubicBezTo>
                  <a:cubicBezTo>
                    <a:pt x="410" y="54"/>
                    <a:pt x="409" y="55"/>
                    <a:pt x="409" y="56"/>
                  </a:cubicBezTo>
                  <a:cubicBezTo>
                    <a:pt x="412" y="97"/>
                    <a:pt x="369" y="123"/>
                    <a:pt x="338" y="111"/>
                  </a:cubicBezTo>
                  <a:cubicBezTo>
                    <a:pt x="336" y="111"/>
                    <a:pt x="334" y="110"/>
                    <a:pt x="332" y="109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06" y="120"/>
                    <a:pt x="278" y="124"/>
                    <a:pt x="253" y="110"/>
                  </a:cubicBezTo>
                  <a:cubicBezTo>
                    <a:pt x="238" y="102"/>
                    <a:pt x="231" y="86"/>
                    <a:pt x="233" y="70"/>
                  </a:cubicBezTo>
                  <a:cubicBezTo>
                    <a:pt x="197" y="68"/>
                    <a:pt x="163" y="51"/>
                    <a:pt x="128" y="45"/>
                  </a:cubicBezTo>
                  <a:cubicBezTo>
                    <a:pt x="97" y="39"/>
                    <a:pt x="58" y="35"/>
                    <a:pt x="30" y="57"/>
                  </a:cubicBezTo>
                  <a:cubicBezTo>
                    <a:pt x="15" y="70"/>
                    <a:pt x="14" y="89"/>
                    <a:pt x="25" y="106"/>
                  </a:cubicBezTo>
                  <a:cubicBezTo>
                    <a:pt x="31" y="115"/>
                    <a:pt x="41" y="121"/>
                    <a:pt x="51" y="119"/>
                  </a:cubicBezTo>
                  <a:cubicBezTo>
                    <a:pt x="63" y="117"/>
                    <a:pt x="66" y="104"/>
                    <a:pt x="64" y="9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1" y="80"/>
                    <a:pt x="37" y="82"/>
                    <a:pt x="44" y="89"/>
                  </a:cubicBezTo>
                  <a:cubicBezTo>
                    <a:pt x="48" y="90"/>
                    <a:pt x="46" y="94"/>
                    <a:pt x="43" y="94"/>
                  </a:cubicBezTo>
                  <a:cubicBezTo>
                    <a:pt x="23" y="94"/>
                    <a:pt x="40" y="74"/>
                    <a:pt x="53" y="75"/>
                  </a:cubicBezTo>
                  <a:cubicBezTo>
                    <a:pt x="74" y="76"/>
                    <a:pt x="78" y="112"/>
                    <a:pt x="60" y="122"/>
                  </a:cubicBezTo>
                  <a:cubicBezTo>
                    <a:pt x="41" y="132"/>
                    <a:pt x="21" y="118"/>
                    <a:pt x="13" y="98"/>
                  </a:cubicBezTo>
                  <a:cubicBezTo>
                    <a:pt x="0" y="70"/>
                    <a:pt x="26" y="48"/>
                    <a:pt x="46" y="40"/>
                  </a:cubicBezTo>
                  <a:close/>
                  <a:moveTo>
                    <a:pt x="348" y="108"/>
                  </a:moveTo>
                  <a:cubicBezTo>
                    <a:pt x="376" y="115"/>
                    <a:pt x="396" y="89"/>
                    <a:pt x="404" y="62"/>
                  </a:cubicBezTo>
                  <a:cubicBezTo>
                    <a:pt x="386" y="81"/>
                    <a:pt x="364" y="95"/>
                    <a:pt x="340" y="106"/>
                  </a:cubicBezTo>
                  <a:cubicBezTo>
                    <a:pt x="343" y="107"/>
                    <a:pt x="345" y="108"/>
                    <a:pt x="348" y="108"/>
                  </a:cubicBezTo>
                  <a:close/>
                  <a:moveTo>
                    <a:pt x="259" y="61"/>
                  </a:moveTo>
                  <a:cubicBezTo>
                    <a:pt x="270" y="56"/>
                    <a:pt x="268" y="49"/>
                    <a:pt x="253" y="40"/>
                  </a:cubicBezTo>
                  <a:cubicBezTo>
                    <a:pt x="248" y="43"/>
                    <a:pt x="245" y="50"/>
                    <a:pt x="243" y="55"/>
                  </a:cubicBezTo>
                  <a:cubicBezTo>
                    <a:pt x="241" y="58"/>
                    <a:pt x="240" y="61"/>
                    <a:pt x="240" y="65"/>
                  </a:cubicBezTo>
                  <a:cubicBezTo>
                    <a:pt x="246" y="65"/>
                    <a:pt x="253" y="63"/>
                    <a:pt x="2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文本框 60"/>
          <p:cNvSpPr txBox="1"/>
          <p:nvPr>
            <p:custDataLst>
              <p:tags r:id="rId15"/>
            </p:custDataLst>
          </p:nvPr>
        </p:nvSpPr>
        <p:spPr>
          <a:xfrm>
            <a:off x="3023711" y="1303974"/>
            <a:ext cx="3097530" cy="211312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lIns="68580" tIns="34290" rIns="68580" bIns="34290" anchor="ctr">
            <a:normAutofit/>
          </a:bodyPr>
          <a:lstStyle>
            <a:defPPr>
              <a:defRPr lang="zh-CN"/>
            </a:defPPr>
            <a:lvl1pPr>
              <a:defRPr sz="4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50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儿 童</a:t>
            </a:r>
            <a:endParaRPr lang="zh-CN" altLang="en-US" sz="50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37857" y="1861457"/>
            <a:ext cx="2068286" cy="5034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6" name="Group 4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565306" y="530229"/>
            <a:ext cx="6255327" cy="3656522"/>
            <a:chOff x="1640" y="874"/>
            <a:chExt cx="4400" cy="2572"/>
          </a:xfrm>
          <a:solidFill>
            <a:schemeClr val="accent2"/>
          </a:solidFill>
        </p:grpSpPr>
        <p:sp>
          <p:nvSpPr>
            <p:cNvPr id="47" name="Freeform 5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1640" y="2151"/>
              <a:ext cx="314" cy="1009"/>
            </a:xfrm>
            <a:custGeom>
              <a:avLst/>
              <a:gdLst>
                <a:gd name="T0" fmla="*/ 34 w 133"/>
                <a:gd name="T1" fmla="*/ 413 h 426"/>
                <a:gd name="T2" fmla="*/ 11 w 133"/>
                <a:gd name="T3" fmla="*/ 364 h 426"/>
                <a:gd name="T4" fmla="*/ 57 w 133"/>
                <a:gd name="T5" fmla="*/ 371 h 426"/>
                <a:gd name="T6" fmla="*/ 38 w 133"/>
                <a:gd name="T7" fmla="*/ 381 h 426"/>
                <a:gd name="T8" fmla="*/ 43 w 133"/>
                <a:gd name="T9" fmla="*/ 380 h 426"/>
                <a:gd name="T10" fmla="*/ 49 w 133"/>
                <a:gd name="T11" fmla="*/ 366 h 426"/>
                <a:gd name="T12" fmla="*/ 39 w 133"/>
                <a:gd name="T13" fmla="*/ 360 h 426"/>
                <a:gd name="T14" fmla="*/ 13 w 133"/>
                <a:gd name="T15" fmla="*/ 373 h 426"/>
                <a:gd name="T16" fmla="*/ 26 w 133"/>
                <a:gd name="T17" fmla="*/ 400 h 426"/>
                <a:gd name="T18" fmla="*/ 75 w 133"/>
                <a:gd name="T19" fmla="*/ 394 h 426"/>
                <a:gd name="T20" fmla="*/ 87 w 133"/>
                <a:gd name="T21" fmla="*/ 294 h 426"/>
                <a:gd name="T22" fmla="*/ 63 w 133"/>
                <a:gd name="T23" fmla="*/ 186 h 426"/>
                <a:gd name="T24" fmla="*/ 22 w 133"/>
                <a:gd name="T25" fmla="*/ 165 h 426"/>
                <a:gd name="T26" fmla="*/ 23 w 133"/>
                <a:gd name="T27" fmla="*/ 84 h 426"/>
                <a:gd name="T28" fmla="*/ 23 w 133"/>
                <a:gd name="T29" fmla="*/ 83 h 426"/>
                <a:gd name="T30" fmla="*/ 21 w 133"/>
                <a:gd name="T31" fmla="*/ 77 h 426"/>
                <a:gd name="T32" fmla="*/ 77 w 133"/>
                <a:gd name="T33" fmla="*/ 4 h 426"/>
                <a:gd name="T34" fmla="*/ 79 w 133"/>
                <a:gd name="T35" fmla="*/ 2 h 426"/>
                <a:gd name="T36" fmla="*/ 82 w 133"/>
                <a:gd name="T37" fmla="*/ 6 h 426"/>
                <a:gd name="T38" fmla="*/ 30 w 133"/>
                <a:gd name="T39" fmla="*/ 81 h 426"/>
                <a:gd name="T40" fmla="*/ 72 w 133"/>
                <a:gd name="T41" fmla="*/ 100 h 426"/>
                <a:gd name="T42" fmla="*/ 124 w 133"/>
                <a:gd name="T43" fmla="*/ 68 h 426"/>
                <a:gd name="T44" fmla="*/ 121 w 133"/>
                <a:gd name="T45" fmla="*/ 43 h 426"/>
                <a:gd name="T46" fmla="*/ 98 w 133"/>
                <a:gd name="T47" fmla="*/ 39 h 426"/>
                <a:gd name="T48" fmla="*/ 109 w 133"/>
                <a:gd name="T49" fmla="*/ 66 h 426"/>
                <a:gd name="T50" fmla="*/ 108 w 133"/>
                <a:gd name="T51" fmla="*/ 70 h 426"/>
                <a:gd name="T52" fmla="*/ 111 w 133"/>
                <a:gd name="T53" fmla="*/ 30 h 426"/>
                <a:gd name="T54" fmla="*/ 131 w 133"/>
                <a:gd name="T55" fmla="*/ 62 h 426"/>
                <a:gd name="T56" fmla="*/ 106 w 133"/>
                <a:gd name="T57" fmla="*/ 98 h 426"/>
                <a:gd name="T58" fmla="*/ 27 w 133"/>
                <a:gd name="T59" fmla="*/ 89 h 426"/>
                <a:gd name="T60" fmla="*/ 20 w 133"/>
                <a:gd name="T61" fmla="*/ 126 h 426"/>
                <a:gd name="T62" fmla="*/ 48 w 133"/>
                <a:gd name="T63" fmla="*/ 178 h 426"/>
                <a:gd name="T64" fmla="*/ 62 w 133"/>
                <a:gd name="T65" fmla="*/ 179 h 426"/>
                <a:gd name="T66" fmla="*/ 72 w 133"/>
                <a:gd name="T67" fmla="*/ 148 h 426"/>
                <a:gd name="T68" fmla="*/ 92 w 133"/>
                <a:gd name="T69" fmla="*/ 143 h 426"/>
                <a:gd name="T70" fmla="*/ 79 w 133"/>
                <a:gd name="T71" fmla="*/ 182 h 426"/>
                <a:gd name="T72" fmla="*/ 68 w 133"/>
                <a:gd name="T73" fmla="*/ 185 h 426"/>
                <a:gd name="T74" fmla="*/ 80 w 133"/>
                <a:gd name="T75" fmla="*/ 235 h 426"/>
                <a:gd name="T76" fmla="*/ 93 w 133"/>
                <a:gd name="T77" fmla="*/ 292 h 426"/>
                <a:gd name="T78" fmla="*/ 92 w 133"/>
                <a:gd name="T79" fmla="*/ 378 h 426"/>
                <a:gd name="T80" fmla="*/ 34 w 133"/>
                <a:gd name="T81" fmla="*/ 413 h 426"/>
                <a:gd name="T82" fmla="*/ 27 w 133"/>
                <a:gd name="T83" fmla="*/ 75 h 426"/>
                <a:gd name="T84" fmla="*/ 71 w 133"/>
                <a:gd name="T85" fmla="*/ 9 h 426"/>
                <a:gd name="T86" fmla="*/ 24 w 133"/>
                <a:gd name="T87" fmla="*/ 67 h 426"/>
                <a:gd name="T88" fmla="*/ 27 w 133"/>
                <a:gd name="T89" fmla="*/ 75 h 426"/>
                <a:gd name="T90" fmla="*/ 68 w 133"/>
                <a:gd name="T91" fmla="*/ 179 h 426"/>
                <a:gd name="T92" fmla="*/ 78 w 133"/>
                <a:gd name="T93" fmla="*/ 175 h 426"/>
                <a:gd name="T94" fmla="*/ 92 w 133"/>
                <a:gd name="T95" fmla="*/ 165 h 426"/>
                <a:gd name="T96" fmla="*/ 72 w 133"/>
                <a:gd name="T97" fmla="*/ 159 h 426"/>
                <a:gd name="T98" fmla="*/ 68 w 133"/>
                <a:gd name="T99" fmla="*/ 17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426">
                  <a:moveTo>
                    <a:pt x="34" y="413"/>
                  </a:moveTo>
                  <a:cubicBezTo>
                    <a:pt x="14" y="404"/>
                    <a:pt x="0" y="384"/>
                    <a:pt x="11" y="364"/>
                  </a:cubicBezTo>
                  <a:cubicBezTo>
                    <a:pt x="20" y="346"/>
                    <a:pt x="56" y="349"/>
                    <a:pt x="57" y="371"/>
                  </a:cubicBezTo>
                  <a:cubicBezTo>
                    <a:pt x="58" y="384"/>
                    <a:pt x="38" y="402"/>
                    <a:pt x="38" y="381"/>
                  </a:cubicBezTo>
                  <a:cubicBezTo>
                    <a:pt x="38" y="378"/>
                    <a:pt x="42" y="377"/>
                    <a:pt x="43" y="380"/>
                  </a:cubicBezTo>
                  <a:cubicBezTo>
                    <a:pt x="50" y="388"/>
                    <a:pt x="52" y="383"/>
                    <a:pt x="49" y="366"/>
                  </a:cubicBezTo>
                  <a:cubicBezTo>
                    <a:pt x="39" y="360"/>
                    <a:pt x="39" y="360"/>
                    <a:pt x="39" y="360"/>
                  </a:cubicBezTo>
                  <a:cubicBezTo>
                    <a:pt x="28" y="358"/>
                    <a:pt x="15" y="361"/>
                    <a:pt x="13" y="373"/>
                  </a:cubicBezTo>
                  <a:cubicBezTo>
                    <a:pt x="12" y="384"/>
                    <a:pt x="17" y="394"/>
                    <a:pt x="26" y="400"/>
                  </a:cubicBezTo>
                  <a:cubicBezTo>
                    <a:pt x="43" y="411"/>
                    <a:pt x="63" y="410"/>
                    <a:pt x="75" y="394"/>
                  </a:cubicBezTo>
                  <a:cubicBezTo>
                    <a:pt x="98" y="366"/>
                    <a:pt x="93" y="326"/>
                    <a:pt x="87" y="294"/>
                  </a:cubicBezTo>
                  <a:cubicBezTo>
                    <a:pt x="81" y="258"/>
                    <a:pt x="65" y="222"/>
                    <a:pt x="63" y="186"/>
                  </a:cubicBezTo>
                  <a:cubicBezTo>
                    <a:pt x="46" y="187"/>
                    <a:pt x="31" y="180"/>
                    <a:pt x="22" y="165"/>
                  </a:cubicBezTo>
                  <a:cubicBezTo>
                    <a:pt x="8" y="139"/>
                    <a:pt x="13" y="110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1"/>
                    <a:pt x="22" y="79"/>
                    <a:pt x="21" y="77"/>
                  </a:cubicBezTo>
                  <a:cubicBezTo>
                    <a:pt x="9" y="45"/>
                    <a:pt x="35" y="0"/>
                    <a:pt x="77" y="4"/>
                  </a:cubicBezTo>
                  <a:cubicBezTo>
                    <a:pt x="77" y="3"/>
                    <a:pt x="78" y="3"/>
                    <a:pt x="79" y="2"/>
                  </a:cubicBezTo>
                  <a:cubicBezTo>
                    <a:pt x="81" y="0"/>
                    <a:pt x="83" y="4"/>
                    <a:pt x="82" y="6"/>
                  </a:cubicBezTo>
                  <a:cubicBezTo>
                    <a:pt x="61" y="27"/>
                    <a:pt x="42" y="53"/>
                    <a:pt x="30" y="81"/>
                  </a:cubicBezTo>
                  <a:cubicBezTo>
                    <a:pt x="39" y="93"/>
                    <a:pt x="55" y="100"/>
                    <a:pt x="72" y="100"/>
                  </a:cubicBezTo>
                  <a:cubicBezTo>
                    <a:pt x="93" y="100"/>
                    <a:pt x="121" y="90"/>
                    <a:pt x="124" y="68"/>
                  </a:cubicBezTo>
                  <a:cubicBezTo>
                    <a:pt x="126" y="60"/>
                    <a:pt x="127" y="49"/>
                    <a:pt x="121" y="43"/>
                  </a:cubicBezTo>
                  <a:cubicBezTo>
                    <a:pt x="116" y="39"/>
                    <a:pt x="105" y="34"/>
                    <a:pt x="98" y="39"/>
                  </a:cubicBezTo>
                  <a:cubicBezTo>
                    <a:pt x="86" y="50"/>
                    <a:pt x="99" y="61"/>
                    <a:pt x="109" y="66"/>
                  </a:cubicBezTo>
                  <a:cubicBezTo>
                    <a:pt x="110" y="67"/>
                    <a:pt x="110" y="70"/>
                    <a:pt x="108" y="70"/>
                  </a:cubicBezTo>
                  <a:cubicBezTo>
                    <a:pt x="81" y="70"/>
                    <a:pt x="82" y="24"/>
                    <a:pt x="111" y="30"/>
                  </a:cubicBezTo>
                  <a:cubicBezTo>
                    <a:pt x="127" y="34"/>
                    <a:pt x="133" y="48"/>
                    <a:pt x="131" y="62"/>
                  </a:cubicBezTo>
                  <a:cubicBezTo>
                    <a:pt x="129" y="78"/>
                    <a:pt x="121" y="89"/>
                    <a:pt x="106" y="98"/>
                  </a:cubicBezTo>
                  <a:cubicBezTo>
                    <a:pt x="83" y="111"/>
                    <a:pt x="44" y="109"/>
                    <a:pt x="27" y="89"/>
                  </a:cubicBezTo>
                  <a:cubicBezTo>
                    <a:pt x="23" y="101"/>
                    <a:pt x="20" y="114"/>
                    <a:pt x="20" y="126"/>
                  </a:cubicBezTo>
                  <a:cubicBezTo>
                    <a:pt x="19" y="145"/>
                    <a:pt x="26" y="172"/>
                    <a:pt x="48" y="178"/>
                  </a:cubicBezTo>
                  <a:cubicBezTo>
                    <a:pt x="53" y="179"/>
                    <a:pt x="58" y="180"/>
                    <a:pt x="62" y="179"/>
                  </a:cubicBezTo>
                  <a:cubicBezTo>
                    <a:pt x="62" y="168"/>
                    <a:pt x="64" y="156"/>
                    <a:pt x="72" y="148"/>
                  </a:cubicBezTo>
                  <a:cubicBezTo>
                    <a:pt x="77" y="143"/>
                    <a:pt x="85" y="136"/>
                    <a:pt x="92" y="143"/>
                  </a:cubicBezTo>
                  <a:cubicBezTo>
                    <a:pt x="108" y="157"/>
                    <a:pt x="98" y="174"/>
                    <a:pt x="79" y="182"/>
                  </a:cubicBezTo>
                  <a:cubicBezTo>
                    <a:pt x="75" y="183"/>
                    <a:pt x="72" y="184"/>
                    <a:pt x="68" y="185"/>
                  </a:cubicBezTo>
                  <a:cubicBezTo>
                    <a:pt x="69" y="202"/>
                    <a:pt x="76" y="221"/>
                    <a:pt x="80" y="235"/>
                  </a:cubicBezTo>
                  <a:cubicBezTo>
                    <a:pt x="85" y="254"/>
                    <a:pt x="90" y="273"/>
                    <a:pt x="93" y="292"/>
                  </a:cubicBezTo>
                  <a:cubicBezTo>
                    <a:pt x="98" y="319"/>
                    <a:pt x="102" y="351"/>
                    <a:pt x="92" y="378"/>
                  </a:cubicBezTo>
                  <a:cubicBezTo>
                    <a:pt x="84" y="399"/>
                    <a:pt x="62" y="426"/>
                    <a:pt x="34" y="413"/>
                  </a:cubicBezTo>
                  <a:close/>
                  <a:moveTo>
                    <a:pt x="27" y="75"/>
                  </a:moveTo>
                  <a:cubicBezTo>
                    <a:pt x="37" y="51"/>
                    <a:pt x="51" y="28"/>
                    <a:pt x="71" y="9"/>
                  </a:cubicBezTo>
                  <a:cubicBezTo>
                    <a:pt x="43" y="17"/>
                    <a:pt x="17" y="38"/>
                    <a:pt x="24" y="67"/>
                  </a:cubicBezTo>
                  <a:cubicBezTo>
                    <a:pt x="25" y="70"/>
                    <a:pt x="26" y="72"/>
                    <a:pt x="27" y="75"/>
                  </a:cubicBezTo>
                  <a:close/>
                  <a:moveTo>
                    <a:pt x="68" y="179"/>
                  </a:moveTo>
                  <a:cubicBezTo>
                    <a:pt x="71" y="178"/>
                    <a:pt x="74" y="177"/>
                    <a:pt x="78" y="175"/>
                  </a:cubicBezTo>
                  <a:cubicBezTo>
                    <a:pt x="82" y="173"/>
                    <a:pt x="89" y="170"/>
                    <a:pt x="92" y="165"/>
                  </a:cubicBezTo>
                  <a:cubicBezTo>
                    <a:pt x="83" y="150"/>
                    <a:pt x="76" y="148"/>
                    <a:pt x="72" y="159"/>
                  </a:cubicBezTo>
                  <a:cubicBezTo>
                    <a:pt x="69" y="165"/>
                    <a:pt x="68" y="172"/>
                    <a:pt x="68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1640" y="1163"/>
              <a:ext cx="314" cy="1007"/>
            </a:xfrm>
            <a:custGeom>
              <a:avLst/>
              <a:gdLst>
                <a:gd name="T0" fmla="*/ 92 w 133"/>
                <a:gd name="T1" fmla="*/ 48 h 425"/>
                <a:gd name="T2" fmla="*/ 93 w 133"/>
                <a:gd name="T3" fmla="*/ 134 h 425"/>
                <a:gd name="T4" fmla="*/ 80 w 133"/>
                <a:gd name="T5" fmla="*/ 190 h 425"/>
                <a:gd name="T6" fmla="*/ 68 w 133"/>
                <a:gd name="T7" fmla="*/ 240 h 425"/>
                <a:gd name="T8" fmla="*/ 79 w 133"/>
                <a:gd name="T9" fmla="*/ 244 h 425"/>
                <a:gd name="T10" fmla="*/ 92 w 133"/>
                <a:gd name="T11" fmla="*/ 283 h 425"/>
                <a:gd name="T12" fmla="*/ 72 w 133"/>
                <a:gd name="T13" fmla="*/ 278 h 425"/>
                <a:gd name="T14" fmla="*/ 62 w 133"/>
                <a:gd name="T15" fmla="*/ 246 h 425"/>
                <a:gd name="T16" fmla="*/ 48 w 133"/>
                <a:gd name="T17" fmla="*/ 248 h 425"/>
                <a:gd name="T18" fmla="*/ 20 w 133"/>
                <a:gd name="T19" fmla="*/ 299 h 425"/>
                <a:gd name="T20" fmla="*/ 27 w 133"/>
                <a:gd name="T21" fmla="*/ 337 h 425"/>
                <a:gd name="T22" fmla="*/ 106 w 133"/>
                <a:gd name="T23" fmla="*/ 328 h 425"/>
                <a:gd name="T24" fmla="*/ 131 w 133"/>
                <a:gd name="T25" fmla="*/ 363 h 425"/>
                <a:gd name="T26" fmla="*/ 111 w 133"/>
                <a:gd name="T27" fmla="*/ 395 h 425"/>
                <a:gd name="T28" fmla="*/ 108 w 133"/>
                <a:gd name="T29" fmla="*/ 355 h 425"/>
                <a:gd name="T30" fmla="*/ 109 w 133"/>
                <a:gd name="T31" fmla="*/ 359 h 425"/>
                <a:gd name="T32" fmla="*/ 98 w 133"/>
                <a:gd name="T33" fmla="*/ 386 h 425"/>
                <a:gd name="T34" fmla="*/ 121 w 133"/>
                <a:gd name="T35" fmla="*/ 382 h 425"/>
                <a:gd name="T36" fmla="*/ 124 w 133"/>
                <a:gd name="T37" fmla="*/ 358 h 425"/>
                <a:gd name="T38" fmla="*/ 72 w 133"/>
                <a:gd name="T39" fmla="*/ 325 h 425"/>
                <a:gd name="T40" fmla="*/ 30 w 133"/>
                <a:gd name="T41" fmla="*/ 345 h 425"/>
                <a:gd name="T42" fmla="*/ 82 w 133"/>
                <a:gd name="T43" fmla="*/ 420 h 425"/>
                <a:gd name="T44" fmla="*/ 79 w 133"/>
                <a:gd name="T45" fmla="*/ 423 h 425"/>
                <a:gd name="T46" fmla="*/ 77 w 133"/>
                <a:gd name="T47" fmla="*/ 421 h 425"/>
                <a:gd name="T48" fmla="*/ 21 w 133"/>
                <a:gd name="T49" fmla="*/ 348 h 425"/>
                <a:gd name="T50" fmla="*/ 23 w 133"/>
                <a:gd name="T51" fmla="*/ 343 h 425"/>
                <a:gd name="T52" fmla="*/ 23 w 133"/>
                <a:gd name="T53" fmla="*/ 342 h 425"/>
                <a:gd name="T54" fmla="*/ 22 w 133"/>
                <a:gd name="T55" fmla="*/ 261 h 425"/>
                <a:gd name="T56" fmla="*/ 63 w 133"/>
                <a:gd name="T57" fmla="*/ 240 h 425"/>
                <a:gd name="T58" fmla="*/ 87 w 133"/>
                <a:gd name="T59" fmla="*/ 132 h 425"/>
                <a:gd name="T60" fmla="*/ 75 w 133"/>
                <a:gd name="T61" fmla="*/ 31 h 425"/>
                <a:gd name="T62" fmla="*/ 26 w 133"/>
                <a:gd name="T63" fmla="*/ 25 h 425"/>
                <a:gd name="T64" fmla="*/ 13 w 133"/>
                <a:gd name="T65" fmla="*/ 52 h 425"/>
                <a:gd name="T66" fmla="*/ 39 w 133"/>
                <a:gd name="T67" fmla="*/ 66 h 425"/>
                <a:gd name="T68" fmla="*/ 49 w 133"/>
                <a:gd name="T69" fmla="*/ 60 h 425"/>
                <a:gd name="T70" fmla="*/ 43 w 133"/>
                <a:gd name="T71" fmla="*/ 45 h 425"/>
                <a:gd name="T72" fmla="*/ 38 w 133"/>
                <a:gd name="T73" fmla="*/ 45 h 425"/>
                <a:gd name="T74" fmla="*/ 57 w 133"/>
                <a:gd name="T75" fmla="*/ 55 h 425"/>
                <a:gd name="T76" fmla="*/ 11 w 133"/>
                <a:gd name="T77" fmla="*/ 62 h 425"/>
                <a:gd name="T78" fmla="*/ 34 w 133"/>
                <a:gd name="T79" fmla="*/ 13 h 425"/>
                <a:gd name="T80" fmla="*/ 92 w 133"/>
                <a:gd name="T81" fmla="*/ 48 h 425"/>
                <a:gd name="T82" fmla="*/ 24 w 133"/>
                <a:gd name="T83" fmla="*/ 358 h 425"/>
                <a:gd name="T84" fmla="*/ 71 w 133"/>
                <a:gd name="T85" fmla="*/ 416 h 425"/>
                <a:gd name="T86" fmla="*/ 27 w 133"/>
                <a:gd name="T87" fmla="*/ 351 h 425"/>
                <a:gd name="T88" fmla="*/ 24 w 133"/>
                <a:gd name="T89" fmla="*/ 358 h 425"/>
                <a:gd name="T90" fmla="*/ 72 w 133"/>
                <a:gd name="T91" fmla="*/ 267 h 425"/>
                <a:gd name="T92" fmla="*/ 92 w 133"/>
                <a:gd name="T93" fmla="*/ 260 h 425"/>
                <a:gd name="T94" fmla="*/ 78 w 133"/>
                <a:gd name="T95" fmla="*/ 250 h 425"/>
                <a:gd name="T96" fmla="*/ 68 w 133"/>
                <a:gd name="T97" fmla="*/ 247 h 425"/>
                <a:gd name="T98" fmla="*/ 72 w 133"/>
                <a:gd name="T99" fmla="*/ 26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425">
                  <a:moveTo>
                    <a:pt x="92" y="48"/>
                  </a:moveTo>
                  <a:cubicBezTo>
                    <a:pt x="102" y="75"/>
                    <a:pt x="98" y="106"/>
                    <a:pt x="93" y="134"/>
                  </a:cubicBezTo>
                  <a:cubicBezTo>
                    <a:pt x="90" y="153"/>
                    <a:pt x="85" y="171"/>
                    <a:pt x="80" y="190"/>
                  </a:cubicBezTo>
                  <a:cubicBezTo>
                    <a:pt x="76" y="205"/>
                    <a:pt x="69" y="223"/>
                    <a:pt x="68" y="240"/>
                  </a:cubicBezTo>
                  <a:cubicBezTo>
                    <a:pt x="72" y="241"/>
                    <a:pt x="75" y="242"/>
                    <a:pt x="79" y="244"/>
                  </a:cubicBezTo>
                  <a:cubicBezTo>
                    <a:pt x="98" y="251"/>
                    <a:pt x="108" y="268"/>
                    <a:pt x="92" y="283"/>
                  </a:cubicBezTo>
                  <a:cubicBezTo>
                    <a:pt x="85" y="289"/>
                    <a:pt x="77" y="282"/>
                    <a:pt x="72" y="278"/>
                  </a:cubicBezTo>
                  <a:cubicBezTo>
                    <a:pt x="64" y="269"/>
                    <a:pt x="62" y="257"/>
                    <a:pt x="62" y="246"/>
                  </a:cubicBezTo>
                  <a:cubicBezTo>
                    <a:pt x="58" y="246"/>
                    <a:pt x="53" y="246"/>
                    <a:pt x="48" y="248"/>
                  </a:cubicBezTo>
                  <a:cubicBezTo>
                    <a:pt x="26" y="254"/>
                    <a:pt x="19" y="281"/>
                    <a:pt x="20" y="299"/>
                  </a:cubicBezTo>
                  <a:cubicBezTo>
                    <a:pt x="20" y="312"/>
                    <a:pt x="23" y="325"/>
                    <a:pt x="27" y="337"/>
                  </a:cubicBezTo>
                  <a:cubicBezTo>
                    <a:pt x="44" y="316"/>
                    <a:pt x="83" y="314"/>
                    <a:pt x="106" y="328"/>
                  </a:cubicBezTo>
                  <a:cubicBezTo>
                    <a:pt x="121" y="336"/>
                    <a:pt x="129" y="348"/>
                    <a:pt x="131" y="363"/>
                  </a:cubicBezTo>
                  <a:cubicBezTo>
                    <a:pt x="133" y="377"/>
                    <a:pt x="127" y="392"/>
                    <a:pt x="111" y="395"/>
                  </a:cubicBezTo>
                  <a:cubicBezTo>
                    <a:pt x="82" y="401"/>
                    <a:pt x="81" y="355"/>
                    <a:pt x="108" y="355"/>
                  </a:cubicBezTo>
                  <a:cubicBezTo>
                    <a:pt x="110" y="355"/>
                    <a:pt x="110" y="358"/>
                    <a:pt x="109" y="359"/>
                  </a:cubicBezTo>
                  <a:cubicBezTo>
                    <a:pt x="99" y="365"/>
                    <a:pt x="86" y="376"/>
                    <a:pt x="98" y="386"/>
                  </a:cubicBezTo>
                  <a:cubicBezTo>
                    <a:pt x="105" y="391"/>
                    <a:pt x="116" y="387"/>
                    <a:pt x="121" y="382"/>
                  </a:cubicBezTo>
                  <a:cubicBezTo>
                    <a:pt x="127" y="376"/>
                    <a:pt x="126" y="365"/>
                    <a:pt x="124" y="358"/>
                  </a:cubicBezTo>
                  <a:cubicBezTo>
                    <a:pt x="121" y="336"/>
                    <a:pt x="93" y="326"/>
                    <a:pt x="72" y="325"/>
                  </a:cubicBezTo>
                  <a:cubicBezTo>
                    <a:pt x="55" y="325"/>
                    <a:pt x="39" y="333"/>
                    <a:pt x="30" y="345"/>
                  </a:cubicBezTo>
                  <a:cubicBezTo>
                    <a:pt x="42" y="373"/>
                    <a:pt x="61" y="399"/>
                    <a:pt x="82" y="420"/>
                  </a:cubicBezTo>
                  <a:cubicBezTo>
                    <a:pt x="83" y="421"/>
                    <a:pt x="81" y="425"/>
                    <a:pt x="79" y="423"/>
                  </a:cubicBezTo>
                  <a:cubicBezTo>
                    <a:pt x="78" y="423"/>
                    <a:pt x="77" y="422"/>
                    <a:pt x="77" y="421"/>
                  </a:cubicBezTo>
                  <a:cubicBezTo>
                    <a:pt x="35" y="425"/>
                    <a:pt x="9" y="381"/>
                    <a:pt x="21" y="348"/>
                  </a:cubicBezTo>
                  <a:cubicBezTo>
                    <a:pt x="22" y="346"/>
                    <a:pt x="22" y="344"/>
                    <a:pt x="23" y="343"/>
                  </a:cubicBezTo>
                  <a:cubicBezTo>
                    <a:pt x="23" y="342"/>
                    <a:pt x="23" y="342"/>
                    <a:pt x="23" y="342"/>
                  </a:cubicBezTo>
                  <a:cubicBezTo>
                    <a:pt x="13" y="316"/>
                    <a:pt x="8" y="286"/>
                    <a:pt x="22" y="261"/>
                  </a:cubicBezTo>
                  <a:cubicBezTo>
                    <a:pt x="31" y="245"/>
                    <a:pt x="46" y="238"/>
                    <a:pt x="63" y="240"/>
                  </a:cubicBezTo>
                  <a:cubicBezTo>
                    <a:pt x="65" y="203"/>
                    <a:pt x="81" y="168"/>
                    <a:pt x="87" y="132"/>
                  </a:cubicBezTo>
                  <a:cubicBezTo>
                    <a:pt x="93" y="99"/>
                    <a:pt x="98" y="59"/>
                    <a:pt x="75" y="31"/>
                  </a:cubicBezTo>
                  <a:cubicBezTo>
                    <a:pt x="63" y="15"/>
                    <a:pt x="43" y="14"/>
                    <a:pt x="26" y="25"/>
                  </a:cubicBezTo>
                  <a:cubicBezTo>
                    <a:pt x="17" y="32"/>
                    <a:pt x="12" y="42"/>
                    <a:pt x="13" y="52"/>
                  </a:cubicBezTo>
                  <a:cubicBezTo>
                    <a:pt x="15" y="64"/>
                    <a:pt x="28" y="68"/>
                    <a:pt x="39" y="66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2" y="43"/>
                    <a:pt x="50" y="38"/>
                    <a:pt x="43" y="45"/>
                  </a:cubicBezTo>
                  <a:cubicBezTo>
                    <a:pt x="42" y="49"/>
                    <a:pt x="38" y="48"/>
                    <a:pt x="38" y="45"/>
                  </a:cubicBezTo>
                  <a:cubicBezTo>
                    <a:pt x="38" y="24"/>
                    <a:pt x="58" y="41"/>
                    <a:pt x="57" y="55"/>
                  </a:cubicBezTo>
                  <a:cubicBezTo>
                    <a:pt x="56" y="76"/>
                    <a:pt x="20" y="80"/>
                    <a:pt x="11" y="62"/>
                  </a:cubicBezTo>
                  <a:cubicBezTo>
                    <a:pt x="0" y="42"/>
                    <a:pt x="14" y="22"/>
                    <a:pt x="34" y="13"/>
                  </a:cubicBezTo>
                  <a:cubicBezTo>
                    <a:pt x="62" y="0"/>
                    <a:pt x="84" y="26"/>
                    <a:pt x="92" y="48"/>
                  </a:cubicBezTo>
                  <a:close/>
                  <a:moveTo>
                    <a:pt x="24" y="358"/>
                  </a:moveTo>
                  <a:cubicBezTo>
                    <a:pt x="17" y="388"/>
                    <a:pt x="43" y="409"/>
                    <a:pt x="71" y="416"/>
                  </a:cubicBezTo>
                  <a:cubicBezTo>
                    <a:pt x="51" y="398"/>
                    <a:pt x="37" y="375"/>
                    <a:pt x="27" y="351"/>
                  </a:cubicBezTo>
                  <a:cubicBezTo>
                    <a:pt x="26" y="353"/>
                    <a:pt x="25" y="356"/>
                    <a:pt x="24" y="358"/>
                  </a:cubicBezTo>
                  <a:close/>
                  <a:moveTo>
                    <a:pt x="72" y="267"/>
                  </a:moveTo>
                  <a:cubicBezTo>
                    <a:pt x="76" y="278"/>
                    <a:pt x="83" y="276"/>
                    <a:pt x="92" y="260"/>
                  </a:cubicBezTo>
                  <a:cubicBezTo>
                    <a:pt x="89" y="256"/>
                    <a:pt x="82" y="253"/>
                    <a:pt x="78" y="250"/>
                  </a:cubicBezTo>
                  <a:cubicBezTo>
                    <a:pt x="74" y="249"/>
                    <a:pt x="71" y="248"/>
                    <a:pt x="68" y="247"/>
                  </a:cubicBezTo>
                  <a:cubicBezTo>
                    <a:pt x="68" y="254"/>
                    <a:pt x="69" y="260"/>
                    <a:pt x="72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1928" y="874"/>
              <a:ext cx="975" cy="315"/>
            </a:xfrm>
            <a:custGeom>
              <a:avLst/>
              <a:gdLst>
                <a:gd name="T0" fmla="*/ 13 w 412"/>
                <a:gd name="T1" fmla="*/ 34 h 133"/>
                <a:gd name="T2" fmla="*/ 60 w 412"/>
                <a:gd name="T3" fmla="*/ 11 h 133"/>
                <a:gd name="T4" fmla="*/ 53 w 412"/>
                <a:gd name="T5" fmla="*/ 58 h 133"/>
                <a:gd name="T6" fmla="*/ 43 w 412"/>
                <a:gd name="T7" fmla="*/ 38 h 133"/>
                <a:gd name="T8" fmla="*/ 44 w 412"/>
                <a:gd name="T9" fmla="*/ 43 h 133"/>
                <a:gd name="T10" fmla="*/ 58 w 412"/>
                <a:gd name="T11" fmla="*/ 49 h 133"/>
                <a:gd name="T12" fmla="*/ 64 w 412"/>
                <a:gd name="T13" fmla="*/ 39 h 133"/>
                <a:gd name="T14" fmla="*/ 51 w 412"/>
                <a:gd name="T15" fmla="*/ 13 h 133"/>
                <a:gd name="T16" fmla="*/ 25 w 412"/>
                <a:gd name="T17" fmla="*/ 26 h 133"/>
                <a:gd name="T18" fmla="*/ 30 w 412"/>
                <a:gd name="T19" fmla="*/ 75 h 133"/>
                <a:gd name="T20" fmla="*/ 128 w 412"/>
                <a:gd name="T21" fmla="*/ 88 h 133"/>
                <a:gd name="T22" fmla="*/ 233 w 412"/>
                <a:gd name="T23" fmla="*/ 63 h 133"/>
                <a:gd name="T24" fmla="*/ 253 w 412"/>
                <a:gd name="T25" fmla="*/ 22 h 133"/>
                <a:gd name="T26" fmla="*/ 331 w 412"/>
                <a:gd name="T27" fmla="*/ 23 h 133"/>
                <a:gd name="T28" fmla="*/ 332 w 412"/>
                <a:gd name="T29" fmla="*/ 23 h 133"/>
                <a:gd name="T30" fmla="*/ 338 w 412"/>
                <a:gd name="T31" fmla="*/ 21 h 133"/>
                <a:gd name="T32" fmla="*/ 409 w 412"/>
                <a:gd name="T33" fmla="*/ 77 h 133"/>
                <a:gd name="T34" fmla="*/ 411 w 412"/>
                <a:gd name="T35" fmla="*/ 79 h 133"/>
                <a:gd name="T36" fmla="*/ 407 w 412"/>
                <a:gd name="T37" fmla="*/ 82 h 133"/>
                <a:gd name="T38" fmla="*/ 335 w 412"/>
                <a:gd name="T39" fmla="*/ 30 h 133"/>
                <a:gd name="T40" fmla="*/ 316 w 412"/>
                <a:gd name="T41" fmla="*/ 72 h 133"/>
                <a:gd name="T42" fmla="*/ 347 w 412"/>
                <a:gd name="T43" fmla="*/ 125 h 133"/>
                <a:gd name="T44" fmla="*/ 371 w 412"/>
                <a:gd name="T45" fmla="*/ 121 h 133"/>
                <a:gd name="T46" fmla="*/ 374 w 412"/>
                <a:gd name="T47" fmla="*/ 99 h 133"/>
                <a:gd name="T48" fmla="*/ 348 w 412"/>
                <a:gd name="T49" fmla="*/ 109 h 133"/>
                <a:gd name="T50" fmla="*/ 345 w 412"/>
                <a:gd name="T51" fmla="*/ 108 h 133"/>
                <a:gd name="T52" fmla="*/ 383 w 412"/>
                <a:gd name="T53" fmla="*/ 111 h 133"/>
                <a:gd name="T54" fmla="*/ 352 w 412"/>
                <a:gd name="T55" fmla="*/ 131 h 133"/>
                <a:gd name="T56" fmla="*/ 318 w 412"/>
                <a:gd name="T57" fmla="*/ 106 h 133"/>
                <a:gd name="T58" fmla="*/ 327 w 412"/>
                <a:gd name="T59" fmla="*/ 27 h 133"/>
                <a:gd name="T60" fmla="*/ 290 w 412"/>
                <a:gd name="T61" fmla="*/ 20 h 133"/>
                <a:gd name="T62" fmla="*/ 240 w 412"/>
                <a:gd name="T63" fmla="*/ 49 h 133"/>
                <a:gd name="T64" fmla="*/ 239 w 412"/>
                <a:gd name="T65" fmla="*/ 63 h 133"/>
                <a:gd name="T66" fmla="*/ 269 w 412"/>
                <a:gd name="T67" fmla="*/ 72 h 133"/>
                <a:gd name="T68" fmla="*/ 274 w 412"/>
                <a:gd name="T69" fmla="*/ 92 h 133"/>
                <a:gd name="T70" fmla="*/ 236 w 412"/>
                <a:gd name="T71" fmla="*/ 79 h 133"/>
                <a:gd name="T72" fmla="*/ 233 w 412"/>
                <a:gd name="T73" fmla="*/ 68 h 133"/>
                <a:gd name="T74" fmla="*/ 184 w 412"/>
                <a:gd name="T75" fmla="*/ 80 h 133"/>
                <a:gd name="T76" fmla="*/ 130 w 412"/>
                <a:gd name="T77" fmla="*/ 94 h 133"/>
                <a:gd name="T78" fmla="*/ 46 w 412"/>
                <a:gd name="T79" fmla="*/ 92 h 133"/>
                <a:gd name="T80" fmla="*/ 13 w 412"/>
                <a:gd name="T81" fmla="*/ 34 h 133"/>
                <a:gd name="T82" fmla="*/ 340 w 412"/>
                <a:gd name="T83" fmla="*/ 27 h 133"/>
                <a:gd name="T84" fmla="*/ 404 w 412"/>
                <a:gd name="T85" fmla="*/ 71 h 133"/>
                <a:gd name="T86" fmla="*/ 348 w 412"/>
                <a:gd name="T87" fmla="*/ 24 h 133"/>
                <a:gd name="T88" fmla="*/ 340 w 412"/>
                <a:gd name="T89" fmla="*/ 27 h 133"/>
                <a:gd name="T90" fmla="*/ 240 w 412"/>
                <a:gd name="T91" fmla="*/ 68 h 133"/>
                <a:gd name="T92" fmla="*/ 243 w 412"/>
                <a:gd name="T93" fmla="*/ 78 h 133"/>
                <a:gd name="T94" fmla="*/ 253 w 412"/>
                <a:gd name="T95" fmla="*/ 93 h 133"/>
                <a:gd name="T96" fmla="*/ 259 w 412"/>
                <a:gd name="T97" fmla="*/ 72 h 133"/>
                <a:gd name="T98" fmla="*/ 240 w 412"/>
                <a:gd name="T99" fmla="*/ 6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13" y="34"/>
                  </a:moveTo>
                  <a:cubicBezTo>
                    <a:pt x="21" y="14"/>
                    <a:pt x="41" y="0"/>
                    <a:pt x="60" y="11"/>
                  </a:cubicBezTo>
                  <a:cubicBezTo>
                    <a:pt x="78" y="20"/>
                    <a:pt x="74" y="56"/>
                    <a:pt x="53" y="58"/>
                  </a:cubicBezTo>
                  <a:cubicBezTo>
                    <a:pt x="40" y="58"/>
                    <a:pt x="23" y="38"/>
                    <a:pt x="43" y="38"/>
                  </a:cubicBezTo>
                  <a:cubicBezTo>
                    <a:pt x="46" y="38"/>
                    <a:pt x="48" y="43"/>
                    <a:pt x="44" y="43"/>
                  </a:cubicBezTo>
                  <a:cubicBezTo>
                    <a:pt x="37" y="50"/>
                    <a:pt x="41" y="52"/>
                    <a:pt x="58" y="4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28"/>
                    <a:pt x="63" y="15"/>
                    <a:pt x="51" y="13"/>
                  </a:cubicBezTo>
                  <a:cubicBezTo>
                    <a:pt x="41" y="12"/>
                    <a:pt x="31" y="17"/>
                    <a:pt x="25" y="26"/>
                  </a:cubicBezTo>
                  <a:cubicBezTo>
                    <a:pt x="14" y="43"/>
                    <a:pt x="15" y="63"/>
                    <a:pt x="30" y="75"/>
                  </a:cubicBezTo>
                  <a:cubicBezTo>
                    <a:pt x="58" y="98"/>
                    <a:pt x="97" y="93"/>
                    <a:pt x="128" y="88"/>
                  </a:cubicBezTo>
                  <a:cubicBezTo>
                    <a:pt x="163" y="81"/>
                    <a:pt x="197" y="65"/>
                    <a:pt x="233" y="63"/>
                  </a:cubicBezTo>
                  <a:cubicBezTo>
                    <a:pt x="231" y="46"/>
                    <a:pt x="238" y="31"/>
                    <a:pt x="253" y="22"/>
                  </a:cubicBezTo>
                  <a:cubicBezTo>
                    <a:pt x="278" y="8"/>
                    <a:pt x="306" y="13"/>
                    <a:pt x="331" y="23"/>
                  </a:cubicBezTo>
                  <a:cubicBezTo>
                    <a:pt x="332" y="23"/>
                    <a:pt x="332" y="23"/>
                    <a:pt x="332" y="23"/>
                  </a:cubicBezTo>
                  <a:cubicBezTo>
                    <a:pt x="334" y="23"/>
                    <a:pt x="336" y="22"/>
                    <a:pt x="338" y="21"/>
                  </a:cubicBezTo>
                  <a:cubicBezTo>
                    <a:pt x="369" y="10"/>
                    <a:pt x="412" y="35"/>
                    <a:pt x="409" y="77"/>
                  </a:cubicBezTo>
                  <a:cubicBezTo>
                    <a:pt x="409" y="78"/>
                    <a:pt x="410" y="78"/>
                    <a:pt x="411" y="79"/>
                  </a:cubicBezTo>
                  <a:cubicBezTo>
                    <a:pt x="412" y="81"/>
                    <a:pt x="409" y="83"/>
                    <a:pt x="407" y="82"/>
                  </a:cubicBezTo>
                  <a:cubicBezTo>
                    <a:pt x="387" y="61"/>
                    <a:pt x="362" y="42"/>
                    <a:pt x="335" y="30"/>
                  </a:cubicBezTo>
                  <a:cubicBezTo>
                    <a:pt x="323" y="39"/>
                    <a:pt x="316" y="55"/>
                    <a:pt x="316" y="72"/>
                  </a:cubicBezTo>
                  <a:cubicBezTo>
                    <a:pt x="316" y="93"/>
                    <a:pt x="326" y="121"/>
                    <a:pt x="347" y="125"/>
                  </a:cubicBezTo>
                  <a:cubicBezTo>
                    <a:pt x="354" y="126"/>
                    <a:pt x="365" y="127"/>
                    <a:pt x="371" y="121"/>
                  </a:cubicBezTo>
                  <a:cubicBezTo>
                    <a:pt x="375" y="116"/>
                    <a:pt x="380" y="105"/>
                    <a:pt x="374" y="99"/>
                  </a:cubicBezTo>
                  <a:cubicBezTo>
                    <a:pt x="364" y="86"/>
                    <a:pt x="354" y="99"/>
                    <a:pt x="348" y="109"/>
                  </a:cubicBezTo>
                  <a:cubicBezTo>
                    <a:pt x="348" y="111"/>
                    <a:pt x="345" y="110"/>
                    <a:pt x="345" y="108"/>
                  </a:cubicBezTo>
                  <a:cubicBezTo>
                    <a:pt x="345" y="81"/>
                    <a:pt x="389" y="82"/>
                    <a:pt x="383" y="111"/>
                  </a:cubicBezTo>
                  <a:cubicBezTo>
                    <a:pt x="380" y="127"/>
                    <a:pt x="366" y="133"/>
                    <a:pt x="352" y="131"/>
                  </a:cubicBezTo>
                  <a:cubicBezTo>
                    <a:pt x="337" y="129"/>
                    <a:pt x="326" y="121"/>
                    <a:pt x="318" y="106"/>
                  </a:cubicBezTo>
                  <a:cubicBezTo>
                    <a:pt x="305" y="83"/>
                    <a:pt x="307" y="45"/>
                    <a:pt x="327" y="27"/>
                  </a:cubicBezTo>
                  <a:cubicBezTo>
                    <a:pt x="315" y="23"/>
                    <a:pt x="303" y="20"/>
                    <a:pt x="290" y="20"/>
                  </a:cubicBezTo>
                  <a:cubicBezTo>
                    <a:pt x="272" y="19"/>
                    <a:pt x="246" y="26"/>
                    <a:pt x="240" y="49"/>
                  </a:cubicBezTo>
                  <a:cubicBezTo>
                    <a:pt x="239" y="53"/>
                    <a:pt x="239" y="58"/>
                    <a:pt x="239" y="63"/>
                  </a:cubicBezTo>
                  <a:cubicBezTo>
                    <a:pt x="250" y="63"/>
                    <a:pt x="261" y="64"/>
                    <a:pt x="269" y="72"/>
                  </a:cubicBezTo>
                  <a:cubicBezTo>
                    <a:pt x="274" y="77"/>
                    <a:pt x="281" y="86"/>
                    <a:pt x="274" y="92"/>
                  </a:cubicBezTo>
                  <a:cubicBezTo>
                    <a:pt x="260" y="108"/>
                    <a:pt x="244" y="98"/>
                    <a:pt x="236" y="79"/>
                  </a:cubicBezTo>
                  <a:cubicBezTo>
                    <a:pt x="235" y="75"/>
                    <a:pt x="234" y="72"/>
                    <a:pt x="233" y="68"/>
                  </a:cubicBezTo>
                  <a:cubicBezTo>
                    <a:pt x="217" y="69"/>
                    <a:pt x="199" y="76"/>
                    <a:pt x="184" y="80"/>
                  </a:cubicBezTo>
                  <a:cubicBezTo>
                    <a:pt x="166" y="85"/>
                    <a:pt x="148" y="90"/>
                    <a:pt x="130" y="94"/>
                  </a:cubicBezTo>
                  <a:cubicBezTo>
                    <a:pt x="103" y="98"/>
                    <a:pt x="73" y="102"/>
                    <a:pt x="46" y="92"/>
                  </a:cubicBezTo>
                  <a:cubicBezTo>
                    <a:pt x="26" y="84"/>
                    <a:pt x="0" y="62"/>
                    <a:pt x="13" y="34"/>
                  </a:cubicBezTo>
                  <a:close/>
                  <a:moveTo>
                    <a:pt x="340" y="27"/>
                  </a:moveTo>
                  <a:cubicBezTo>
                    <a:pt x="364" y="37"/>
                    <a:pt x="386" y="51"/>
                    <a:pt x="404" y="71"/>
                  </a:cubicBezTo>
                  <a:cubicBezTo>
                    <a:pt x="396" y="43"/>
                    <a:pt x="376" y="17"/>
                    <a:pt x="348" y="24"/>
                  </a:cubicBezTo>
                  <a:cubicBezTo>
                    <a:pt x="345" y="25"/>
                    <a:pt x="343" y="26"/>
                    <a:pt x="340" y="27"/>
                  </a:cubicBezTo>
                  <a:close/>
                  <a:moveTo>
                    <a:pt x="240" y="68"/>
                  </a:moveTo>
                  <a:cubicBezTo>
                    <a:pt x="240" y="71"/>
                    <a:pt x="241" y="74"/>
                    <a:pt x="243" y="78"/>
                  </a:cubicBezTo>
                  <a:cubicBezTo>
                    <a:pt x="245" y="83"/>
                    <a:pt x="248" y="89"/>
                    <a:pt x="253" y="93"/>
                  </a:cubicBezTo>
                  <a:cubicBezTo>
                    <a:pt x="268" y="83"/>
                    <a:pt x="270" y="76"/>
                    <a:pt x="259" y="72"/>
                  </a:cubicBezTo>
                  <a:cubicBezTo>
                    <a:pt x="253" y="69"/>
                    <a:pt x="246" y="68"/>
                    <a:pt x="24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2886" y="874"/>
              <a:ext cx="975" cy="315"/>
            </a:xfrm>
            <a:custGeom>
              <a:avLst/>
              <a:gdLst>
                <a:gd name="T0" fmla="*/ 366 w 412"/>
                <a:gd name="T1" fmla="*/ 92 h 133"/>
                <a:gd name="T2" fmla="*/ 282 w 412"/>
                <a:gd name="T3" fmla="*/ 94 h 133"/>
                <a:gd name="T4" fmla="*/ 228 w 412"/>
                <a:gd name="T5" fmla="*/ 80 h 133"/>
                <a:gd name="T6" fmla="*/ 179 w 412"/>
                <a:gd name="T7" fmla="*/ 68 h 133"/>
                <a:gd name="T8" fmla="*/ 176 w 412"/>
                <a:gd name="T9" fmla="*/ 79 h 133"/>
                <a:gd name="T10" fmla="*/ 138 w 412"/>
                <a:gd name="T11" fmla="*/ 92 h 133"/>
                <a:gd name="T12" fmla="*/ 143 w 412"/>
                <a:gd name="T13" fmla="*/ 72 h 133"/>
                <a:gd name="T14" fmla="*/ 173 w 412"/>
                <a:gd name="T15" fmla="*/ 63 h 133"/>
                <a:gd name="T16" fmla="*/ 172 w 412"/>
                <a:gd name="T17" fmla="*/ 49 h 133"/>
                <a:gd name="T18" fmla="*/ 122 w 412"/>
                <a:gd name="T19" fmla="*/ 20 h 133"/>
                <a:gd name="T20" fmla="*/ 85 w 412"/>
                <a:gd name="T21" fmla="*/ 27 h 133"/>
                <a:gd name="T22" fmla="*/ 94 w 412"/>
                <a:gd name="T23" fmla="*/ 106 h 133"/>
                <a:gd name="T24" fmla="*/ 60 w 412"/>
                <a:gd name="T25" fmla="*/ 131 h 133"/>
                <a:gd name="T26" fmla="*/ 29 w 412"/>
                <a:gd name="T27" fmla="*/ 111 h 133"/>
                <a:gd name="T28" fmla="*/ 68 w 412"/>
                <a:gd name="T29" fmla="*/ 108 h 133"/>
                <a:gd name="T30" fmla="*/ 64 w 412"/>
                <a:gd name="T31" fmla="*/ 109 h 133"/>
                <a:gd name="T32" fmla="*/ 38 w 412"/>
                <a:gd name="T33" fmla="*/ 99 h 133"/>
                <a:gd name="T34" fmla="*/ 42 w 412"/>
                <a:gd name="T35" fmla="*/ 121 h 133"/>
                <a:gd name="T36" fmla="*/ 65 w 412"/>
                <a:gd name="T37" fmla="*/ 125 h 133"/>
                <a:gd name="T38" fmla="*/ 97 w 412"/>
                <a:gd name="T39" fmla="*/ 72 h 133"/>
                <a:gd name="T40" fmla="*/ 78 w 412"/>
                <a:gd name="T41" fmla="*/ 30 h 133"/>
                <a:gd name="T42" fmla="*/ 5 w 412"/>
                <a:gd name="T43" fmla="*/ 82 h 133"/>
                <a:gd name="T44" fmla="*/ 1 w 412"/>
                <a:gd name="T45" fmla="*/ 79 h 133"/>
                <a:gd name="T46" fmla="*/ 4 w 412"/>
                <a:gd name="T47" fmla="*/ 77 h 133"/>
                <a:gd name="T48" fmla="*/ 75 w 412"/>
                <a:gd name="T49" fmla="*/ 21 h 133"/>
                <a:gd name="T50" fmla="*/ 80 w 412"/>
                <a:gd name="T51" fmla="*/ 23 h 133"/>
                <a:gd name="T52" fmla="*/ 81 w 412"/>
                <a:gd name="T53" fmla="*/ 23 h 133"/>
                <a:gd name="T54" fmla="*/ 159 w 412"/>
                <a:gd name="T55" fmla="*/ 22 h 133"/>
                <a:gd name="T56" fmla="*/ 180 w 412"/>
                <a:gd name="T57" fmla="*/ 63 h 133"/>
                <a:gd name="T58" fmla="*/ 284 w 412"/>
                <a:gd name="T59" fmla="*/ 88 h 133"/>
                <a:gd name="T60" fmla="*/ 382 w 412"/>
                <a:gd name="T61" fmla="*/ 75 h 133"/>
                <a:gd name="T62" fmla="*/ 387 w 412"/>
                <a:gd name="T63" fmla="*/ 26 h 133"/>
                <a:gd name="T64" fmla="*/ 362 w 412"/>
                <a:gd name="T65" fmla="*/ 13 h 133"/>
                <a:gd name="T66" fmla="*/ 348 w 412"/>
                <a:gd name="T67" fmla="*/ 39 h 133"/>
                <a:gd name="T68" fmla="*/ 354 w 412"/>
                <a:gd name="T69" fmla="*/ 49 h 133"/>
                <a:gd name="T70" fmla="*/ 368 w 412"/>
                <a:gd name="T71" fmla="*/ 43 h 133"/>
                <a:gd name="T72" fmla="*/ 369 w 412"/>
                <a:gd name="T73" fmla="*/ 38 h 133"/>
                <a:gd name="T74" fmla="*/ 359 w 412"/>
                <a:gd name="T75" fmla="*/ 58 h 133"/>
                <a:gd name="T76" fmla="*/ 352 w 412"/>
                <a:gd name="T77" fmla="*/ 11 h 133"/>
                <a:gd name="T78" fmla="*/ 400 w 412"/>
                <a:gd name="T79" fmla="*/ 34 h 133"/>
                <a:gd name="T80" fmla="*/ 366 w 412"/>
                <a:gd name="T81" fmla="*/ 92 h 133"/>
                <a:gd name="T82" fmla="*/ 65 w 412"/>
                <a:gd name="T83" fmla="*/ 24 h 133"/>
                <a:gd name="T84" fmla="*/ 9 w 412"/>
                <a:gd name="T85" fmla="*/ 71 h 133"/>
                <a:gd name="T86" fmla="*/ 72 w 412"/>
                <a:gd name="T87" fmla="*/ 27 h 133"/>
                <a:gd name="T88" fmla="*/ 65 w 412"/>
                <a:gd name="T89" fmla="*/ 24 h 133"/>
                <a:gd name="T90" fmla="*/ 154 w 412"/>
                <a:gd name="T91" fmla="*/ 72 h 133"/>
                <a:gd name="T92" fmla="*/ 160 w 412"/>
                <a:gd name="T93" fmla="*/ 93 h 133"/>
                <a:gd name="T94" fmla="*/ 169 w 412"/>
                <a:gd name="T95" fmla="*/ 78 h 133"/>
                <a:gd name="T96" fmla="*/ 173 w 412"/>
                <a:gd name="T97" fmla="*/ 68 h 133"/>
                <a:gd name="T98" fmla="*/ 154 w 412"/>
                <a:gd name="T99" fmla="*/ 7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366" y="92"/>
                  </a:moveTo>
                  <a:cubicBezTo>
                    <a:pt x="339" y="102"/>
                    <a:pt x="309" y="98"/>
                    <a:pt x="282" y="94"/>
                  </a:cubicBezTo>
                  <a:cubicBezTo>
                    <a:pt x="264" y="90"/>
                    <a:pt x="246" y="85"/>
                    <a:pt x="228" y="80"/>
                  </a:cubicBezTo>
                  <a:cubicBezTo>
                    <a:pt x="213" y="76"/>
                    <a:pt x="196" y="69"/>
                    <a:pt x="179" y="68"/>
                  </a:cubicBezTo>
                  <a:cubicBezTo>
                    <a:pt x="178" y="72"/>
                    <a:pt x="177" y="75"/>
                    <a:pt x="176" y="79"/>
                  </a:cubicBezTo>
                  <a:cubicBezTo>
                    <a:pt x="169" y="98"/>
                    <a:pt x="152" y="108"/>
                    <a:pt x="138" y="92"/>
                  </a:cubicBezTo>
                  <a:cubicBezTo>
                    <a:pt x="132" y="86"/>
                    <a:pt x="138" y="77"/>
                    <a:pt x="143" y="72"/>
                  </a:cubicBezTo>
                  <a:cubicBezTo>
                    <a:pt x="151" y="64"/>
                    <a:pt x="163" y="63"/>
                    <a:pt x="173" y="63"/>
                  </a:cubicBezTo>
                  <a:cubicBezTo>
                    <a:pt x="174" y="58"/>
                    <a:pt x="173" y="53"/>
                    <a:pt x="172" y="49"/>
                  </a:cubicBezTo>
                  <a:cubicBezTo>
                    <a:pt x="166" y="26"/>
                    <a:pt x="140" y="19"/>
                    <a:pt x="122" y="20"/>
                  </a:cubicBezTo>
                  <a:cubicBezTo>
                    <a:pt x="110" y="20"/>
                    <a:pt x="97" y="23"/>
                    <a:pt x="85" y="27"/>
                  </a:cubicBezTo>
                  <a:cubicBezTo>
                    <a:pt x="105" y="45"/>
                    <a:pt x="108" y="83"/>
                    <a:pt x="94" y="106"/>
                  </a:cubicBezTo>
                  <a:cubicBezTo>
                    <a:pt x="86" y="121"/>
                    <a:pt x="75" y="129"/>
                    <a:pt x="60" y="131"/>
                  </a:cubicBezTo>
                  <a:cubicBezTo>
                    <a:pt x="46" y="133"/>
                    <a:pt x="32" y="127"/>
                    <a:pt x="29" y="111"/>
                  </a:cubicBezTo>
                  <a:cubicBezTo>
                    <a:pt x="23" y="82"/>
                    <a:pt x="68" y="81"/>
                    <a:pt x="68" y="108"/>
                  </a:cubicBezTo>
                  <a:cubicBezTo>
                    <a:pt x="68" y="110"/>
                    <a:pt x="65" y="111"/>
                    <a:pt x="64" y="109"/>
                  </a:cubicBezTo>
                  <a:cubicBezTo>
                    <a:pt x="59" y="99"/>
                    <a:pt x="48" y="86"/>
                    <a:pt x="38" y="99"/>
                  </a:cubicBezTo>
                  <a:cubicBezTo>
                    <a:pt x="33" y="105"/>
                    <a:pt x="37" y="116"/>
                    <a:pt x="42" y="121"/>
                  </a:cubicBezTo>
                  <a:cubicBezTo>
                    <a:pt x="47" y="127"/>
                    <a:pt x="58" y="126"/>
                    <a:pt x="65" y="125"/>
                  </a:cubicBezTo>
                  <a:cubicBezTo>
                    <a:pt x="87" y="121"/>
                    <a:pt x="96" y="93"/>
                    <a:pt x="97" y="72"/>
                  </a:cubicBezTo>
                  <a:cubicBezTo>
                    <a:pt x="97" y="55"/>
                    <a:pt x="90" y="39"/>
                    <a:pt x="78" y="30"/>
                  </a:cubicBezTo>
                  <a:cubicBezTo>
                    <a:pt x="51" y="42"/>
                    <a:pt x="25" y="61"/>
                    <a:pt x="5" y="82"/>
                  </a:cubicBezTo>
                  <a:cubicBezTo>
                    <a:pt x="4" y="83"/>
                    <a:pt x="0" y="81"/>
                    <a:pt x="1" y="79"/>
                  </a:cubicBezTo>
                  <a:cubicBezTo>
                    <a:pt x="2" y="78"/>
                    <a:pt x="3" y="78"/>
                    <a:pt x="4" y="77"/>
                  </a:cubicBezTo>
                  <a:cubicBezTo>
                    <a:pt x="0" y="35"/>
                    <a:pt x="43" y="10"/>
                    <a:pt x="75" y="21"/>
                  </a:cubicBezTo>
                  <a:cubicBezTo>
                    <a:pt x="76" y="22"/>
                    <a:pt x="78" y="23"/>
                    <a:pt x="80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106" y="13"/>
                    <a:pt x="134" y="8"/>
                    <a:pt x="159" y="22"/>
                  </a:cubicBezTo>
                  <a:cubicBezTo>
                    <a:pt x="174" y="31"/>
                    <a:pt x="181" y="46"/>
                    <a:pt x="180" y="63"/>
                  </a:cubicBezTo>
                  <a:cubicBezTo>
                    <a:pt x="215" y="65"/>
                    <a:pt x="250" y="81"/>
                    <a:pt x="284" y="88"/>
                  </a:cubicBezTo>
                  <a:cubicBezTo>
                    <a:pt x="316" y="93"/>
                    <a:pt x="355" y="98"/>
                    <a:pt x="382" y="75"/>
                  </a:cubicBezTo>
                  <a:cubicBezTo>
                    <a:pt x="397" y="63"/>
                    <a:pt x="398" y="43"/>
                    <a:pt x="387" y="26"/>
                  </a:cubicBezTo>
                  <a:cubicBezTo>
                    <a:pt x="382" y="17"/>
                    <a:pt x="372" y="12"/>
                    <a:pt x="362" y="13"/>
                  </a:cubicBezTo>
                  <a:cubicBezTo>
                    <a:pt x="350" y="15"/>
                    <a:pt x="346" y="28"/>
                    <a:pt x="348" y="39"/>
                  </a:cubicBezTo>
                  <a:cubicBezTo>
                    <a:pt x="354" y="49"/>
                    <a:pt x="354" y="49"/>
                    <a:pt x="354" y="49"/>
                  </a:cubicBezTo>
                  <a:cubicBezTo>
                    <a:pt x="371" y="52"/>
                    <a:pt x="376" y="50"/>
                    <a:pt x="368" y="43"/>
                  </a:cubicBezTo>
                  <a:cubicBezTo>
                    <a:pt x="365" y="43"/>
                    <a:pt x="366" y="38"/>
                    <a:pt x="369" y="38"/>
                  </a:cubicBezTo>
                  <a:cubicBezTo>
                    <a:pt x="389" y="38"/>
                    <a:pt x="372" y="58"/>
                    <a:pt x="359" y="58"/>
                  </a:cubicBezTo>
                  <a:cubicBezTo>
                    <a:pt x="338" y="56"/>
                    <a:pt x="335" y="20"/>
                    <a:pt x="352" y="11"/>
                  </a:cubicBezTo>
                  <a:cubicBezTo>
                    <a:pt x="372" y="0"/>
                    <a:pt x="391" y="14"/>
                    <a:pt x="400" y="34"/>
                  </a:cubicBezTo>
                  <a:cubicBezTo>
                    <a:pt x="412" y="62"/>
                    <a:pt x="387" y="84"/>
                    <a:pt x="366" y="92"/>
                  </a:cubicBezTo>
                  <a:close/>
                  <a:moveTo>
                    <a:pt x="65" y="24"/>
                  </a:moveTo>
                  <a:cubicBezTo>
                    <a:pt x="36" y="17"/>
                    <a:pt x="16" y="43"/>
                    <a:pt x="9" y="71"/>
                  </a:cubicBezTo>
                  <a:cubicBezTo>
                    <a:pt x="26" y="51"/>
                    <a:pt x="49" y="37"/>
                    <a:pt x="72" y="27"/>
                  </a:cubicBezTo>
                  <a:cubicBezTo>
                    <a:pt x="70" y="26"/>
                    <a:pt x="67" y="25"/>
                    <a:pt x="65" y="24"/>
                  </a:cubicBezTo>
                  <a:close/>
                  <a:moveTo>
                    <a:pt x="154" y="72"/>
                  </a:moveTo>
                  <a:cubicBezTo>
                    <a:pt x="143" y="76"/>
                    <a:pt x="145" y="83"/>
                    <a:pt x="160" y="93"/>
                  </a:cubicBezTo>
                  <a:cubicBezTo>
                    <a:pt x="164" y="89"/>
                    <a:pt x="167" y="83"/>
                    <a:pt x="169" y="78"/>
                  </a:cubicBezTo>
                  <a:cubicBezTo>
                    <a:pt x="171" y="74"/>
                    <a:pt x="172" y="71"/>
                    <a:pt x="173" y="68"/>
                  </a:cubicBezTo>
                  <a:cubicBezTo>
                    <a:pt x="166" y="68"/>
                    <a:pt x="160" y="69"/>
                    <a:pt x="15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819" y="874"/>
              <a:ext cx="974" cy="315"/>
            </a:xfrm>
            <a:custGeom>
              <a:avLst/>
              <a:gdLst>
                <a:gd name="T0" fmla="*/ 12 w 412"/>
                <a:gd name="T1" fmla="*/ 34 h 133"/>
                <a:gd name="T2" fmla="*/ 60 w 412"/>
                <a:gd name="T3" fmla="*/ 11 h 133"/>
                <a:gd name="T4" fmla="*/ 53 w 412"/>
                <a:gd name="T5" fmla="*/ 58 h 133"/>
                <a:gd name="T6" fmla="*/ 43 w 412"/>
                <a:gd name="T7" fmla="*/ 38 h 133"/>
                <a:gd name="T8" fmla="*/ 44 w 412"/>
                <a:gd name="T9" fmla="*/ 43 h 133"/>
                <a:gd name="T10" fmla="*/ 58 w 412"/>
                <a:gd name="T11" fmla="*/ 49 h 133"/>
                <a:gd name="T12" fmla="*/ 64 w 412"/>
                <a:gd name="T13" fmla="*/ 39 h 133"/>
                <a:gd name="T14" fmla="*/ 51 w 412"/>
                <a:gd name="T15" fmla="*/ 13 h 133"/>
                <a:gd name="T16" fmla="*/ 25 w 412"/>
                <a:gd name="T17" fmla="*/ 26 h 133"/>
                <a:gd name="T18" fmla="*/ 30 w 412"/>
                <a:gd name="T19" fmla="*/ 75 h 133"/>
                <a:gd name="T20" fmla="*/ 128 w 412"/>
                <a:gd name="T21" fmla="*/ 88 h 133"/>
                <a:gd name="T22" fmla="*/ 232 w 412"/>
                <a:gd name="T23" fmla="*/ 63 h 133"/>
                <a:gd name="T24" fmla="*/ 253 w 412"/>
                <a:gd name="T25" fmla="*/ 22 h 133"/>
                <a:gd name="T26" fmla="*/ 331 w 412"/>
                <a:gd name="T27" fmla="*/ 23 h 133"/>
                <a:gd name="T28" fmla="*/ 332 w 412"/>
                <a:gd name="T29" fmla="*/ 23 h 133"/>
                <a:gd name="T30" fmla="*/ 338 w 412"/>
                <a:gd name="T31" fmla="*/ 21 h 133"/>
                <a:gd name="T32" fmla="*/ 409 w 412"/>
                <a:gd name="T33" fmla="*/ 77 h 133"/>
                <a:gd name="T34" fmla="*/ 411 w 412"/>
                <a:gd name="T35" fmla="*/ 79 h 133"/>
                <a:gd name="T36" fmla="*/ 407 w 412"/>
                <a:gd name="T37" fmla="*/ 82 h 133"/>
                <a:gd name="T38" fmla="*/ 334 w 412"/>
                <a:gd name="T39" fmla="*/ 30 h 133"/>
                <a:gd name="T40" fmla="*/ 316 w 412"/>
                <a:gd name="T41" fmla="*/ 72 h 133"/>
                <a:gd name="T42" fmla="*/ 347 w 412"/>
                <a:gd name="T43" fmla="*/ 125 h 133"/>
                <a:gd name="T44" fmla="*/ 371 w 412"/>
                <a:gd name="T45" fmla="*/ 121 h 133"/>
                <a:gd name="T46" fmla="*/ 374 w 412"/>
                <a:gd name="T47" fmla="*/ 99 h 133"/>
                <a:gd name="T48" fmla="*/ 348 w 412"/>
                <a:gd name="T49" fmla="*/ 109 h 133"/>
                <a:gd name="T50" fmla="*/ 344 w 412"/>
                <a:gd name="T51" fmla="*/ 108 h 133"/>
                <a:gd name="T52" fmla="*/ 383 w 412"/>
                <a:gd name="T53" fmla="*/ 111 h 133"/>
                <a:gd name="T54" fmla="*/ 352 w 412"/>
                <a:gd name="T55" fmla="*/ 131 h 133"/>
                <a:gd name="T56" fmla="*/ 318 w 412"/>
                <a:gd name="T57" fmla="*/ 106 h 133"/>
                <a:gd name="T58" fmla="*/ 327 w 412"/>
                <a:gd name="T59" fmla="*/ 27 h 133"/>
                <a:gd name="T60" fmla="*/ 290 w 412"/>
                <a:gd name="T61" fmla="*/ 20 h 133"/>
                <a:gd name="T62" fmla="*/ 240 w 412"/>
                <a:gd name="T63" fmla="*/ 49 h 133"/>
                <a:gd name="T64" fmla="*/ 239 w 412"/>
                <a:gd name="T65" fmla="*/ 63 h 133"/>
                <a:gd name="T66" fmla="*/ 269 w 412"/>
                <a:gd name="T67" fmla="*/ 72 h 133"/>
                <a:gd name="T68" fmla="*/ 274 w 412"/>
                <a:gd name="T69" fmla="*/ 92 h 133"/>
                <a:gd name="T70" fmla="*/ 236 w 412"/>
                <a:gd name="T71" fmla="*/ 79 h 133"/>
                <a:gd name="T72" fmla="*/ 233 w 412"/>
                <a:gd name="T73" fmla="*/ 68 h 133"/>
                <a:gd name="T74" fmla="*/ 184 w 412"/>
                <a:gd name="T75" fmla="*/ 80 h 133"/>
                <a:gd name="T76" fmla="*/ 130 w 412"/>
                <a:gd name="T77" fmla="*/ 94 h 133"/>
                <a:gd name="T78" fmla="*/ 46 w 412"/>
                <a:gd name="T79" fmla="*/ 92 h 133"/>
                <a:gd name="T80" fmla="*/ 12 w 412"/>
                <a:gd name="T81" fmla="*/ 34 h 133"/>
                <a:gd name="T82" fmla="*/ 340 w 412"/>
                <a:gd name="T83" fmla="*/ 27 h 133"/>
                <a:gd name="T84" fmla="*/ 404 w 412"/>
                <a:gd name="T85" fmla="*/ 71 h 133"/>
                <a:gd name="T86" fmla="*/ 347 w 412"/>
                <a:gd name="T87" fmla="*/ 24 h 133"/>
                <a:gd name="T88" fmla="*/ 340 w 412"/>
                <a:gd name="T89" fmla="*/ 27 h 133"/>
                <a:gd name="T90" fmla="*/ 240 w 412"/>
                <a:gd name="T91" fmla="*/ 68 h 133"/>
                <a:gd name="T92" fmla="*/ 243 w 412"/>
                <a:gd name="T93" fmla="*/ 78 h 133"/>
                <a:gd name="T94" fmla="*/ 253 w 412"/>
                <a:gd name="T95" fmla="*/ 93 h 133"/>
                <a:gd name="T96" fmla="*/ 259 w 412"/>
                <a:gd name="T97" fmla="*/ 72 h 133"/>
                <a:gd name="T98" fmla="*/ 240 w 412"/>
                <a:gd name="T99" fmla="*/ 6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12" y="34"/>
                  </a:moveTo>
                  <a:cubicBezTo>
                    <a:pt x="21" y="14"/>
                    <a:pt x="40" y="0"/>
                    <a:pt x="60" y="11"/>
                  </a:cubicBezTo>
                  <a:cubicBezTo>
                    <a:pt x="78" y="20"/>
                    <a:pt x="74" y="56"/>
                    <a:pt x="53" y="58"/>
                  </a:cubicBezTo>
                  <a:cubicBezTo>
                    <a:pt x="40" y="58"/>
                    <a:pt x="23" y="38"/>
                    <a:pt x="43" y="38"/>
                  </a:cubicBezTo>
                  <a:cubicBezTo>
                    <a:pt x="46" y="38"/>
                    <a:pt x="47" y="43"/>
                    <a:pt x="44" y="43"/>
                  </a:cubicBezTo>
                  <a:cubicBezTo>
                    <a:pt x="37" y="50"/>
                    <a:pt x="41" y="52"/>
                    <a:pt x="58" y="4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28"/>
                    <a:pt x="62" y="15"/>
                    <a:pt x="51" y="13"/>
                  </a:cubicBezTo>
                  <a:cubicBezTo>
                    <a:pt x="41" y="12"/>
                    <a:pt x="31" y="17"/>
                    <a:pt x="25" y="26"/>
                  </a:cubicBezTo>
                  <a:cubicBezTo>
                    <a:pt x="14" y="43"/>
                    <a:pt x="15" y="63"/>
                    <a:pt x="30" y="75"/>
                  </a:cubicBezTo>
                  <a:cubicBezTo>
                    <a:pt x="57" y="98"/>
                    <a:pt x="97" y="93"/>
                    <a:pt x="128" y="88"/>
                  </a:cubicBezTo>
                  <a:cubicBezTo>
                    <a:pt x="163" y="81"/>
                    <a:pt x="197" y="65"/>
                    <a:pt x="232" y="63"/>
                  </a:cubicBezTo>
                  <a:cubicBezTo>
                    <a:pt x="231" y="46"/>
                    <a:pt x="238" y="31"/>
                    <a:pt x="253" y="22"/>
                  </a:cubicBezTo>
                  <a:cubicBezTo>
                    <a:pt x="278" y="8"/>
                    <a:pt x="306" y="13"/>
                    <a:pt x="331" y="23"/>
                  </a:cubicBezTo>
                  <a:cubicBezTo>
                    <a:pt x="332" y="23"/>
                    <a:pt x="332" y="23"/>
                    <a:pt x="332" y="23"/>
                  </a:cubicBezTo>
                  <a:cubicBezTo>
                    <a:pt x="334" y="23"/>
                    <a:pt x="336" y="22"/>
                    <a:pt x="338" y="21"/>
                  </a:cubicBezTo>
                  <a:cubicBezTo>
                    <a:pt x="369" y="10"/>
                    <a:pt x="412" y="35"/>
                    <a:pt x="409" y="77"/>
                  </a:cubicBezTo>
                  <a:cubicBezTo>
                    <a:pt x="409" y="78"/>
                    <a:pt x="410" y="78"/>
                    <a:pt x="411" y="79"/>
                  </a:cubicBezTo>
                  <a:cubicBezTo>
                    <a:pt x="412" y="81"/>
                    <a:pt x="408" y="83"/>
                    <a:pt x="407" y="82"/>
                  </a:cubicBezTo>
                  <a:cubicBezTo>
                    <a:pt x="387" y="61"/>
                    <a:pt x="362" y="42"/>
                    <a:pt x="334" y="30"/>
                  </a:cubicBezTo>
                  <a:cubicBezTo>
                    <a:pt x="323" y="39"/>
                    <a:pt x="315" y="55"/>
                    <a:pt x="316" y="72"/>
                  </a:cubicBezTo>
                  <a:cubicBezTo>
                    <a:pt x="316" y="93"/>
                    <a:pt x="326" y="121"/>
                    <a:pt x="347" y="125"/>
                  </a:cubicBezTo>
                  <a:cubicBezTo>
                    <a:pt x="354" y="126"/>
                    <a:pt x="365" y="127"/>
                    <a:pt x="371" y="121"/>
                  </a:cubicBezTo>
                  <a:cubicBezTo>
                    <a:pt x="375" y="116"/>
                    <a:pt x="380" y="105"/>
                    <a:pt x="374" y="99"/>
                  </a:cubicBezTo>
                  <a:cubicBezTo>
                    <a:pt x="364" y="86"/>
                    <a:pt x="354" y="99"/>
                    <a:pt x="348" y="109"/>
                  </a:cubicBezTo>
                  <a:cubicBezTo>
                    <a:pt x="347" y="111"/>
                    <a:pt x="344" y="110"/>
                    <a:pt x="344" y="108"/>
                  </a:cubicBezTo>
                  <a:cubicBezTo>
                    <a:pt x="345" y="81"/>
                    <a:pt x="389" y="82"/>
                    <a:pt x="383" y="111"/>
                  </a:cubicBezTo>
                  <a:cubicBezTo>
                    <a:pt x="380" y="127"/>
                    <a:pt x="366" y="133"/>
                    <a:pt x="352" y="131"/>
                  </a:cubicBezTo>
                  <a:cubicBezTo>
                    <a:pt x="337" y="129"/>
                    <a:pt x="326" y="121"/>
                    <a:pt x="318" y="106"/>
                  </a:cubicBezTo>
                  <a:cubicBezTo>
                    <a:pt x="305" y="83"/>
                    <a:pt x="307" y="45"/>
                    <a:pt x="327" y="27"/>
                  </a:cubicBezTo>
                  <a:cubicBezTo>
                    <a:pt x="315" y="23"/>
                    <a:pt x="303" y="20"/>
                    <a:pt x="290" y="20"/>
                  </a:cubicBezTo>
                  <a:cubicBezTo>
                    <a:pt x="272" y="19"/>
                    <a:pt x="246" y="26"/>
                    <a:pt x="240" y="49"/>
                  </a:cubicBezTo>
                  <a:cubicBezTo>
                    <a:pt x="239" y="53"/>
                    <a:pt x="239" y="58"/>
                    <a:pt x="239" y="63"/>
                  </a:cubicBezTo>
                  <a:cubicBezTo>
                    <a:pt x="249" y="63"/>
                    <a:pt x="261" y="64"/>
                    <a:pt x="269" y="72"/>
                  </a:cubicBezTo>
                  <a:cubicBezTo>
                    <a:pt x="274" y="77"/>
                    <a:pt x="280" y="86"/>
                    <a:pt x="274" y="92"/>
                  </a:cubicBezTo>
                  <a:cubicBezTo>
                    <a:pt x="260" y="108"/>
                    <a:pt x="244" y="98"/>
                    <a:pt x="236" y="79"/>
                  </a:cubicBezTo>
                  <a:cubicBezTo>
                    <a:pt x="235" y="75"/>
                    <a:pt x="234" y="72"/>
                    <a:pt x="233" y="68"/>
                  </a:cubicBezTo>
                  <a:cubicBezTo>
                    <a:pt x="216" y="69"/>
                    <a:pt x="199" y="76"/>
                    <a:pt x="184" y="80"/>
                  </a:cubicBezTo>
                  <a:cubicBezTo>
                    <a:pt x="166" y="85"/>
                    <a:pt x="148" y="90"/>
                    <a:pt x="130" y="94"/>
                  </a:cubicBezTo>
                  <a:cubicBezTo>
                    <a:pt x="103" y="98"/>
                    <a:pt x="73" y="102"/>
                    <a:pt x="46" y="92"/>
                  </a:cubicBezTo>
                  <a:cubicBezTo>
                    <a:pt x="26" y="84"/>
                    <a:pt x="0" y="62"/>
                    <a:pt x="12" y="34"/>
                  </a:cubicBezTo>
                  <a:close/>
                  <a:moveTo>
                    <a:pt x="340" y="27"/>
                  </a:moveTo>
                  <a:cubicBezTo>
                    <a:pt x="363" y="37"/>
                    <a:pt x="386" y="51"/>
                    <a:pt x="404" y="71"/>
                  </a:cubicBezTo>
                  <a:cubicBezTo>
                    <a:pt x="396" y="43"/>
                    <a:pt x="376" y="17"/>
                    <a:pt x="347" y="24"/>
                  </a:cubicBezTo>
                  <a:cubicBezTo>
                    <a:pt x="345" y="25"/>
                    <a:pt x="343" y="26"/>
                    <a:pt x="340" y="27"/>
                  </a:cubicBezTo>
                  <a:close/>
                  <a:moveTo>
                    <a:pt x="240" y="68"/>
                  </a:moveTo>
                  <a:cubicBezTo>
                    <a:pt x="240" y="71"/>
                    <a:pt x="241" y="74"/>
                    <a:pt x="243" y="78"/>
                  </a:cubicBezTo>
                  <a:cubicBezTo>
                    <a:pt x="245" y="83"/>
                    <a:pt x="248" y="89"/>
                    <a:pt x="253" y="93"/>
                  </a:cubicBezTo>
                  <a:cubicBezTo>
                    <a:pt x="268" y="83"/>
                    <a:pt x="270" y="76"/>
                    <a:pt x="259" y="72"/>
                  </a:cubicBezTo>
                  <a:cubicBezTo>
                    <a:pt x="253" y="69"/>
                    <a:pt x="246" y="68"/>
                    <a:pt x="24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4777" y="874"/>
              <a:ext cx="974" cy="315"/>
            </a:xfrm>
            <a:custGeom>
              <a:avLst/>
              <a:gdLst>
                <a:gd name="T0" fmla="*/ 366 w 412"/>
                <a:gd name="T1" fmla="*/ 92 h 133"/>
                <a:gd name="T2" fmla="*/ 282 w 412"/>
                <a:gd name="T3" fmla="*/ 94 h 133"/>
                <a:gd name="T4" fmla="*/ 228 w 412"/>
                <a:gd name="T5" fmla="*/ 80 h 133"/>
                <a:gd name="T6" fmla="*/ 179 w 412"/>
                <a:gd name="T7" fmla="*/ 68 h 133"/>
                <a:gd name="T8" fmla="*/ 176 w 412"/>
                <a:gd name="T9" fmla="*/ 79 h 133"/>
                <a:gd name="T10" fmla="*/ 138 w 412"/>
                <a:gd name="T11" fmla="*/ 92 h 133"/>
                <a:gd name="T12" fmla="*/ 143 w 412"/>
                <a:gd name="T13" fmla="*/ 72 h 133"/>
                <a:gd name="T14" fmla="*/ 173 w 412"/>
                <a:gd name="T15" fmla="*/ 63 h 133"/>
                <a:gd name="T16" fmla="*/ 172 w 412"/>
                <a:gd name="T17" fmla="*/ 49 h 133"/>
                <a:gd name="T18" fmla="*/ 122 w 412"/>
                <a:gd name="T19" fmla="*/ 20 h 133"/>
                <a:gd name="T20" fmla="*/ 85 w 412"/>
                <a:gd name="T21" fmla="*/ 27 h 133"/>
                <a:gd name="T22" fmla="*/ 94 w 412"/>
                <a:gd name="T23" fmla="*/ 106 h 133"/>
                <a:gd name="T24" fmla="*/ 60 w 412"/>
                <a:gd name="T25" fmla="*/ 131 h 133"/>
                <a:gd name="T26" fmla="*/ 29 w 412"/>
                <a:gd name="T27" fmla="*/ 111 h 133"/>
                <a:gd name="T28" fmla="*/ 68 w 412"/>
                <a:gd name="T29" fmla="*/ 108 h 133"/>
                <a:gd name="T30" fmla="*/ 64 w 412"/>
                <a:gd name="T31" fmla="*/ 109 h 133"/>
                <a:gd name="T32" fmla="*/ 38 w 412"/>
                <a:gd name="T33" fmla="*/ 99 h 133"/>
                <a:gd name="T34" fmla="*/ 41 w 412"/>
                <a:gd name="T35" fmla="*/ 121 h 133"/>
                <a:gd name="T36" fmla="*/ 65 w 412"/>
                <a:gd name="T37" fmla="*/ 125 h 133"/>
                <a:gd name="T38" fmla="*/ 96 w 412"/>
                <a:gd name="T39" fmla="*/ 72 h 133"/>
                <a:gd name="T40" fmla="*/ 78 w 412"/>
                <a:gd name="T41" fmla="*/ 30 h 133"/>
                <a:gd name="T42" fmla="*/ 5 w 412"/>
                <a:gd name="T43" fmla="*/ 82 h 133"/>
                <a:gd name="T44" fmla="*/ 1 w 412"/>
                <a:gd name="T45" fmla="*/ 79 h 133"/>
                <a:gd name="T46" fmla="*/ 3 w 412"/>
                <a:gd name="T47" fmla="*/ 77 h 133"/>
                <a:gd name="T48" fmla="*/ 74 w 412"/>
                <a:gd name="T49" fmla="*/ 21 h 133"/>
                <a:gd name="T50" fmla="*/ 80 w 412"/>
                <a:gd name="T51" fmla="*/ 23 h 133"/>
                <a:gd name="T52" fmla="*/ 81 w 412"/>
                <a:gd name="T53" fmla="*/ 23 h 133"/>
                <a:gd name="T54" fmla="*/ 159 w 412"/>
                <a:gd name="T55" fmla="*/ 22 h 133"/>
                <a:gd name="T56" fmla="*/ 180 w 412"/>
                <a:gd name="T57" fmla="*/ 63 h 133"/>
                <a:gd name="T58" fmla="*/ 284 w 412"/>
                <a:gd name="T59" fmla="*/ 88 h 133"/>
                <a:gd name="T60" fmla="*/ 382 w 412"/>
                <a:gd name="T61" fmla="*/ 75 h 133"/>
                <a:gd name="T62" fmla="*/ 387 w 412"/>
                <a:gd name="T63" fmla="*/ 26 h 133"/>
                <a:gd name="T64" fmla="*/ 361 w 412"/>
                <a:gd name="T65" fmla="*/ 13 h 133"/>
                <a:gd name="T66" fmla="*/ 348 w 412"/>
                <a:gd name="T67" fmla="*/ 39 h 133"/>
                <a:gd name="T68" fmla="*/ 354 w 412"/>
                <a:gd name="T69" fmla="*/ 49 h 133"/>
                <a:gd name="T70" fmla="*/ 368 w 412"/>
                <a:gd name="T71" fmla="*/ 43 h 133"/>
                <a:gd name="T72" fmla="*/ 369 w 412"/>
                <a:gd name="T73" fmla="*/ 38 h 133"/>
                <a:gd name="T74" fmla="*/ 359 w 412"/>
                <a:gd name="T75" fmla="*/ 58 h 133"/>
                <a:gd name="T76" fmla="*/ 352 w 412"/>
                <a:gd name="T77" fmla="*/ 11 h 133"/>
                <a:gd name="T78" fmla="*/ 400 w 412"/>
                <a:gd name="T79" fmla="*/ 34 h 133"/>
                <a:gd name="T80" fmla="*/ 366 w 412"/>
                <a:gd name="T81" fmla="*/ 92 h 133"/>
                <a:gd name="T82" fmla="*/ 65 w 412"/>
                <a:gd name="T83" fmla="*/ 24 h 133"/>
                <a:gd name="T84" fmla="*/ 8 w 412"/>
                <a:gd name="T85" fmla="*/ 71 h 133"/>
                <a:gd name="T86" fmla="*/ 72 w 412"/>
                <a:gd name="T87" fmla="*/ 27 h 133"/>
                <a:gd name="T88" fmla="*/ 65 w 412"/>
                <a:gd name="T89" fmla="*/ 24 h 133"/>
                <a:gd name="T90" fmla="*/ 154 w 412"/>
                <a:gd name="T91" fmla="*/ 72 h 133"/>
                <a:gd name="T92" fmla="*/ 160 w 412"/>
                <a:gd name="T93" fmla="*/ 93 h 133"/>
                <a:gd name="T94" fmla="*/ 169 w 412"/>
                <a:gd name="T95" fmla="*/ 78 h 133"/>
                <a:gd name="T96" fmla="*/ 173 w 412"/>
                <a:gd name="T97" fmla="*/ 68 h 133"/>
                <a:gd name="T98" fmla="*/ 154 w 412"/>
                <a:gd name="T99" fmla="*/ 7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366" y="92"/>
                  </a:moveTo>
                  <a:cubicBezTo>
                    <a:pt x="339" y="102"/>
                    <a:pt x="309" y="98"/>
                    <a:pt x="282" y="94"/>
                  </a:cubicBezTo>
                  <a:cubicBezTo>
                    <a:pt x="264" y="90"/>
                    <a:pt x="246" y="85"/>
                    <a:pt x="228" y="80"/>
                  </a:cubicBezTo>
                  <a:cubicBezTo>
                    <a:pt x="213" y="76"/>
                    <a:pt x="196" y="69"/>
                    <a:pt x="179" y="68"/>
                  </a:cubicBezTo>
                  <a:cubicBezTo>
                    <a:pt x="178" y="72"/>
                    <a:pt x="177" y="75"/>
                    <a:pt x="176" y="79"/>
                  </a:cubicBezTo>
                  <a:cubicBezTo>
                    <a:pt x="169" y="98"/>
                    <a:pt x="152" y="108"/>
                    <a:pt x="138" y="92"/>
                  </a:cubicBezTo>
                  <a:cubicBezTo>
                    <a:pt x="132" y="86"/>
                    <a:pt x="138" y="77"/>
                    <a:pt x="143" y="72"/>
                  </a:cubicBezTo>
                  <a:cubicBezTo>
                    <a:pt x="151" y="64"/>
                    <a:pt x="163" y="63"/>
                    <a:pt x="173" y="63"/>
                  </a:cubicBezTo>
                  <a:cubicBezTo>
                    <a:pt x="174" y="58"/>
                    <a:pt x="173" y="53"/>
                    <a:pt x="172" y="49"/>
                  </a:cubicBezTo>
                  <a:cubicBezTo>
                    <a:pt x="166" y="26"/>
                    <a:pt x="140" y="19"/>
                    <a:pt x="122" y="20"/>
                  </a:cubicBezTo>
                  <a:cubicBezTo>
                    <a:pt x="110" y="20"/>
                    <a:pt x="97" y="23"/>
                    <a:pt x="85" y="27"/>
                  </a:cubicBezTo>
                  <a:cubicBezTo>
                    <a:pt x="105" y="45"/>
                    <a:pt x="107" y="83"/>
                    <a:pt x="94" y="106"/>
                  </a:cubicBezTo>
                  <a:cubicBezTo>
                    <a:pt x="86" y="121"/>
                    <a:pt x="75" y="129"/>
                    <a:pt x="60" y="131"/>
                  </a:cubicBezTo>
                  <a:cubicBezTo>
                    <a:pt x="46" y="133"/>
                    <a:pt x="32" y="127"/>
                    <a:pt x="29" y="111"/>
                  </a:cubicBezTo>
                  <a:cubicBezTo>
                    <a:pt x="23" y="82"/>
                    <a:pt x="67" y="81"/>
                    <a:pt x="68" y="108"/>
                  </a:cubicBezTo>
                  <a:cubicBezTo>
                    <a:pt x="68" y="110"/>
                    <a:pt x="65" y="111"/>
                    <a:pt x="64" y="109"/>
                  </a:cubicBezTo>
                  <a:cubicBezTo>
                    <a:pt x="59" y="99"/>
                    <a:pt x="48" y="86"/>
                    <a:pt x="38" y="99"/>
                  </a:cubicBezTo>
                  <a:cubicBezTo>
                    <a:pt x="32" y="105"/>
                    <a:pt x="37" y="116"/>
                    <a:pt x="41" y="121"/>
                  </a:cubicBezTo>
                  <a:cubicBezTo>
                    <a:pt x="47" y="127"/>
                    <a:pt x="58" y="126"/>
                    <a:pt x="65" y="125"/>
                  </a:cubicBezTo>
                  <a:cubicBezTo>
                    <a:pt x="87" y="121"/>
                    <a:pt x="96" y="93"/>
                    <a:pt x="96" y="72"/>
                  </a:cubicBezTo>
                  <a:cubicBezTo>
                    <a:pt x="97" y="55"/>
                    <a:pt x="90" y="39"/>
                    <a:pt x="78" y="30"/>
                  </a:cubicBezTo>
                  <a:cubicBezTo>
                    <a:pt x="51" y="42"/>
                    <a:pt x="25" y="61"/>
                    <a:pt x="5" y="82"/>
                  </a:cubicBezTo>
                  <a:cubicBezTo>
                    <a:pt x="4" y="83"/>
                    <a:pt x="0" y="81"/>
                    <a:pt x="1" y="79"/>
                  </a:cubicBezTo>
                  <a:cubicBezTo>
                    <a:pt x="2" y="78"/>
                    <a:pt x="3" y="78"/>
                    <a:pt x="3" y="77"/>
                  </a:cubicBezTo>
                  <a:cubicBezTo>
                    <a:pt x="0" y="35"/>
                    <a:pt x="43" y="10"/>
                    <a:pt x="74" y="21"/>
                  </a:cubicBezTo>
                  <a:cubicBezTo>
                    <a:pt x="76" y="22"/>
                    <a:pt x="78" y="23"/>
                    <a:pt x="80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106" y="13"/>
                    <a:pt x="134" y="8"/>
                    <a:pt x="159" y="22"/>
                  </a:cubicBezTo>
                  <a:cubicBezTo>
                    <a:pt x="174" y="31"/>
                    <a:pt x="181" y="46"/>
                    <a:pt x="180" y="63"/>
                  </a:cubicBezTo>
                  <a:cubicBezTo>
                    <a:pt x="215" y="65"/>
                    <a:pt x="250" y="81"/>
                    <a:pt x="284" y="88"/>
                  </a:cubicBezTo>
                  <a:cubicBezTo>
                    <a:pt x="316" y="93"/>
                    <a:pt x="355" y="98"/>
                    <a:pt x="382" y="75"/>
                  </a:cubicBezTo>
                  <a:cubicBezTo>
                    <a:pt x="397" y="63"/>
                    <a:pt x="398" y="43"/>
                    <a:pt x="387" y="26"/>
                  </a:cubicBezTo>
                  <a:cubicBezTo>
                    <a:pt x="381" y="17"/>
                    <a:pt x="371" y="12"/>
                    <a:pt x="361" y="13"/>
                  </a:cubicBezTo>
                  <a:cubicBezTo>
                    <a:pt x="350" y="15"/>
                    <a:pt x="346" y="28"/>
                    <a:pt x="348" y="39"/>
                  </a:cubicBezTo>
                  <a:cubicBezTo>
                    <a:pt x="354" y="49"/>
                    <a:pt x="354" y="49"/>
                    <a:pt x="354" y="49"/>
                  </a:cubicBezTo>
                  <a:cubicBezTo>
                    <a:pt x="371" y="52"/>
                    <a:pt x="375" y="50"/>
                    <a:pt x="368" y="43"/>
                  </a:cubicBezTo>
                  <a:cubicBezTo>
                    <a:pt x="365" y="43"/>
                    <a:pt x="366" y="38"/>
                    <a:pt x="369" y="38"/>
                  </a:cubicBezTo>
                  <a:cubicBezTo>
                    <a:pt x="389" y="38"/>
                    <a:pt x="372" y="58"/>
                    <a:pt x="359" y="58"/>
                  </a:cubicBezTo>
                  <a:cubicBezTo>
                    <a:pt x="338" y="56"/>
                    <a:pt x="335" y="20"/>
                    <a:pt x="352" y="11"/>
                  </a:cubicBezTo>
                  <a:cubicBezTo>
                    <a:pt x="372" y="0"/>
                    <a:pt x="391" y="14"/>
                    <a:pt x="400" y="34"/>
                  </a:cubicBezTo>
                  <a:cubicBezTo>
                    <a:pt x="412" y="62"/>
                    <a:pt x="386" y="84"/>
                    <a:pt x="366" y="92"/>
                  </a:cubicBezTo>
                  <a:close/>
                  <a:moveTo>
                    <a:pt x="65" y="24"/>
                  </a:moveTo>
                  <a:cubicBezTo>
                    <a:pt x="36" y="17"/>
                    <a:pt x="16" y="43"/>
                    <a:pt x="8" y="71"/>
                  </a:cubicBezTo>
                  <a:cubicBezTo>
                    <a:pt x="26" y="51"/>
                    <a:pt x="49" y="37"/>
                    <a:pt x="72" y="27"/>
                  </a:cubicBezTo>
                  <a:cubicBezTo>
                    <a:pt x="69" y="26"/>
                    <a:pt x="67" y="25"/>
                    <a:pt x="65" y="24"/>
                  </a:cubicBezTo>
                  <a:close/>
                  <a:moveTo>
                    <a:pt x="154" y="72"/>
                  </a:moveTo>
                  <a:cubicBezTo>
                    <a:pt x="143" y="76"/>
                    <a:pt x="145" y="83"/>
                    <a:pt x="160" y="93"/>
                  </a:cubicBezTo>
                  <a:cubicBezTo>
                    <a:pt x="164" y="89"/>
                    <a:pt x="167" y="83"/>
                    <a:pt x="169" y="78"/>
                  </a:cubicBezTo>
                  <a:cubicBezTo>
                    <a:pt x="171" y="74"/>
                    <a:pt x="172" y="71"/>
                    <a:pt x="173" y="68"/>
                  </a:cubicBezTo>
                  <a:cubicBezTo>
                    <a:pt x="166" y="68"/>
                    <a:pt x="159" y="69"/>
                    <a:pt x="15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5728" y="1163"/>
              <a:ext cx="312" cy="1007"/>
            </a:xfrm>
            <a:custGeom>
              <a:avLst/>
              <a:gdLst>
                <a:gd name="T0" fmla="*/ 98 w 132"/>
                <a:gd name="T1" fmla="*/ 13 h 425"/>
                <a:gd name="T2" fmla="*/ 122 w 132"/>
                <a:gd name="T3" fmla="*/ 62 h 425"/>
                <a:gd name="T4" fmla="*/ 75 w 132"/>
                <a:gd name="T5" fmla="*/ 55 h 425"/>
                <a:gd name="T6" fmla="*/ 94 w 132"/>
                <a:gd name="T7" fmla="*/ 45 h 425"/>
                <a:gd name="T8" fmla="*/ 89 w 132"/>
                <a:gd name="T9" fmla="*/ 45 h 425"/>
                <a:gd name="T10" fmla="*/ 84 w 132"/>
                <a:gd name="T11" fmla="*/ 60 h 425"/>
                <a:gd name="T12" fmla="*/ 93 w 132"/>
                <a:gd name="T13" fmla="*/ 66 h 425"/>
                <a:gd name="T14" fmla="*/ 119 w 132"/>
                <a:gd name="T15" fmla="*/ 52 h 425"/>
                <a:gd name="T16" fmla="*/ 106 w 132"/>
                <a:gd name="T17" fmla="*/ 25 h 425"/>
                <a:gd name="T18" fmla="*/ 57 w 132"/>
                <a:gd name="T19" fmla="*/ 31 h 425"/>
                <a:gd name="T20" fmla="*/ 45 w 132"/>
                <a:gd name="T21" fmla="*/ 132 h 425"/>
                <a:gd name="T22" fmla="*/ 70 w 132"/>
                <a:gd name="T23" fmla="*/ 240 h 425"/>
                <a:gd name="T24" fmla="*/ 110 w 132"/>
                <a:gd name="T25" fmla="*/ 261 h 425"/>
                <a:gd name="T26" fmla="*/ 109 w 132"/>
                <a:gd name="T27" fmla="*/ 342 h 425"/>
                <a:gd name="T28" fmla="*/ 109 w 132"/>
                <a:gd name="T29" fmla="*/ 343 h 425"/>
                <a:gd name="T30" fmla="*/ 111 w 132"/>
                <a:gd name="T31" fmla="*/ 348 h 425"/>
                <a:gd name="T32" fmla="*/ 56 w 132"/>
                <a:gd name="T33" fmla="*/ 421 h 425"/>
                <a:gd name="T34" fmla="*/ 53 w 132"/>
                <a:gd name="T35" fmla="*/ 423 h 425"/>
                <a:gd name="T36" fmla="*/ 51 w 132"/>
                <a:gd name="T37" fmla="*/ 420 h 425"/>
                <a:gd name="T38" fmla="*/ 102 w 132"/>
                <a:gd name="T39" fmla="*/ 345 h 425"/>
                <a:gd name="T40" fmla="*/ 61 w 132"/>
                <a:gd name="T41" fmla="*/ 325 h 425"/>
                <a:gd name="T42" fmla="*/ 8 w 132"/>
                <a:gd name="T43" fmla="*/ 358 h 425"/>
                <a:gd name="T44" fmla="*/ 12 w 132"/>
                <a:gd name="T45" fmla="*/ 382 h 425"/>
                <a:gd name="T46" fmla="*/ 34 w 132"/>
                <a:gd name="T47" fmla="*/ 386 h 425"/>
                <a:gd name="T48" fmla="*/ 23 w 132"/>
                <a:gd name="T49" fmla="*/ 359 h 425"/>
                <a:gd name="T50" fmla="*/ 24 w 132"/>
                <a:gd name="T51" fmla="*/ 355 h 425"/>
                <a:gd name="T52" fmla="*/ 21 w 132"/>
                <a:gd name="T53" fmla="*/ 395 h 425"/>
                <a:gd name="T54" fmla="*/ 1 w 132"/>
                <a:gd name="T55" fmla="*/ 363 h 425"/>
                <a:gd name="T56" fmla="*/ 26 w 132"/>
                <a:gd name="T57" fmla="*/ 328 h 425"/>
                <a:gd name="T58" fmla="*/ 105 w 132"/>
                <a:gd name="T59" fmla="*/ 337 h 425"/>
                <a:gd name="T60" fmla="*/ 113 w 132"/>
                <a:gd name="T61" fmla="*/ 299 h 425"/>
                <a:gd name="T62" fmla="*/ 84 w 132"/>
                <a:gd name="T63" fmla="*/ 248 h 425"/>
                <a:gd name="T64" fmla="*/ 70 w 132"/>
                <a:gd name="T65" fmla="*/ 246 h 425"/>
                <a:gd name="T66" fmla="*/ 60 w 132"/>
                <a:gd name="T67" fmla="*/ 278 h 425"/>
                <a:gd name="T68" fmla="*/ 40 w 132"/>
                <a:gd name="T69" fmla="*/ 283 h 425"/>
                <a:gd name="T70" fmla="*/ 53 w 132"/>
                <a:gd name="T71" fmla="*/ 244 h 425"/>
                <a:gd name="T72" fmla="*/ 64 w 132"/>
                <a:gd name="T73" fmla="*/ 240 h 425"/>
                <a:gd name="T74" fmla="*/ 52 w 132"/>
                <a:gd name="T75" fmla="*/ 190 h 425"/>
                <a:gd name="T76" fmla="*/ 39 w 132"/>
                <a:gd name="T77" fmla="*/ 134 h 425"/>
                <a:gd name="T78" fmla="*/ 40 w 132"/>
                <a:gd name="T79" fmla="*/ 48 h 425"/>
                <a:gd name="T80" fmla="*/ 98 w 132"/>
                <a:gd name="T81" fmla="*/ 13 h 425"/>
                <a:gd name="T82" fmla="*/ 105 w 132"/>
                <a:gd name="T83" fmla="*/ 351 h 425"/>
                <a:gd name="T84" fmla="*/ 62 w 132"/>
                <a:gd name="T85" fmla="*/ 416 h 425"/>
                <a:gd name="T86" fmla="*/ 108 w 132"/>
                <a:gd name="T87" fmla="*/ 358 h 425"/>
                <a:gd name="T88" fmla="*/ 105 w 132"/>
                <a:gd name="T89" fmla="*/ 351 h 425"/>
                <a:gd name="T90" fmla="*/ 65 w 132"/>
                <a:gd name="T91" fmla="*/ 247 h 425"/>
                <a:gd name="T92" fmla="*/ 55 w 132"/>
                <a:gd name="T93" fmla="*/ 250 h 425"/>
                <a:gd name="T94" fmla="*/ 40 w 132"/>
                <a:gd name="T95" fmla="*/ 260 h 425"/>
                <a:gd name="T96" fmla="*/ 60 w 132"/>
                <a:gd name="T97" fmla="*/ 267 h 425"/>
                <a:gd name="T98" fmla="*/ 65 w 132"/>
                <a:gd name="T99" fmla="*/ 24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2" h="425">
                  <a:moveTo>
                    <a:pt x="98" y="13"/>
                  </a:moveTo>
                  <a:cubicBezTo>
                    <a:pt x="118" y="22"/>
                    <a:pt x="132" y="42"/>
                    <a:pt x="122" y="62"/>
                  </a:cubicBezTo>
                  <a:cubicBezTo>
                    <a:pt x="112" y="80"/>
                    <a:pt x="76" y="76"/>
                    <a:pt x="75" y="55"/>
                  </a:cubicBezTo>
                  <a:cubicBezTo>
                    <a:pt x="74" y="41"/>
                    <a:pt x="94" y="24"/>
                    <a:pt x="94" y="45"/>
                  </a:cubicBezTo>
                  <a:cubicBezTo>
                    <a:pt x="94" y="48"/>
                    <a:pt x="90" y="49"/>
                    <a:pt x="89" y="45"/>
                  </a:cubicBezTo>
                  <a:cubicBezTo>
                    <a:pt x="82" y="38"/>
                    <a:pt x="80" y="43"/>
                    <a:pt x="84" y="60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104" y="68"/>
                    <a:pt x="117" y="64"/>
                    <a:pt x="119" y="52"/>
                  </a:cubicBezTo>
                  <a:cubicBezTo>
                    <a:pt x="121" y="42"/>
                    <a:pt x="115" y="32"/>
                    <a:pt x="106" y="25"/>
                  </a:cubicBezTo>
                  <a:cubicBezTo>
                    <a:pt x="89" y="14"/>
                    <a:pt x="70" y="15"/>
                    <a:pt x="57" y="31"/>
                  </a:cubicBezTo>
                  <a:cubicBezTo>
                    <a:pt x="34" y="59"/>
                    <a:pt x="39" y="99"/>
                    <a:pt x="45" y="132"/>
                  </a:cubicBezTo>
                  <a:cubicBezTo>
                    <a:pt x="51" y="168"/>
                    <a:pt x="68" y="203"/>
                    <a:pt x="70" y="240"/>
                  </a:cubicBezTo>
                  <a:cubicBezTo>
                    <a:pt x="86" y="238"/>
                    <a:pt x="102" y="245"/>
                    <a:pt x="110" y="261"/>
                  </a:cubicBezTo>
                  <a:cubicBezTo>
                    <a:pt x="124" y="286"/>
                    <a:pt x="119" y="316"/>
                    <a:pt x="109" y="342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110" y="344"/>
                    <a:pt x="111" y="346"/>
                    <a:pt x="111" y="348"/>
                  </a:cubicBezTo>
                  <a:cubicBezTo>
                    <a:pt x="123" y="381"/>
                    <a:pt x="97" y="425"/>
                    <a:pt x="56" y="421"/>
                  </a:cubicBezTo>
                  <a:cubicBezTo>
                    <a:pt x="55" y="422"/>
                    <a:pt x="54" y="423"/>
                    <a:pt x="53" y="423"/>
                  </a:cubicBezTo>
                  <a:cubicBezTo>
                    <a:pt x="51" y="425"/>
                    <a:pt x="49" y="421"/>
                    <a:pt x="51" y="420"/>
                  </a:cubicBezTo>
                  <a:cubicBezTo>
                    <a:pt x="72" y="399"/>
                    <a:pt x="91" y="373"/>
                    <a:pt x="102" y="345"/>
                  </a:cubicBezTo>
                  <a:cubicBezTo>
                    <a:pt x="93" y="333"/>
                    <a:pt x="78" y="325"/>
                    <a:pt x="61" y="325"/>
                  </a:cubicBezTo>
                  <a:cubicBezTo>
                    <a:pt x="39" y="326"/>
                    <a:pt x="12" y="336"/>
                    <a:pt x="8" y="358"/>
                  </a:cubicBezTo>
                  <a:cubicBezTo>
                    <a:pt x="6" y="365"/>
                    <a:pt x="6" y="376"/>
                    <a:pt x="12" y="382"/>
                  </a:cubicBezTo>
                  <a:cubicBezTo>
                    <a:pt x="16" y="387"/>
                    <a:pt x="27" y="391"/>
                    <a:pt x="34" y="386"/>
                  </a:cubicBezTo>
                  <a:cubicBezTo>
                    <a:pt x="46" y="376"/>
                    <a:pt x="33" y="365"/>
                    <a:pt x="23" y="359"/>
                  </a:cubicBezTo>
                  <a:cubicBezTo>
                    <a:pt x="22" y="358"/>
                    <a:pt x="22" y="355"/>
                    <a:pt x="24" y="355"/>
                  </a:cubicBezTo>
                  <a:cubicBezTo>
                    <a:pt x="51" y="355"/>
                    <a:pt x="50" y="401"/>
                    <a:pt x="21" y="395"/>
                  </a:cubicBezTo>
                  <a:cubicBezTo>
                    <a:pt x="5" y="392"/>
                    <a:pt x="0" y="377"/>
                    <a:pt x="1" y="363"/>
                  </a:cubicBezTo>
                  <a:cubicBezTo>
                    <a:pt x="3" y="348"/>
                    <a:pt x="12" y="336"/>
                    <a:pt x="26" y="328"/>
                  </a:cubicBezTo>
                  <a:cubicBezTo>
                    <a:pt x="49" y="314"/>
                    <a:pt x="88" y="316"/>
                    <a:pt x="105" y="337"/>
                  </a:cubicBezTo>
                  <a:cubicBezTo>
                    <a:pt x="109" y="325"/>
                    <a:pt x="112" y="312"/>
                    <a:pt x="113" y="299"/>
                  </a:cubicBezTo>
                  <a:cubicBezTo>
                    <a:pt x="113" y="281"/>
                    <a:pt x="107" y="254"/>
                    <a:pt x="84" y="248"/>
                  </a:cubicBezTo>
                  <a:cubicBezTo>
                    <a:pt x="79" y="246"/>
                    <a:pt x="74" y="246"/>
                    <a:pt x="70" y="246"/>
                  </a:cubicBezTo>
                  <a:cubicBezTo>
                    <a:pt x="70" y="257"/>
                    <a:pt x="68" y="269"/>
                    <a:pt x="60" y="278"/>
                  </a:cubicBezTo>
                  <a:cubicBezTo>
                    <a:pt x="56" y="282"/>
                    <a:pt x="47" y="289"/>
                    <a:pt x="40" y="283"/>
                  </a:cubicBezTo>
                  <a:cubicBezTo>
                    <a:pt x="24" y="268"/>
                    <a:pt x="34" y="251"/>
                    <a:pt x="53" y="244"/>
                  </a:cubicBezTo>
                  <a:cubicBezTo>
                    <a:pt x="57" y="242"/>
                    <a:pt x="61" y="241"/>
                    <a:pt x="64" y="240"/>
                  </a:cubicBezTo>
                  <a:cubicBezTo>
                    <a:pt x="63" y="223"/>
                    <a:pt x="57" y="205"/>
                    <a:pt x="52" y="190"/>
                  </a:cubicBezTo>
                  <a:cubicBezTo>
                    <a:pt x="47" y="171"/>
                    <a:pt x="42" y="153"/>
                    <a:pt x="39" y="134"/>
                  </a:cubicBezTo>
                  <a:cubicBezTo>
                    <a:pt x="34" y="106"/>
                    <a:pt x="30" y="75"/>
                    <a:pt x="40" y="48"/>
                  </a:cubicBezTo>
                  <a:cubicBezTo>
                    <a:pt x="48" y="26"/>
                    <a:pt x="70" y="0"/>
                    <a:pt x="98" y="13"/>
                  </a:cubicBezTo>
                  <a:close/>
                  <a:moveTo>
                    <a:pt x="105" y="351"/>
                  </a:moveTo>
                  <a:cubicBezTo>
                    <a:pt x="95" y="375"/>
                    <a:pt x="81" y="398"/>
                    <a:pt x="62" y="416"/>
                  </a:cubicBezTo>
                  <a:cubicBezTo>
                    <a:pt x="89" y="409"/>
                    <a:pt x="115" y="388"/>
                    <a:pt x="108" y="358"/>
                  </a:cubicBezTo>
                  <a:cubicBezTo>
                    <a:pt x="107" y="356"/>
                    <a:pt x="107" y="353"/>
                    <a:pt x="105" y="351"/>
                  </a:cubicBezTo>
                  <a:close/>
                  <a:moveTo>
                    <a:pt x="65" y="247"/>
                  </a:moveTo>
                  <a:cubicBezTo>
                    <a:pt x="61" y="248"/>
                    <a:pt x="58" y="249"/>
                    <a:pt x="55" y="250"/>
                  </a:cubicBezTo>
                  <a:cubicBezTo>
                    <a:pt x="50" y="253"/>
                    <a:pt x="43" y="256"/>
                    <a:pt x="40" y="260"/>
                  </a:cubicBezTo>
                  <a:cubicBezTo>
                    <a:pt x="49" y="276"/>
                    <a:pt x="56" y="278"/>
                    <a:pt x="60" y="267"/>
                  </a:cubicBezTo>
                  <a:cubicBezTo>
                    <a:pt x="63" y="260"/>
                    <a:pt x="64" y="254"/>
                    <a:pt x="65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5728" y="2151"/>
              <a:ext cx="312" cy="1009"/>
            </a:xfrm>
            <a:custGeom>
              <a:avLst/>
              <a:gdLst>
                <a:gd name="T0" fmla="*/ 40 w 132"/>
                <a:gd name="T1" fmla="*/ 378 h 426"/>
                <a:gd name="T2" fmla="*/ 39 w 132"/>
                <a:gd name="T3" fmla="*/ 292 h 426"/>
                <a:gd name="T4" fmla="*/ 52 w 132"/>
                <a:gd name="T5" fmla="*/ 235 h 426"/>
                <a:gd name="T6" fmla="*/ 64 w 132"/>
                <a:gd name="T7" fmla="*/ 185 h 426"/>
                <a:gd name="T8" fmla="*/ 53 w 132"/>
                <a:gd name="T9" fmla="*/ 182 h 426"/>
                <a:gd name="T10" fmla="*/ 40 w 132"/>
                <a:gd name="T11" fmla="*/ 143 h 426"/>
                <a:gd name="T12" fmla="*/ 60 w 132"/>
                <a:gd name="T13" fmla="*/ 148 h 426"/>
                <a:gd name="T14" fmla="*/ 70 w 132"/>
                <a:gd name="T15" fmla="*/ 179 h 426"/>
                <a:gd name="T16" fmla="*/ 84 w 132"/>
                <a:gd name="T17" fmla="*/ 178 h 426"/>
                <a:gd name="T18" fmla="*/ 113 w 132"/>
                <a:gd name="T19" fmla="*/ 126 h 426"/>
                <a:gd name="T20" fmla="*/ 105 w 132"/>
                <a:gd name="T21" fmla="*/ 89 h 426"/>
                <a:gd name="T22" fmla="*/ 26 w 132"/>
                <a:gd name="T23" fmla="*/ 98 h 426"/>
                <a:gd name="T24" fmla="*/ 1 w 132"/>
                <a:gd name="T25" fmla="*/ 62 h 426"/>
                <a:gd name="T26" fmla="*/ 21 w 132"/>
                <a:gd name="T27" fmla="*/ 30 h 426"/>
                <a:gd name="T28" fmla="*/ 24 w 132"/>
                <a:gd name="T29" fmla="*/ 70 h 426"/>
                <a:gd name="T30" fmla="*/ 23 w 132"/>
                <a:gd name="T31" fmla="*/ 66 h 426"/>
                <a:gd name="T32" fmla="*/ 34 w 132"/>
                <a:gd name="T33" fmla="*/ 39 h 426"/>
                <a:gd name="T34" fmla="*/ 12 w 132"/>
                <a:gd name="T35" fmla="*/ 43 h 426"/>
                <a:gd name="T36" fmla="*/ 8 w 132"/>
                <a:gd name="T37" fmla="*/ 68 h 426"/>
                <a:gd name="T38" fmla="*/ 61 w 132"/>
                <a:gd name="T39" fmla="*/ 100 h 426"/>
                <a:gd name="T40" fmla="*/ 102 w 132"/>
                <a:gd name="T41" fmla="*/ 81 h 426"/>
                <a:gd name="T42" fmla="*/ 51 w 132"/>
                <a:gd name="T43" fmla="*/ 6 h 426"/>
                <a:gd name="T44" fmla="*/ 53 w 132"/>
                <a:gd name="T45" fmla="*/ 2 h 426"/>
                <a:gd name="T46" fmla="*/ 56 w 132"/>
                <a:gd name="T47" fmla="*/ 4 h 426"/>
                <a:gd name="T48" fmla="*/ 111 w 132"/>
                <a:gd name="T49" fmla="*/ 77 h 426"/>
                <a:gd name="T50" fmla="*/ 109 w 132"/>
                <a:gd name="T51" fmla="*/ 83 h 426"/>
                <a:gd name="T52" fmla="*/ 109 w 132"/>
                <a:gd name="T53" fmla="*/ 84 h 426"/>
                <a:gd name="T54" fmla="*/ 110 w 132"/>
                <a:gd name="T55" fmla="*/ 165 h 426"/>
                <a:gd name="T56" fmla="*/ 70 w 132"/>
                <a:gd name="T57" fmla="*/ 186 h 426"/>
                <a:gd name="T58" fmla="*/ 45 w 132"/>
                <a:gd name="T59" fmla="*/ 294 h 426"/>
                <a:gd name="T60" fmla="*/ 57 w 132"/>
                <a:gd name="T61" fmla="*/ 394 h 426"/>
                <a:gd name="T62" fmla="*/ 106 w 132"/>
                <a:gd name="T63" fmla="*/ 400 h 426"/>
                <a:gd name="T64" fmla="*/ 119 w 132"/>
                <a:gd name="T65" fmla="*/ 373 h 426"/>
                <a:gd name="T66" fmla="*/ 93 w 132"/>
                <a:gd name="T67" fmla="*/ 360 h 426"/>
                <a:gd name="T68" fmla="*/ 84 w 132"/>
                <a:gd name="T69" fmla="*/ 366 h 426"/>
                <a:gd name="T70" fmla="*/ 89 w 132"/>
                <a:gd name="T71" fmla="*/ 380 h 426"/>
                <a:gd name="T72" fmla="*/ 94 w 132"/>
                <a:gd name="T73" fmla="*/ 381 h 426"/>
                <a:gd name="T74" fmla="*/ 75 w 132"/>
                <a:gd name="T75" fmla="*/ 371 h 426"/>
                <a:gd name="T76" fmla="*/ 122 w 132"/>
                <a:gd name="T77" fmla="*/ 364 h 426"/>
                <a:gd name="T78" fmla="*/ 98 w 132"/>
                <a:gd name="T79" fmla="*/ 413 h 426"/>
                <a:gd name="T80" fmla="*/ 40 w 132"/>
                <a:gd name="T81" fmla="*/ 378 h 426"/>
                <a:gd name="T82" fmla="*/ 108 w 132"/>
                <a:gd name="T83" fmla="*/ 67 h 426"/>
                <a:gd name="T84" fmla="*/ 62 w 132"/>
                <a:gd name="T85" fmla="*/ 9 h 426"/>
                <a:gd name="T86" fmla="*/ 105 w 132"/>
                <a:gd name="T87" fmla="*/ 75 h 426"/>
                <a:gd name="T88" fmla="*/ 108 w 132"/>
                <a:gd name="T89" fmla="*/ 67 h 426"/>
                <a:gd name="T90" fmla="*/ 60 w 132"/>
                <a:gd name="T91" fmla="*/ 159 h 426"/>
                <a:gd name="T92" fmla="*/ 40 w 132"/>
                <a:gd name="T93" fmla="*/ 165 h 426"/>
                <a:gd name="T94" fmla="*/ 55 w 132"/>
                <a:gd name="T95" fmla="*/ 175 h 426"/>
                <a:gd name="T96" fmla="*/ 65 w 132"/>
                <a:gd name="T97" fmla="*/ 179 h 426"/>
                <a:gd name="T98" fmla="*/ 60 w 132"/>
                <a:gd name="T99" fmla="*/ 15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2" h="426">
                  <a:moveTo>
                    <a:pt x="40" y="378"/>
                  </a:moveTo>
                  <a:cubicBezTo>
                    <a:pt x="30" y="351"/>
                    <a:pt x="34" y="319"/>
                    <a:pt x="39" y="292"/>
                  </a:cubicBezTo>
                  <a:cubicBezTo>
                    <a:pt x="42" y="273"/>
                    <a:pt x="47" y="254"/>
                    <a:pt x="52" y="235"/>
                  </a:cubicBezTo>
                  <a:cubicBezTo>
                    <a:pt x="57" y="221"/>
                    <a:pt x="63" y="202"/>
                    <a:pt x="64" y="185"/>
                  </a:cubicBezTo>
                  <a:cubicBezTo>
                    <a:pt x="61" y="184"/>
                    <a:pt x="57" y="183"/>
                    <a:pt x="53" y="182"/>
                  </a:cubicBezTo>
                  <a:cubicBezTo>
                    <a:pt x="34" y="174"/>
                    <a:pt x="24" y="157"/>
                    <a:pt x="40" y="143"/>
                  </a:cubicBezTo>
                  <a:cubicBezTo>
                    <a:pt x="47" y="136"/>
                    <a:pt x="56" y="143"/>
                    <a:pt x="60" y="148"/>
                  </a:cubicBezTo>
                  <a:cubicBezTo>
                    <a:pt x="68" y="156"/>
                    <a:pt x="70" y="168"/>
                    <a:pt x="70" y="179"/>
                  </a:cubicBezTo>
                  <a:cubicBezTo>
                    <a:pt x="74" y="180"/>
                    <a:pt x="79" y="179"/>
                    <a:pt x="84" y="178"/>
                  </a:cubicBezTo>
                  <a:cubicBezTo>
                    <a:pt x="107" y="172"/>
                    <a:pt x="113" y="145"/>
                    <a:pt x="113" y="126"/>
                  </a:cubicBezTo>
                  <a:cubicBezTo>
                    <a:pt x="112" y="114"/>
                    <a:pt x="109" y="101"/>
                    <a:pt x="105" y="89"/>
                  </a:cubicBezTo>
                  <a:cubicBezTo>
                    <a:pt x="88" y="109"/>
                    <a:pt x="49" y="111"/>
                    <a:pt x="26" y="98"/>
                  </a:cubicBezTo>
                  <a:cubicBezTo>
                    <a:pt x="12" y="89"/>
                    <a:pt x="3" y="78"/>
                    <a:pt x="1" y="62"/>
                  </a:cubicBezTo>
                  <a:cubicBezTo>
                    <a:pt x="0" y="48"/>
                    <a:pt x="5" y="34"/>
                    <a:pt x="21" y="30"/>
                  </a:cubicBezTo>
                  <a:cubicBezTo>
                    <a:pt x="50" y="24"/>
                    <a:pt x="51" y="70"/>
                    <a:pt x="24" y="70"/>
                  </a:cubicBezTo>
                  <a:cubicBezTo>
                    <a:pt x="22" y="70"/>
                    <a:pt x="22" y="67"/>
                    <a:pt x="23" y="66"/>
                  </a:cubicBezTo>
                  <a:cubicBezTo>
                    <a:pt x="33" y="61"/>
                    <a:pt x="46" y="50"/>
                    <a:pt x="34" y="39"/>
                  </a:cubicBezTo>
                  <a:cubicBezTo>
                    <a:pt x="27" y="34"/>
                    <a:pt x="16" y="39"/>
                    <a:pt x="12" y="43"/>
                  </a:cubicBezTo>
                  <a:cubicBezTo>
                    <a:pt x="6" y="49"/>
                    <a:pt x="6" y="60"/>
                    <a:pt x="8" y="68"/>
                  </a:cubicBezTo>
                  <a:cubicBezTo>
                    <a:pt x="12" y="90"/>
                    <a:pt x="39" y="100"/>
                    <a:pt x="61" y="100"/>
                  </a:cubicBezTo>
                  <a:cubicBezTo>
                    <a:pt x="78" y="100"/>
                    <a:pt x="93" y="93"/>
                    <a:pt x="102" y="81"/>
                  </a:cubicBezTo>
                  <a:cubicBezTo>
                    <a:pt x="91" y="53"/>
                    <a:pt x="72" y="27"/>
                    <a:pt x="51" y="6"/>
                  </a:cubicBezTo>
                  <a:cubicBezTo>
                    <a:pt x="49" y="4"/>
                    <a:pt x="51" y="0"/>
                    <a:pt x="53" y="2"/>
                  </a:cubicBezTo>
                  <a:cubicBezTo>
                    <a:pt x="54" y="3"/>
                    <a:pt x="55" y="3"/>
                    <a:pt x="56" y="4"/>
                  </a:cubicBezTo>
                  <a:cubicBezTo>
                    <a:pt x="97" y="0"/>
                    <a:pt x="123" y="45"/>
                    <a:pt x="111" y="77"/>
                  </a:cubicBezTo>
                  <a:cubicBezTo>
                    <a:pt x="111" y="79"/>
                    <a:pt x="110" y="81"/>
                    <a:pt x="109" y="83"/>
                  </a:cubicBezTo>
                  <a:cubicBezTo>
                    <a:pt x="109" y="84"/>
                    <a:pt x="109" y="84"/>
                    <a:pt x="109" y="84"/>
                  </a:cubicBezTo>
                  <a:cubicBezTo>
                    <a:pt x="119" y="110"/>
                    <a:pt x="124" y="139"/>
                    <a:pt x="110" y="165"/>
                  </a:cubicBezTo>
                  <a:cubicBezTo>
                    <a:pt x="102" y="180"/>
                    <a:pt x="86" y="187"/>
                    <a:pt x="70" y="186"/>
                  </a:cubicBezTo>
                  <a:cubicBezTo>
                    <a:pt x="68" y="222"/>
                    <a:pt x="51" y="258"/>
                    <a:pt x="45" y="294"/>
                  </a:cubicBezTo>
                  <a:cubicBezTo>
                    <a:pt x="39" y="326"/>
                    <a:pt x="34" y="366"/>
                    <a:pt x="57" y="394"/>
                  </a:cubicBezTo>
                  <a:cubicBezTo>
                    <a:pt x="70" y="410"/>
                    <a:pt x="89" y="411"/>
                    <a:pt x="106" y="400"/>
                  </a:cubicBezTo>
                  <a:cubicBezTo>
                    <a:pt x="115" y="394"/>
                    <a:pt x="121" y="384"/>
                    <a:pt x="119" y="373"/>
                  </a:cubicBezTo>
                  <a:cubicBezTo>
                    <a:pt x="117" y="361"/>
                    <a:pt x="104" y="358"/>
                    <a:pt x="93" y="360"/>
                  </a:cubicBezTo>
                  <a:cubicBezTo>
                    <a:pt x="84" y="366"/>
                    <a:pt x="84" y="366"/>
                    <a:pt x="84" y="366"/>
                  </a:cubicBezTo>
                  <a:cubicBezTo>
                    <a:pt x="80" y="383"/>
                    <a:pt x="82" y="388"/>
                    <a:pt x="89" y="380"/>
                  </a:cubicBezTo>
                  <a:cubicBezTo>
                    <a:pt x="90" y="377"/>
                    <a:pt x="94" y="378"/>
                    <a:pt x="94" y="381"/>
                  </a:cubicBezTo>
                  <a:cubicBezTo>
                    <a:pt x="94" y="402"/>
                    <a:pt x="74" y="384"/>
                    <a:pt x="75" y="371"/>
                  </a:cubicBezTo>
                  <a:cubicBezTo>
                    <a:pt x="76" y="349"/>
                    <a:pt x="112" y="346"/>
                    <a:pt x="122" y="364"/>
                  </a:cubicBezTo>
                  <a:cubicBezTo>
                    <a:pt x="132" y="384"/>
                    <a:pt x="118" y="404"/>
                    <a:pt x="98" y="413"/>
                  </a:cubicBezTo>
                  <a:cubicBezTo>
                    <a:pt x="70" y="426"/>
                    <a:pt x="48" y="399"/>
                    <a:pt x="40" y="378"/>
                  </a:cubicBezTo>
                  <a:close/>
                  <a:moveTo>
                    <a:pt x="108" y="67"/>
                  </a:moveTo>
                  <a:cubicBezTo>
                    <a:pt x="115" y="38"/>
                    <a:pt x="89" y="17"/>
                    <a:pt x="62" y="9"/>
                  </a:cubicBezTo>
                  <a:cubicBezTo>
                    <a:pt x="81" y="28"/>
                    <a:pt x="95" y="51"/>
                    <a:pt x="105" y="75"/>
                  </a:cubicBezTo>
                  <a:cubicBezTo>
                    <a:pt x="107" y="72"/>
                    <a:pt x="107" y="70"/>
                    <a:pt x="108" y="67"/>
                  </a:cubicBezTo>
                  <a:close/>
                  <a:moveTo>
                    <a:pt x="60" y="159"/>
                  </a:moveTo>
                  <a:cubicBezTo>
                    <a:pt x="56" y="148"/>
                    <a:pt x="49" y="150"/>
                    <a:pt x="40" y="165"/>
                  </a:cubicBezTo>
                  <a:cubicBezTo>
                    <a:pt x="43" y="170"/>
                    <a:pt x="50" y="173"/>
                    <a:pt x="55" y="175"/>
                  </a:cubicBezTo>
                  <a:cubicBezTo>
                    <a:pt x="58" y="177"/>
                    <a:pt x="61" y="178"/>
                    <a:pt x="65" y="179"/>
                  </a:cubicBezTo>
                  <a:cubicBezTo>
                    <a:pt x="64" y="172"/>
                    <a:pt x="63" y="165"/>
                    <a:pt x="60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4777" y="3134"/>
              <a:ext cx="974" cy="312"/>
            </a:xfrm>
            <a:custGeom>
              <a:avLst/>
              <a:gdLst>
                <a:gd name="T0" fmla="*/ 400 w 412"/>
                <a:gd name="T1" fmla="*/ 98 h 132"/>
                <a:gd name="T2" fmla="*/ 352 w 412"/>
                <a:gd name="T3" fmla="*/ 122 h 132"/>
                <a:gd name="T4" fmla="*/ 359 w 412"/>
                <a:gd name="T5" fmla="*/ 75 h 132"/>
                <a:gd name="T6" fmla="*/ 369 w 412"/>
                <a:gd name="T7" fmla="*/ 94 h 132"/>
                <a:gd name="T8" fmla="*/ 368 w 412"/>
                <a:gd name="T9" fmla="*/ 89 h 132"/>
                <a:gd name="T10" fmla="*/ 354 w 412"/>
                <a:gd name="T11" fmla="*/ 84 h 132"/>
                <a:gd name="T12" fmla="*/ 348 w 412"/>
                <a:gd name="T13" fmla="*/ 93 h 132"/>
                <a:gd name="T14" fmla="*/ 361 w 412"/>
                <a:gd name="T15" fmla="*/ 119 h 132"/>
                <a:gd name="T16" fmla="*/ 387 w 412"/>
                <a:gd name="T17" fmla="*/ 106 h 132"/>
                <a:gd name="T18" fmla="*/ 382 w 412"/>
                <a:gd name="T19" fmla="*/ 57 h 132"/>
                <a:gd name="T20" fmla="*/ 284 w 412"/>
                <a:gd name="T21" fmla="*/ 45 h 132"/>
                <a:gd name="T22" fmla="*/ 180 w 412"/>
                <a:gd name="T23" fmla="*/ 70 h 132"/>
                <a:gd name="T24" fmla="*/ 159 w 412"/>
                <a:gd name="T25" fmla="*/ 110 h 132"/>
                <a:gd name="T26" fmla="*/ 81 w 412"/>
                <a:gd name="T27" fmla="*/ 109 h 132"/>
                <a:gd name="T28" fmla="*/ 80 w 412"/>
                <a:gd name="T29" fmla="*/ 109 h 132"/>
                <a:gd name="T30" fmla="*/ 74 w 412"/>
                <a:gd name="T31" fmla="*/ 111 h 132"/>
                <a:gd name="T32" fmla="*/ 3 w 412"/>
                <a:gd name="T33" fmla="*/ 56 h 132"/>
                <a:gd name="T34" fmla="*/ 1 w 412"/>
                <a:gd name="T35" fmla="*/ 53 h 132"/>
                <a:gd name="T36" fmla="*/ 5 w 412"/>
                <a:gd name="T37" fmla="*/ 51 h 132"/>
                <a:gd name="T38" fmla="*/ 78 w 412"/>
                <a:gd name="T39" fmla="*/ 102 h 132"/>
                <a:gd name="T40" fmla="*/ 96 w 412"/>
                <a:gd name="T41" fmla="*/ 61 h 132"/>
                <a:gd name="T42" fmla="*/ 65 w 412"/>
                <a:gd name="T43" fmla="*/ 8 h 132"/>
                <a:gd name="T44" fmla="*/ 41 w 412"/>
                <a:gd name="T45" fmla="*/ 12 h 132"/>
                <a:gd name="T46" fmla="*/ 38 w 412"/>
                <a:gd name="T47" fmla="*/ 34 h 132"/>
                <a:gd name="T48" fmla="*/ 64 w 412"/>
                <a:gd name="T49" fmla="*/ 23 h 132"/>
                <a:gd name="T50" fmla="*/ 68 w 412"/>
                <a:gd name="T51" fmla="*/ 24 h 132"/>
                <a:gd name="T52" fmla="*/ 29 w 412"/>
                <a:gd name="T53" fmla="*/ 22 h 132"/>
                <a:gd name="T54" fmla="*/ 60 w 412"/>
                <a:gd name="T55" fmla="*/ 1 h 132"/>
                <a:gd name="T56" fmla="*/ 94 w 412"/>
                <a:gd name="T57" fmla="*/ 26 h 132"/>
                <a:gd name="T58" fmla="*/ 85 w 412"/>
                <a:gd name="T59" fmla="*/ 105 h 132"/>
                <a:gd name="T60" fmla="*/ 122 w 412"/>
                <a:gd name="T61" fmla="*/ 113 h 132"/>
                <a:gd name="T62" fmla="*/ 172 w 412"/>
                <a:gd name="T63" fmla="*/ 84 h 132"/>
                <a:gd name="T64" fmla="*/ 173 w 412"/>
                <a:gd name="T65" fmla="*/ 70 h 132"/>
                <a:gd name="T66" fmla="*/ 143 w 412"/>
                <a:gd name="T67" fmla="*/ 60 h 132"/>
                <a:gd name="T68" fmla="*/ 138 w 412"/>
                <a:gd name="T69" fmla="*/ 40 h 132"/>
                <a:gd name="T70" fmla="*/ 176 w 412"/>
                <a:gd name="T71" fmla="*/ 53 h 132"/>
                <a:gd name="T72" fmla="*/ 179 w 412"/>
                <a:gd name="T73" fmla="*/ 65 h 132"/>
                <a:gd name="T74" fmla="*/ 228 w 412"/>
                <a:gd name="T75" fmla="*/ 53 h 132"/>
                <a:gd name="T76" fmla="*/ 282 w 412"/>
                <a:gd name="T77" fmla="*/ 39 h 132"/>
                <a:gd name="T78" fmla="*/ 366 w 412"/>
                <a:gd name="T79" fmla="*/ 40 h 132"/>
                <a:gd name="T80" fmla="*/ 400 w 412"/>
                <a:gd name="T81" fmla="*/ 98 h 132"/>
                <a:gd name="T82" fmla="*/ 72 w 412"/>
                <a:gd name="T83" fmla="*/ 106 h 132"/>
                <a:gd name="T84" fmla="*/ 8 w 412"/>
                <a:gd name="T85" fmla="*/ 62 h 132"/>
                <a:gd name="T86" fmla="*/ 65 w 412"/>
                <a:gd name="T87" fmla="*/ 108 h 132"/>
                <a:gd name="T88" fmla="*/ 72 w 412"/>
                <a:gd name="T89" fmla="*/ 106 h 132"/>
                <a:gd name="T90" fmla="*/ 173 w 412"/>
                <a:gd name="T91" fmla="*/ 65 h 132"/>
                <a:gd name="T92" fmla="*/ 169 w 412"/>
                <a:gd name="T93" fmla="*/ 55 h 132"/>
                <a:gd name="T94" fmla="*/ 160 w 412"/>
                <a:gd name="T95" fmla="*/ 40 h 132"/>
                <a:gd name="T96" fmla="*/ 154 w 412"/>
                <a:gd name="T97" fmla="*/ 61 h 132"/>
                <a:gd name="T98" fmla="*/ 173 w 412"/>
                <a:gd name="T99" fmla="*/ 6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00" y="98"/>
                  </a:moveTo>
                  <a:cubicBezTo>
                    <a:pt x="391" y="118"/>
                    <a:pt x="372" y="132"/>
                    <a:pt x="352" y="122"/>
                  </a:cubicBezTo>
                  <a:cubicBezTo>
                    <a:pt x="335" y="112"/>
                    <a:pt x="338" y="76"/>
                    <a:pt x="359" y="75"/>
                  </a:cubicBezTo>
                  <a:cubicBezTo>
                    <a:pt x="372" y="74"/>
                    <a:pt x="389" y="94"/>
                    <a:pt x="369" y="94"/>
                  </a:cubicBezTo>
                  <a:cubicBezTo>
                    <a:pt x="366" y="94"/>
                    <a:pt x="365" y="90"/>
                    <a:pt x="368" y="89"/>
                  </a:cubicBezTo>
                  <a:cubicBezTo>
                    <a:pt x="375" y="82"/>
                    <a:pt x="371" y="80"/>
                    <a:pt x="354" y="8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4"/>
                    <a:pt x="350" y="117"/>
                    <a:pt x="361" y="119"/>
                  </a:cubicBezTo>
                  <a:cubicBezTo>
                    <a:pt x="371" y="121"/>
                    <a:pt x="381" y="115"/>
                    <a:pt x="387" y="106"/>
                  </a:cubicBezTo>
                  <a:cubicBezTo>
                    <a:pt x="398" y="89"/>
                    <a:pt x="397" y="70"/>
                    <a:pt x="382" y="57"/>
                  </a:cubicBezTo>
                  <a:cubicBezTo>
                    <a:pt x="355" y="35"/>
                    <a:pt x="316" y="39"/>
                    <a:pt x="284" y="45"/>
                  </a:cubicBezTo>
                  <a:cubicBezTo>
                    <a:pt x="250" y="51"/>
                    <a:pt x="215" y="68"/>
                    <a:pt x="180" y="70"/>
                  </a:cubicBezTo>
                  <a:cubicBezTo>
                    <a:pt x="181" y="86"/>
                    <a:pt x="174" y="102"/>
                    <a:pt x="159" y="110"/>
                  </a:cubicBezTo>
                  <a:cubicBezTo>
                    <a:pt x="134" y="124"/>
                    <a:pt x="106" y="120"/>
                    <a:pt x="81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8" y="110"/>
                    <a:pt x="76" y="111"/>
                    <a:pt x="74" y="111"/>
                  </a:cubicBezTo>
                  <a:cubicBezTo>
                    <a:pt x="43" y="123"/>
                    <a:pt x="0" y="97"/>
                    <a:pt x="3" y="56"/>
                  </a:cubicBezTo>
                  <a:cubicBezTo>
                    <a:pt x="3" y="55"/>
                    <a:pt x="2" y="54"/>
                    <a:pt x="1" y="53"/>
                  </a:cubicBezTo>
                  <a:cubicBezTo>
                    <a:pt x="0" y="51"/>
                    <a:pt x="4" y="49"/>
                    <a:pt x="5" y="51"/>
                  </a:cubicBezTo>
                  <a:cubicBezTo>
                    <a:pt x="25" y="72"/>
                    <a:pt x="51" y="91"/>
                    <a:pt x="78" y="102"/>
                  </a:cubicBezTo>
                  <a:cubicBezTo>
                    <a:pt x="90" y="93"/>
                    <a:pt x="97" y="78"/>
                    <a:pt x="96" y="61"/>
                  </a:cubicBezTo>
                  <a:cubicBezTo>
                    <a:pt x="96" y="39"/>
                    <a:pt x="87" y="12"/>
                    <a:pt x="65" y="8"/>
                  </a:cubicBezTo>
                  <a:cubicBezTo>
                    <a:pt x="58" y="7"/>
                    <a:pt x="47" y="6"/>
                    <a:pt x="41" y="12"/>
                  </a:cubicBezTo>
                  <a:cubicBezTo>
                    <a:pt x="37" y="16"/>
                    <a:pt x="32" y="27"/>
                    <a:pt x="38" y="34"/>
                  </a:cubicBezTo>
                  <a:cubicBezTo>
                    <a:pt x="48" y="46"/>
                    <a:pt x="59" y="33"/>
                    <a:pt x="64" y="23"/>
                  </a:cubicBezTo>
                  <a:cubicBezTo>
                    <a:pt x="65" y="22"/>
                    <a:pt x="68" y="22"/>
                    <a:pt x="68" y="24"/>
                  </a:cubicBezTo>
                  <a:cubicBezTo>
                    <a:pt x="67" y="52"/>
                    <a:pt x="23" y="50"/>
                    <a:pt x="29" y="22"/>
                  </a:cubicBezTo>
                  <a:cubicBezTo>
                    <a:pt x="32" y="6"/>
                    <a:pt x="46" y="0"/>
                    <a:pt x="60" y="1"/>
                  </a:cubicBezTo>
                  <a:cubicBezTo>
                    <a:pt x="75" y="3"/>
                    <a:pt x="86" y="12"/>
                    <a:pt x="94" y="26"/>
                  </a:cubicBezTo>
                  <a:cubicBezTo>
                    <a:pt x="107" y="49"/>
                    <a:pt x="105" y="88"/>
                    <a:pt x="85" y="105"/>
                  </a:cubicBezTo>
                  <a:cubicBezTo>
                    <a:pt x="97" y="109"/>
                    <a:pt x="110" y="112"/>
                    <a:pt x="122" y="113"/>
                  </a:cubicBezTo>
                  <a:cubicBezTo>
                    <a:pt x="140" y="114"/>
                    <a:pt x="166" y="107"/>
                    <a:pt x="172" y="84"/>
                  </a:cubicBezTo>
                  <a:cubicBezTo>
                    <a:pt x="173" y="79"/>
                    <a:pt x="174" y="75"/>
                    <a:pt x="173" y="70"/>
                  </a:cubicBezTo>
                  <a:cubicBezTo>
                    <a:pt x="163" y="70"/>
                    <a:pt x="151" y="69"/>
                    <a:pt x="143" y="60"/>
                  </a:cubicBezTo>
                  <a:cubicBezTo>
                    <a:pt x="138" y="56"/>
                    <a:pt x="132" y="47"/>
                    <a:pt x="138" y="40"/>
                  </a:cubicBezTo>
                  <a:cubicBezTo>
                    <a:pt x="152" y="24"/>
                    <a:pt x="169" y="34"/>
                    <a:pt x="176" y="53"/>
                  </a:cubicBezTo>
                  <a:cubicBezTo>
                    <a:pt x="177" y="57"/>
                    <a:pt x="178" y="61"/>
                    <a:pt x="179" y="65"/>
                  </a:cubicBezTo>
                  <a:cubicBezTo>
                    <a:pt x="196" y="63"/>
                    <a:pt x="213" y="57"/>
                    <a:pt x="228" y="53"/>
                  </a:cubicBezTo>
                  <a:cubicBezTo>
                    <a:pt x="246" y="47"/>
                    <a:pt x="264" y="42"/>
                    <a:pt x="282" y="39"/>
                  </a:cubicBezTo>
                  <a:cubicBezTo>
                    <a:pt x="309" y="34"/>
                    <a:pt x="339" y="30"/>
                    <a:pt x="366" y="40"/>
                  </a:cubicBezTo>
                  <a:cubicBezTo>
                    <a:pt x="386" y="48"/>
                    <a:pt x="412" y="70"/>
                    <a:pt x="400" y="98"/>
                  </a:cubicBezTo>
                  <a:close/>
                  <a:moveTo>
                    <a:pt x="72" y="106"/>
                  </a:moveTo>
                  <a:cubicBezTo>
                    <a:pt x="49" y="95"/>
                    <a:pt x="26" y="81"/>
                    <a:pt x="8" y="62"/>
                  </a:cubicBezTo>
                  <a:cubicBezTo>
                    <a:pt x="16" y="89"/>
                    <a:pt x="36" y="115"/>
                    <a:pt x="65" y="108"/>
                  </a:cubicBezTo>
                  <a:cubicBezTo>
                    <a:pt x="67" y="108"/>
                    <a:pt x="69" y="107"/>
                    <a:pt x="72" y="106"/>
                  </a:cubicBezTo>
                  <a:close/>
                  <a:moveTo>
                    <a:pt x="173" y="65"/>
                  </a:moveTo>
                  <a:cubicBezTo>
                    <a:pt x="172" y="61"/>
                    <a:pt x="171" y="58"/>
                    <a:pt x="169" y="55"/>
                  </a:cubicBezTo>
                  <a:cubicBezTo>
                    <a:pt x="167" y="50"/>
                    <a:pt x="164" y="43"/>
                    <a:pt x="160" y="40"/>
                  </a:cubicBezTo>
                  <a:cubicBezTo>
                    <a:pt x="145" y="49"/>
                    <a:pt x="143" y="56"/>
                    <a:pt x="154" y="61"/>
                  </a:cubicBezTo>
                  <a:cubicBezTo>
                    <a:pt x="159" y="63"/>
                    <a:pt x="166" y="65"/>
                    <a:pt x="17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819" y="3134"/>
              <a:ext cx="974" cy="312"/>
            </a:xfrm>
            <a:custGeom>
              <a:avLst/>
              <a:gdLst>
                <a:gd name="T0" fmla="*/ 46 w 412"/>
                <a:gd name="T1" fmla="*/ 40 h 132"/>
                <a:gd name="T2" fmla="*/ 130 w 412"/>
                <a:gd name="T3" fmla="*/ 39 h 132"/>
                <a:gd name="T4" fmla="*/ 184 w 412"/>
                <a:gd name="T5" fmla="*/ 53 h 132"/>
                <a:gd name="T6" fmla="*/ 233 w 412"/>
                <a:gd name="T7" fmla="*/ 65 h 132"/>
                <a:gd name="T8" fmla="*/ 236 w 412"/>
                <a:gd name="T9" fmla="*/ 53 h 132"/>
                <a:gd name="T10" fmla="*/ 274 w 412"/>
                <a:gd name="T11" fmla="*/ 40 h 132"/>
                <a:gd name="T12" fmla="*/ 269 w 412"/>
                <a:gd name="T13" fmla="*/ 60 h 132"/>
                <a:gd name="T14" fmla="*/ 239 w 412"/>
                <a:gd name="T15" fmla="*/ 70 h 132"/>
                <a:gd name="T16" fmla="*/ 240 w 412"/>
                <a:gd name="T17" fmla="*/ 84 h 132"/>
                <a:gd name="T18" fmla="*/ 290 w 412"/>
                <a:gd name="T19" fmla="*/ 113 h 132"/>
                <a:gd name="T20" fmla="*/ 327 w 412"/>
                <a:gd name="T21" fmla="*/ 105 h 132"/>
                <a:gd name="T22" fmla="*/ 318 w 412"/>
                <a:gd name="T23" fmla="*/ 26 h 132"/>
                <a:gd name="T24" fmla="*/ 352 w 412"/>
                <a:gd name="T25" fmla="*/ 1 h 132"/>
                <a:gd name="T26" fmla="*/ 383 w 412"/>
                <a:gd name="T27" fmla="*/ 22 h 132"/>
                <a:gd name="T28" fmla="*/ 344 w 412"/>
                <a:gd name="T29" fmla="*/ 24 h 132"/>
                <a:gd name="T30" fmla="*/ 348 w 412"/>
                <a:gd name="T31" fmla="*/ 23 h 132"/>
                <a:gd name="T32" fmla="*/ 374 w 412"/>
                <a:gd name="T33" fmla="*/ 34 h 132"/>
                <a:gd name="T34" fmla="*/ 371 w 412"/>
                <a:gd name="T35" fmla="*/ 12 h 132"/>
                <a:gd name="T36" fmla="*/ 347 w 412"/>
                <a:gd name="T37" fmla="*/ 8 h 132"/>
                <a:gd name="T38" fmla="*/ 316 w 412"/>
                <a:gd name="T39" fmla="*/ 61 h 132"/>
                <a:gd name="T40" fmla="*/ 334 w 412"/>
                <a:gd name="T41" fmla="*/ 102 h 132"/>
                <a:gd name="T42" fmla="*/ 407 w 412"/>
                <a:gd name="T43" fmla="*/ 51 h 132"/>
                <a:gd name="T44" fmla="*/ 411 w 412"/>
                <a:gd name="T45" fmla="*/ 53 h 132"/>
                <a:gd name="T46" fmla="*/ 409 w 412"/>
                <a:gd name="T47" fmla="*/ 56 h 132"/>
                <a:gd name="T48" fmla="*/ 338 w 412"/>
                <a:gd name="T49" fmla="*/ 111 h 132"/>
                <a:gd name="T50" fmla="*/ 332 w 412"/>
                <a:gd name="T51" fmla="*/ 109 h 132"/>
                <a:gd name="T52" fmla="*/ 331 w 412"/>
                <a:gd name="T53" fmla="*/ 109 h 132"/>
                <a:gd name="T54" fmla="*/ 253 w 412"/>
                <a:gd name="T55" fmla="*/ 110 h 132"/>
                <a:gd name="T56" fmla="*/ 232 w 412"/>
                <a:gd name="T57" fmla="*/ 70 h 132"/>
                <a:gd name="T58" fmla="*/ 128 w 412"/>
                <a:gd name="T59" fmla="*/ 45 h 132"/>
                <a:gd name="T60" fmla="*/ 30 w 412"/>
                <a:gd name="T61" fmla="*/ 57 h 132"/>
                <a:gd name="T62" fmla="*/ 25 w 412"/>
                <a:gd name="T63" fmla="*/ 106 h 132"/>
                <a:gd name="T64" fmla="*/ 51 w 412"/>
                <a:gd name="T65" fmla="*/ 119 h 132"/>
                <a:gd name="T66" fmla="*/ 64 w 412"/>
                <a:gd name="T67" fmla="*/ 93 h 132"/>
                <a:gd name="T68" fmla="*/ 58 w 412"/>
                <a:gd name="T69" fmla="*/ 84 h 132"/>
                <a:gd name="T70" fmla="*/ 44 w 412"/>
                <a:gd name="T71" fmla="*/ 89 h 132"/>
                <a:gd name="T72" fmla="*/ 43 w 412"/>
                <a:gd name="T73" fmla="*/ 94 h 132"/>
                <a:gd name="T74" fmla="*/ 53 w 412"/>
                <a:gd name="T75" fmla="*/ 75 h 132"/>
                <a:gd name="T76" fmla="*/ 60 w 412"/>
                <a:gd name="T77" fmla="*/ 122 h 132"/>
                <a:gd name="T78" fmla="*/ 12 w 412"/>
                <a:gd name="T79" fmla="*/ 98 h 132"/>
                <a:gd name="T80" fmla="*/ 46 w 412"/>
                <a:gd name="T81" fmla="*/ 40 h 132"/>
                <a:gd name="T82" fmla="*/ 347 w 412"/>
                <a:gd name="T83" fmla="*/ 108 h 132"/>
                <a:gd name="T84" fmla="*/ 404 w 412"/>
                <a:gd name="T85" fmla="*/ 62 h 132"/>
                <a:gd name="T86" fmla="*/ 340 w 412"/>
                <a:gd name="T87" fmla="*/ 106 h 132"/>
                <a:gd name="T88" fmla="*/ 347 w 412"/>
                <a:gd name="T89" fmla="*/ 108 h 132"/>
                <a:gd name="T90" fmla="*/ 259 w 412"/>
                <a:gd name="T91" fmla="*/ 61 h 132"/>
                <a:gd name="T92" fmla="*/ 253 w 412"/>
                <a:gd name="T93" fmla="*/ 40 h 132"/>
                <a:gd name="T94" fmla="*/ 243 w 412"/>
                <a:gd name="T95" fmla="*/ 55 h 132"/>
                <a:gd name="T96" fmla="*/ 240 w 412"/>
                <a:gd name="T97" fmla="*/ 65 h 132"/>
                <a:gd name="T98" fmla="*/ 259 w 412"/>
                <a:gd name="T9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6" y="40"/>
                  </a:moveTo>
                  <a:cubicBezTo>
                    <a:pt x="73" y="30"/>
                    <a:pt x="103" y="34"/>
                    <a:pt x="130" y="39"/>
                  </a:cubicBezTo>
                  <a:cubicBezTo>
                    <a:pt x="148" y="42"/>
                    <a:pt x="166" y="47"/>
                    <a:pt x="184" y="53"/>
                  </a:cubicBezTo>
                  <a:cubicBezTo>
                    <a:pt x="199" y="57"/>
                    <a:pt x="216" y="63"/>
                    <a:pt x="233" y="65"/>
                  </a:cubicBezTo>
                  <a:cubicBezTo>
                    <a:pt x="234" y="61"/>
                    <a:pt x="235" y="57"/>
                    <a:pt x="236" y="53"/>
                  </a:cubicBezTo>
                  <a:cubicBezTo>
                    <a:pt x="244" y="34"/>
                    <a:pt x="260" y="24"/>
                    <a:pt x="274" y="40"/>
                  </a:cubicBezTo>
                  <a:cubicBezTo>
                    <a:pt x="280" y="47"/>
                    <a:pt x="274" y="56"/>
                    <a:pt x="269" y="60"/>
                  </a:cubicBezTo>
                  <a:cubicBezTo>
                    <a:pt x="261" y="69"/>
                    <a:pt x="249" y="70"/>
                    <a:pt x="239" y="70"/>
                  </a:cubicBezTo>
                  <a:cubicBezTo>
                    <a:pt x="239" y="75"/>
                    <a:pt x="239" y="79"/>
                    <a:pt x="240" y="84"/>
                  </a:cubicBezTo>
                  <a:cubicBezTo>
                    <a:pt x="246" y="107"/>
                    <a:pt x="272" y="114"/>
                    <a:pt x="290" y="113"/>
                  </a:cubicBezTo>
                  <a:cubicBezTo>
                    <a:pt x="303" y="112"/>
                    <a:pt x="315" y="109"/>
                    <a:pt x="327" y="105"/>
                  </a:cubicBezTo>
                  <a:cubicBezTo>
                    <a:pt x="307" y="88"/>
                    <a:pt x="305" y="49"/>
                    <a:pt x="318" y="26"/>
                  </a:cubicBezTo>
                  <a:cubicBezTo>
                    <a:pt x="326" y="12"/>
                    <a:pt x="337" y="3"/>
                    <a:pt x="352" y="1"/>
                  </a:cubicBezTo>
                  <a:cubicBezTo>
                    <a:pt x="366" y="0"/>
                    <a:pt x="380" y="6"/>
                    <a:pt x="383" y="22"/>
                  </a:cubicBezTo>
                  <a:cubicBezTo>
                    <a:pt x="389" y="50"/>
                    <a:pt x="345" y="52"/>
                    <a:pt x="344" y="24"/>
                  </a:cubicBezTo>
                  <a:cubicBezTo>
                    <a:pt x="344" y="22"/>
                    <a:pt x="347" y="22"/>
                    <a:pt x="348" y="23"/>
                  </a:cubicBezTo>
                  <a:cubicBezTo>
                    <a:pt x="354" y="33"/>
                    <a:pt x="364" y="46"/>
                    <a:pt x="374" y="34"/>
                  </a:cubicBezTo>
                  <a:cubicBezTo>
                    <a:pt x="380" y="27"/>
                    <a:pt x="375" y="16"/>
                    <a:pt x="371" y="12"/>
                  </a:cubicBezTo>
                  <a:cubicBezTo>
                    <a:pt x="365" y="6"/>
                    <a:pt x="354" y="7"/>
                    <a:pt x="347" y="8"/>
                  </a:cubicBezTo>
                  <a:cubicBezTo>
                    <a:pt x="326" y="12"/>
                    <a:pt x="316" y="39"/>
                    <a:pt x="316" y="61"/>
                  </a:cubicBezTo>
                  <a:cubicBezTo>
                    <a:pt x="315" y="78"/>
                    <a:pt x="323" y="93"/>
                    <a:pt x="334" y="102"/>
                  </a:cubicBezTo>
                  <a:cubicBezTo>
                    <a:pt x="362" y="91"/>
                    <a:pt x="387" y="72"/>
                    <a:pt x="407" y="51"/>
                  </a:cubicBezTo>
                  <a:cubicBezTo>
                    <a:pt x="408" y="49"/>
                    <a:pt x="412" y="51"/>
                    <a:pt x="411" y="53"/>
                  </a:cubicBezTo>
                  <a:cubicBezTo>
                    <a:pt x="410" y="54"/>
                    <a:pt x="409" y="55"/>
                    <a:pt x="409" y="56"/>
                  </a:cubicBezTo>
                  <a:cubicBezTo>
                    <a:pt x="412" y="97"/>
                    <a:pt x="369" y="123"/>
                    <a:pt x="338" y="111"/>
                  </a:cubicBezTo>
                  <a:cubicBezTo>
                    <a:pt x="336" y="111"/>
                    <a:pt x="334" y="110"/>
                    <a:pt x="332" y="109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06" y="120"/>
                    <a:pt x="278" y="124"/>
                    <a:pt x="253" y="110"/>
                  </a:cubicBezTo>
                  <a:cubicBezTo>
                    <a:pt x="238" y="102"/>
                    <a:pt x="231" y="86"/>
                    <a:pt x="232" y="70"/>
                  </a:cubicBezTo>
                  <a:cubicBezTo>
                    <a:pt x="197" y="68"/>
                    <a:pt x="163" y="51"/>
                    <a:pt x="128" y="45"/>
                  </a:cubicBezTo>
                  <a:cubicBezTo>
                    <a:pt x="97" y="39"/>
                    <a:pt x="57" y="35"/>
                    <a:pt x="30" y="57"/>
                  </a:cubicBezTo>
                  <a:cubicBezTo>
                    <a:pt x="15" y="70"/>
                    <a:pt x="14" y="89"/>
                    <a:pt x="25" y="106"/>
                  </a:cubicBezTo>
                  <a:cubicBezTo>
                    <a:pt x="31" y="115"/>
                    <a:pt x="41" y="121"/>
                    <a:pt x="51" y="119"/>
                  </a:cubicBezTo>
                  <a:cubicBezTo>
                    <a:pt x="62" y="117"/>
                    <a:pt x="66" y="104"/>
                    <a:pt x="64" y="9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1" y="80"/>
                    <a:pt x="37" y="82"/>
                    <a:pt x="44" y="89"/>
                  </a:cubicBezTo>
                  <a:cubicBezTo>
                    <a:pt x="47" y="90"/>
                    <a:pt x="46" y="94"/>
                    <a:pt x="43" y="94"/>
                  </a:cubicBezTo>
                  <a:cubicBezTo>
                    <a:pt x="23" y="94"/>
                    <a:pt x="40" y="74"/>
                    <a:pt x="53" y="75"/>
                  </a:cubicBezTo>
                  <a:cubicBezTo>
                    <a:pt x="74" y="76"/>
                    <a:pt x="78" y="112"/>
                    <a:pt x="60" y="122"/>
                  </a:cubicBezTo>
                  <a:cubicBezTo>
                    <a:pt x="40" y="132"/>
                    <a:pt x="21" y="118"/>
                    <a:pt x="12" y="98"/>
                  </a:cubicBezTo>
                  <a:cubicBezTo>
                    <a:pt x="0" y="70"/>
                    <a:pt x="26" y="48"/>
                    <a:pt x="46" y="40"/>
                  </a:cubicBezTo>
                  <a:close/>
                  <a:moveTo>
                    <a:pt x="347" y="108"/>
                  </a:moveTo>
                  <a:cubicBezTo>
                    <a:pt x="376" y="115"/>
                    <a:pt x="396" y="89"/>
                    <a:pt x="404" y="62"/>
                  </a:cubicBezTo>
                  <a:cubicBezTo>
                    <a:pt x="386" y="81"/>
                    <a:pt x="363" y="95"/>
                    <a:pt x="340" y="106"/>
                  </a:cubicBezTo>
                  <a:cubicBezTo>
                    <a:pt x="343" y="107"/>
                    <a:pt x="345" y="108"/>
                    <a:pt x="347" y="108"/>
                  </a:cubicBezTo>
                  <a:close/>
                  <a:moveTo>
                    <a:pt x="259" y="61"/>
                  </a:moveTo>
                  <a:cubicBezTo>
                    <a:pt x="270" y="56"/>
                    <a:pt x="268" y="49"/>
                    <a:pt x="253" y="40"/>
                  </a:cubicBezTo>
                  <a:cubicBezTo>
                    <a:pt x="248" y="43"/>
                    <a:pt x="245" y="50"/>
                    <a:pt x="243" y="55"/>
                  </a:cubicBezTo>
                  <a:cubicBezTo>
                    <a:pt x="241" y="58"/>
                    <a:pt x="240" y="61"/>
                    <a:pt x="240" y="65"/>
                  </a:cubicBezTo>
                  <a:cubicBezTo>
                    <a:pt x="246" y="65"/>
                    <a:pt x="253" y="63"/>
                    <a:pt x="2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2886" y="3134"/>
              <a:ext cx="975" cy="312"/>
            </a:xfrm>
            <a:custGeom>
              <a:avLst/>
              <a:gdLst>
                <a:gd name="T0" fmla="*/ 400 w 412"/>
                <a:gd name="T1" fmla="*/ 98 h 132"/>
                <a:gd name="T2" fmla="*/ 352 w 412"/>
                <a:gd name="T3" fmla="*/ 122 h 132"/>
                <a:gd name="T4" fmla="*/ 359 w 412"/>
                <a:gd name="T5" fmla="*/ 75 h 132"/>
                <a:gd name="T6" fmla="*/ 369 w 412"/>
                <a:gd name="T7" fmla="*/ 94 h 132"/>
                <a:gd name="T8" fmla="*/ 368 w 412"/>
                <a:gd name="T9" fmla="*/ 89 h 132"/>
                <a:gd name="T10" fmla="*/ 354 w 412"/>
                <a:gd name="T11" fmla="*/ 84 h 132"/>
                <a:gd name="T12" fmla="*/ 348 w 412"/>
                <a:gd name="T13" fmla="*/ 93 h 132"/>
                <a:gd name="T14" fmla="*/ 362 w 412"/>
                <a:gd name="T15" fmla="*/ 119 h 132"/>
                <a:gd name="T16" fmla="*/ 387 w 412"/>
                <a:gd name="T17" fmla="*/ 106 h 132"/>
                <a:gd name="T18" fmla="*/ 382 w 412"/>
                <a:gd name="T19" fmla="*/ 57 h 132"/>
                <a:gd name="T20" fmla="*/ 284 w 412"/>
                <a:gd name="T21" fmla="*/ 45 h 132"/>
                <a:gd name="T22" fmla="*/ 180 w 412"/>
                <a:gd name="T23" fmla="*/ 70 h 132"/>
                <a:gd name="T24" fmla="*/ 159 w 412"/>
                <a:gd name="T25" fmla="*/ 110 h 132"/>
                <a:gd name="T26" fmla="*/ 81 w 412"/>
                <a:gd name="T27" fmla="*/ 109 h 132"/>
                <a:gd name="T28" fmla="*/ 80 w 412"/>
                <a:gd name="T29" fmla="*/ 109 h 132"/>
                <a:gd name="T30" fmla="*/ 75 w 412"/>
                <a:gd name="T31" fmla="*/ 111 h 132"/>
                <a:gd name="T32" fmla="*/ 4 w 412"/>
                <a:gd name="T33" fmla="*/ 56 h 132"/>
                <a:gd name="T34" fmla="*/ 1 w 412"/>
                <a:gd name="T35" fmla="*/ 53 h 132"/>
                <a:gd name="T36" fmla="*/ 5 w 412"/>
                <a:gd name="T37" fmla="*/ 51 h 132"/>
                <a:gd name="T38" fmla="*/ 78 w 412"/>
                <a:gd name="T39" fmla="*/ 102 h 132"/>
                <a:gd name="T40" fmla="*/ 97 w 412"/>
                <a:gd name="T41" fmla="*/ 61 h 132"/>
                <a:gd name="T42" fmla="*/ 65 w 412"/>
                <a:gd name="T43" fmla="*/ 8 h 132"/>
                <a:gd name="T44" fmla="*/ 42 w 412"/>
                <a:gd name="T45" fmla="*/ 12 h 132"/>
                <a:gd name="T46" fmla="*/ 38 w 412"/>
                <a:gd name="T47" fmla="*/ 34 h 132"/>
                <a:gd name="T48" fmla="*/ 64 w 412"/>
                <a:gd name="T49" fmla="*/ 23 h 132"/>
                <a:gd name="T50" fmla="*/ 68 w 412"/>
                <a:gd name="T51" fmla="*/ 24 h 132"/>
                <a:gd name="T52" fmla="*/ 29 w 412"/>
                <a:gd name="T53" fmla="*/ 22 h 132"/>
                <a:gd name="T54" fmla="*/ 60 w 412"/>
                <a:gd name="T55" fmla="*/ 1 h 132"/>
                <a:gd name="T56" fmla="*/ 94 w 412"/>
                <a:gd name="T57" fmla="*/ 26 h 132"/>
                <a:gd name="T58" fmla="*/ 85 w 412"/>
                <a:gd name="T59" fmla="*/ 105 h 132"/>
                <a:gd name="T60" fmla="*/ 122 w 412"/>
                <a:gd name="T61" fmla="*/ 113 h 132"/>
                <a:gd name="T62" fmla="*/ 172 w 412"/>
                <a:gd name="T63" fmla="*/ 84 h 132"/>
                <a:gd name="T64" fmla="*/ 173 w 412"/>
                <a:gd name="T65" fmla="*/ 70 h 132"/>
                <a:gd name="T66" fmla="*/ 143 w 412"/>
                <a:gd name="T67" fmla="*/ 60 h 132"/>
                <a:gd name="T68" fmla="*/ 138 w 412"/>
                <a:gd name="T69" fmla="*/ 40 h 132"/>
                <a:gd name="T70" fmla="*/ 176 w 412"/>
                <a:gd name="T71" fmla="*/ 53 h 132"/>
                <a:gd name="T72" fmla="*/ 179 w 412"/>
                <a:gd name="T73" fmla="*/ 65 h 132"/>
                <a:gd name="T74" fmla="*/ 228 w 412"/>
                <a:gd name="T75" fmla="*/ 53 h 132"/>
                <a:gd name="T76" fmla="*/ 282 w 412"/>
                <a:gd name="T77" fmla="*/ 39 h 132"/>
                <a:gd name="T78" fmla="*/ 366 w 412"/>
                <a:gd name="T79" fmla="*/ 40 h 132"/>
                <a:gd name="T80" fmla="*/ 400 w 412"/>
                <a:gd name="T81" fmla="*/ 98 h 132"/>
                <a:gd name="T82" fmla="*/ 72 w 412"/>
                <a:gd name="T83" fmla="*/ 106 h 132"/>
                <a:gd name="T84" fmla="*/ 9 w 412"/>
                <a:gd name="T85" fmla="*/ 62 h 132"/>
                <a:gd name="T86" fmla="*/ 65 w 412"/>
                <a:gd name="T87" fmla="*/ 108 h 132"/>
                <a:gd name="T88" fmla="*/ 72 w 412"/>
                <a:gd name="T89" fmla="*/ 106 h 132"/>
                <a:gd name="T90" fmla="*/ 173 w 412"/>
                <a:gd name="T91" fmla="*/ 65 h 132"/>
                <a:gd name="T92" fmla="*/ 169 w 412"/>
                <a:gd name="T93" fmla="*/ 55 h 132"/>
                <a:gd name="T94" fmla="*/ 160 w 412"/>
                <a:gd name="T95" fmla="*/ 40 h 132"/>
                <a:gd name="T96" fmla="*/ 154 w 412"/>
                <a:gd name="T97" fmla="*/ 61 h 132"/>
                <a:gd name="T98" fmla="*/ 173 w 412"/>
                <a:gd name="T99" fmla="*/ 6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00" y="98"/>
                  </a:moveTo>
                  <a:cubicBezTo>
                    <a:pt x="391" y="118"/>
                    <a:pt x="372" y="132"/>
                    <a:pt x="352" y="122"/>
                  </a:cubicBezTo>
                  <a:cubicBezTo>
                    <a:pt x="335" y="112"/>
                    <a:pt x="338" y="76"/>
                    <a:pt x="359" y="75"/>
                  </a:cubicBezTo>
                  <a:cubicBezTo>
                    <a:pt x="372" y="74"/>
                    <a:pt x="389" y="94"/>
                    <a:pt x="369" y="94"/>
                  </a:cubicBezTo>
                  <a:cubicBezTo>
                    <a:pt x="366" y="94"/>
                    <a:pt x="365" y="90"/>
                    <a:pt x="368" y="89"/>
                  </a:cubicBezTo>
                  <a:cubicBezTo>
                    <a:pt x="376" y="82"/>
                    <a:pt x="371" y="80"/>
                    <a:pt x="354" y="8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4"/>
                    <a:pt x="350" y="117"/>
                    <a:pt x="362" y="119"/>
                  </a:cubicBezTo>
                  <a:cubicBezTo>
                    <a:pt x="372" y="121"/>
                    <a:pt x="382" y="115"/>
                    <a:pt x="387" y="106"/>
                  </a:cubicBezTo>
                  <a:cubicBezTo>
                    <a:pt x="398" y="89"/>
                    <a:pt x="397" y="70"/>
                    <a:pt x="382" y="57"/>
                  </a:cubicBezTo>
                  <a:cubicBezTo>
                    <a:pt x="355" y="35"/>
                    <a:pt x="316" y="39"/>
                    <a:pt x="284" y="45"/>
                  </a:cubicBezTo>
                  <a:cubicBezTo>
                    <a:pt x="250" y="51"/>
                    <a:pt x="215" y="68"/>
                    <a:pt x="180" y="70"/>
                  </a:cubicBezTo>
                  <a:cubicBezTo>
                    <a:pt x="181" y="86"/>
                    <a:pt x="174" y="102"/>
                    <a:pt x="159" y="110"/>
                  </a:cubicBezTo>
                  <a:cubicBezTo>
                    <a:pt x="134" y="124"/>
                    <a:pt x="106" y="120"/>
                    <a:pt x="81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8" y="110"/>
                    <a:pt x="76" y="111"/>
                    <a:pt x="75" y="111"/>
                  </a:cubicBezTo>
                  <a:cubicBezTo>
                    <a:pt x="43" y="123"/>
                    <a:pt x="0" y="97"/>
                    <a:pt x="4" y="56"/>
                  </a:cubicBezTo>
                  <a:cubicBezTo>
                    <a:pt x="3" y="55"/>
                    <a:pt x="2" y="54"/>
                    <a:pt x="1" y="53"/>
                  </a:cubicBezTo>
                  <a:cubicBezTo>
                    <a:pt x="0" y="51"/>
                    <a:pt x="4" y="49"/>
                    <a:pt x="5" y="51"/>
                  </a:cubicBezTo>
                  <a:cubicBezTo>
                    <a:pt x="25" y="72"/>
                    <a:pt x="51" y="91"/>
                    <a:pt x="78" y="102"/>
                  </a:cubicBezTo>
                  <a:cubicBezTo>
                    <a:pt x="90" y="93"/>
                    <a:pt x="97" y="78"/>
                    <a:pt x="97" y="61"/>
                  </a:cubicBezTo>
                  <a:cubicBezTo>
                    <a:pt x="96" y="39"/>
                    <a:pt x="87" y="12"/>
                    <a:pt x="65" y="8"/>
                  </a:cubicBezTo>
                  <a:cubicBezTo>
                    <a:pt x="58" y="7"/>
                    <a:pt x="47" y="6"/>
                    <a:pt x="42" y="12"/>
                  </a:cubicBezTo>
                  <a:cubicBezTo>
                    <a:pt x="37" y="16"/>
                    <a:pt x="33" y="27"/>
                    <a:pt x="38" y="34"/>
                  </a:cubicBezTo>
                  <a:cubicBezTo>
                    <a:pt x="48" y="46"/>
                    <a:pt x="59" y="33"/>
                    <a:pt x="64" y="23"/>
                  </a:cubicBezTo>
                  <a:cubicBezTo>
                    <a:pt x="65" y="22"/>
                    <a:pt x="68" y="22"/>
                    <a:pt x="68" y="24"/>
                  </a:cubicBezTo>
                  <a:cubicBezTo>
                    <a:pt x="68" y="52"/>
                    <a:pt x="23" y="50"/>
                    <a:pt x="29" y="22"/>
                  </a:cubicBezTo>
                  <a:cubicBezTo>
                    <a:pt x="32" y="6"/>
                    <a:pt x="46" y="0"/>
                    <a:pt x="60" y="1"/>
                  </a:cubicBezTo>
                  <a:cubicBezTo>
                    <a:pt x="75" y="3"/>
                    <a:pt x="86" y="12"/>
                    <a:pt x="94" y="26"/>
                  </a:cubicBezTo>
                  <a:cubicBezTo>
                    <a:pt x="108" y="49"/>
                    <a:pt x="105" y="88"/>
                    <a:pt x="85" y="105"/>
                  </a:cubicBezTo>
                  <a:cubicBezTo>
                    <a:pt x="97" y="109"/>
                    <a:pt x="110" y="112"/>
                    <a:pt x="122" y="113"/>
                  </a:cubicBezTo>
                  <a:cubicBezTo>
                    <a:pt x="140" y="114"/>
                    <a:pt x="166" y="107"/>
                    <a:pt x="172" y="84"/>
                  </a:cubicBezTo>
                  <a:cubicBezTo>
                    <a:pt x="173" y="79"/>
                    <a:pt x="174" y="75"/>
                    <a:pt x="173" y="70"/>
                  </a:cubicBezTo>
                  <a:cubicBezTo>
                    <a:pt x="163" y="70"/>
                    <a:pt x="151" y="69"/>
                    <a:pt x="143" y="60"/>
                  </a:cubicBezTo>
                  <a:cubicBezTo>
                    <a:pt x="138" y="56"/>
                    <a:pt x="132" y="47"/>
                    <a:pt x="138" y="40"/>
                  </a:cubicBezTo>
                  <a:cubicBezTo>
                    <a:pt x="152" y="24"/>
                    <a:pt x="169" y="34"/>
                    <a:pt x="176" y="53"/>
                  </a:cubicBezTo>
                  <a:cubicBezTo>
                    <a:pt x="177" y="57"/>
                    <a:pt x="178" y="61"/>
                    <a:pt x="179" y="65"/>
                  </a:cubicBezTo>
                  <a:cubicBezTo>
                    <a:pt x="196" y="63"/>
                    <a:pt x="213" y="57"/>
                    <a:pt x="228" y="53"/>
                  </a:cubicBezTo>
                  <a:cubicBezTo>
                    <a:pt x="246" y="47"/>
                    <a:pt x="264" y="42"/>
                    <a:pt x="282" y="39"/>
                  </a:cubicBezTo>
                  <a:cubicBezTo>
                    <a:pt x="309" y="34"/>
                    <a:pt x="339" y="30"/>
                    <a:pt x="366" y="40"/>
                  </a:cubicBezTo>
                  <a:cubicBezTo>
                    <a:pt x="387" y="48"/>
                    <a:pt x="412" y="70"/>
                    <a:pt x="400" y="98"/>
                  </a:cubicBezTo>
                  <a:close/>
                  <a:moveTo>
                    <a:pt x="72" y="106"/>
                  </a:moveTo>
                  <a:cubicBezTo>
                    <a:pt x="49" y="95"/>
                    <a:pt x="26" y="81"/>
                    <a:pt x="9" y="62"/>
                  </a:cubicBezTo>
                  <a:cubicBezTo>
                    <a:pt x="16" y="89"/>
                    <a:pt x="36" y="115"/>
                    <a:pt x="65" y="108"/>
                  </a:cubicBezTo>
                  <a:cubicBezTo>
                    <a:pt x="67" y="108"/>
                    <a:pt x="70" y="107"/>
                    <a:pt x="72" y="106"/>
                  </a:cubicBezTo>
                  <a:close/>
                  <a:moveTo>
                    <a:pt x="173" y="65"/>
                  </a:moveTo>
                  <a:cubicBezTo>
                    <a:pt x="172" y="61"/>
                    <a:pt x="171" y="58"/>
                    <a:pt x="169" y="55"/>
                  </a:cubicBezTo>
                  <a:cubicBezTo>
                    <a:pt x="167" y="50"/>
                    <a:pt x="164" y="43"/>
                    <a:pt x="160" y="40"/>
                  </a:cubicBezTo>
                  <a:cubicBezTo>
                    <a:pt x="145" y="49"/>
                    <a:pt x="143" y="56"/>
                    <a:pt x="154" y="61"/>
                  </a:cubicBezTo>
                  <a:cubicBezTo>
                    <a:pt x="160" y="63"/>
                    <a:pt x="166" y="65"/>
                    <a:pt x="17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6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1928" y="3134"/>
              <a:ext cx="975" cy="312"/>
            </a:xfrm>
            <a:custGeom>
              <a:avLst/>
              <a:gdLst>
                <a:gd name="T0" fmla="*/ 46 w 412"/>
                <a:gd name="T1" fmla="*/ 40 h 132"/>
                <a:gd name="T2" fmla="*/ 130 w 412"/>
                <a:gd name="T3" fmla="*/ 39 h 132"/>
                <a:gd name="T4" fmla="*/ 184 w 412"/>
                <a:gd name="T5" fmla="*/ 53 h 132"/>
                <a:gd name="T6" fmla="*/ 233 w 412"/>
                <a:gd name="T7" fmla="*/ 65 h 132"/>
                <a:gd name="T8" fmla="*/ 236 w 412"/>
                <a:gd name="T9" fmla="*/ 53 h 132"/>
                <a:gd name="T10" fmla="*/ 274 w 412"/>
                <a:gd name="T11" fmla="*/ 40 h 132"/>
                <a:gd name="T12" fmla="*/ 269 w 412"/>
                <a:gd name="T13" fmla="*/ 60 h 132"/>
                <a:gd name="T14" fmla="*/ 239 w 412"/>
                <a:gd name="T15" fmla="*/ 70 h 132"/>
                <a:gd name="T16" fmla="*/ 240 w 412"/>
                <a:gd name="T17" fmla="*/ 84 h 132"/>
                <a:gd name="T18" fmla="*/ 290 w 412"/>
                <a:gd name="T19" fmla="*/ 113 h 132"/>
                <a:gd name="T20" fmla="*/ 327 w 412"/>
                <a:gd name="T21" fmla="*/ 105 h 132"/>
                <a:gd name="T22" fmla="*/ 318 w 412"/>
                <a:gd name="T23" fmla="*/ 26 h 132"/>
                <a:gd name="T24" fmla="*/ 352 w 412"/>
                <a:gd name="T25" fmla="*/ 1 h 132"/>
                <a:gd name="T26" fmla="*/ 383 w 412"/>
                <a:gd name="T27" fmla="*/ 22 h 132"/>
                <a:gd name="T28" fmla="*/ 345 w 412"/>
                <a:gd name="T29" fmla="*/ 24 h 132"/>
                <a:gd name="T30" fmla="*/ 348 w 412"/>
                <a:gd name="T31" fmla="*/ 23 h 132"/>
                <a:gd name="T32" fmla="*/ 374 w 412"/>
                <a:gd name="T33" fmla="*/ 34 h 132"/>
                <a:gd name="T34" fmla="*/ 371 w 412"/>
                <a:gd name="T35" fmla="*/ 12 h 132"/>
                <a:gd name="T36" fmla="*/ 347 w 412"/>
                <a:gd name="T37" fmla="*/ 8 h 132"/>
                <a:gd name="T38" fmla="*/ 316 w 412"/>
                <a:gd name="T39" fmla="*/ 61 h 132"/>
                <a:gd name="T40" fmla="*/ 335 w 412"/>
                <a:gd name="T41" fmla="*/ 102 h 132"/>
                <a:gd name="T42" fmla="*/ 407 w 412"/>
                <a:gd name="T43" fmla="*/ 51 h 132"/>
                <a:gd name="T44" fmla="*/ 411 w 412"/>
                <a:gd name="T45" fmla="*/ 53 h 132"/>
                <a:gd name="T46" fmla="*/ 409 w 412"/>
                <a:gd name="T47" fmla="*/ 56 h 132"/>
                <a:gd name="T48" fmla="*/ 338 w 412"/>
                <a:gd name="T49" fmla="*/ 111 h 132"/>
                <a:gd name="T50" fmla="*/ 332 w 412"/>
                <a:gd name="T51" fmla="*/ 109 h 132"/>
                <a:gd name="T52" fmla="*/ 331 w 412"/>
                <a:gd name="T53" fmla="*/ 109 h 132"/>
                <a:gd name="T54" fmla="*/ 253 w 412"/>
                <a:gd name="T55" fmla="*/ 110 h 132"/>
                <a:gd name="T56" fmla="*/ 233 w 412"/>
                <a:gd name="T57" fmla="*/ 70 h 132"/>
                <a:gd name="T58" fmla="*/ 128 w 412"/>
                <a:gd name="T59" fmla="*/ 45 h 132"/>
                <a:gd name="T60" fmla="*/ 30 w 412"/>
                <a:gd name="T61" fmla="*/ 57 h 132"/>
                <a:gd name="T62" fmla="*/ 25 w 412"/>
                <a:gd name="T63" fmla="*/ 106 h 132"/>
                <a:gd name="T64" fmla="*/ 51 w 412"/>
                <a:gd name="T65" fmla="*/ 119 h 132"/>
                <a:gd name="T66" fmla="*/ 64 w 412"/>
                <a:gd name="T67" fmla="*/ 93 h 132"/>
                <a:gd name="T68" fmla="*/ 58 w 412"/>
                <a:gd name="T69" fmla="*/ 84 h 132"/>
                <a:gd name="T70" fmla="*/ 44 w 412"/>
                <a:gd name="T71" fmla="*/ 89 h 132"/>
                <a:gd name="T72" fmla="*/ 43 w 412"/>
                <a:gd name="T73" fmla="*/ 94 h 132"/>
                <a:gd name="T74" fmla="*/ 53 w 412"/>
                <a:gd name="T75" fmla="*/ 75 h 132"/>
                <a:gd name="T76" fmla="*/ 60 w 412"/>
                <a:gd name="T77" fmla="*/ 122 h 132"/>
                <a:gd name="T78" fmla="*/ 13 w 412"/>
                <a:gd name="T79" fmla="*/ 98 h 132"/>
                <a:gd name="T80" fmla="*/ 46 w 412"/>
                <a:gd name="T81" fmla="*/ 40 h 132"/>
                <a:gd name="T82" fmla="*/ 348 w 412"/>
                <a:gd name="T83" fmla="*/ 108 h 132"/>
                <a:gd name="T84" fmla="*/ 404 w 412"/>
                <a:gd name="T85" fmla="*/ 62 h 132"/>
                <a:gd name="T86" fmla="*/ 340 w 412"/>
                <a:gd name="T87" fmla="*/ 106 h 132"/>
                <a:gd name="T88" fmla="*/ 348 w 412"/>
                <a:gd name="T89" fmla="*/ 108 h 132"/>
                <a:gd name="T90" fmla="*/ 259 w 412"/>
                <a:gd name="T91" fmla="*/ 61 h 132"/>
                <a:gd name="T92" fmla="*/ 253 w 412"/>
                <a:gd name="T93" fmla="*/ 40 h 132"/>
                <a:gd name="T94" fmla="*/ 243 w 412"/>
                <a:gd name="T95" fmla="*/ 55 h 132"/>
                <a:gd name="T96" fmla="*/ 240 w 412"/>
                <a:gd name="T97" fmla="*/ 65 h 132"/>
                <a:gd name="T98" fmla="*/ 259 w 412"/>
                <a:gd name="T99" fmla="*/ 6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6" y="40"/>
                  </a:moveTo>
                  <a:cubicBezTo>
                    <a:pt x="73" y="30"/>
                    <a:pt x="103" y="34"/>
                    <a:pt x="130" y="39"/>
                  </a:cubicBezTo>
                  <a:cubicBezTo>
                    <a:pt x="148" y="42"/>
                    <a:pt x="166" y="47"/>
                    <a:pt x="184" y="53"/>
                  </a:cubicBezTo>
                  <a:cubicBezTo>
                    <a:pt x="199" y="57"/>
                    <a:pt x="217" y="63"/>
                    <a:pt x="233" y="65"/>
                  </a:cubicBezTo>
                  <a:cubicBezTo>
                    <a:pt x="234" y="61"/>
                    <a:pt x="235" y="57"/>
                    <a:pt x="236" y="53"/>
                  </a:cubicBezTo>
                  <a:cubicBezTo>
                    <a:pt x="244" y="34"/>
                    <a:pt x="260" y="24"/>
                    <a:pt x="274" y="40"/>
                  </a:cubicBezTo>
                  <a:cubicBezTo>
                    <a:pt x="281" y="47"/>
                    <a:pt x="274" y="56"/>
                    <a:pt x="269" y="60"/>
                  </a:cubicBezTo>
                  <a:cubicBezTo>
                    <a:pt x="261" y="69"/>
                    <a:pt x="250" y="70"/>
                    <a:pt x="239" y="70"/>
                  </a:cubicBezTo>
                  <a:cubicBezTo>
                    <a:pt x="239" y="75"/>
                    <a:pt x="239" y="79"/>
                    <a:pt x="240" y="84"/>
                  </a:cubicBezTo>
                  <a:cubicBezTo>
                    <a:pt x="246" y="107"/>
                    <a:pt x="272" y="114"/>
                    <a:pt x="290" y="113"/>
                  </a:cubicBezTo>
                  <a:cubicBezTo>
                    <a:pt x="303" y="112"/>
                    <a:pt x="315" y="109"/>
                    <a:pt x="327" y="105"/>
                  </a:cubicBezTo>
                  <a:cubicBezTo>
                    <a:pt x="307" y="88"/>
                    <a:pt x="305" y="49"/>
                    <a:pt x="318" y="26"/>
                  </a:cubicBezTo>
                  <a:cubicBezTo>
                    <a:pt x="326" y="12"/>
                    <a:pt x="337" y="3"/>
                    <a:pt x="352" y="1"/>
                  </a:cubicBezTo>
                  <a:cubicBezTo>
                    <a:pt x="366" y="0"/>
                    <a:pt x="380" y="6"/>
                    <a:pt x="383" y="22"/>
                  </a:cubicBezTo>
                  <a:cubicBezTo>
                    <a:pt x="389" y="50"/>
                    <a:pt x="345" y="52"/>
                    <a:pt x="345" y="24"/>
                  </a:cubicBezTo>
                  <a:cubicBezTo>
                    <a:pt x="345" y="22"/>
                    <a:pt x="348" y="22"/>
                    <a:pt x="348" y="23"/>
                  </a:cubicBezTo>
                  <a:cubicBezTo>
                    <a:pt x="354" y="33"/>
                    <a:pt x="364" y="46"/>
                    <a:pt x="374" y="34"/>
                  </a:cubicBezTo>
                  <a:cubicBezTo>
                    <a:pt x="380" y="27"/>
                    <a:pt x="375" y="16"/>
                    <a:pt x="371" y="12"/>
                  </a:cubicBezTo>
                  <a:cubicBezTo>
                    <a:pt x="365" y="6"/>
                    <a:pt x="354" y="7"/>
                    <a:pt x="347" y="8"/>
                  </a:cubicBezTo>
                  <a:cubicBezTo>
                    <a:pt x="326" y="12"/>
                    <a:pt x="316" y="39"/>
                    <a:pt x="316" y="61"/>
                  </a:cubicBezTo>
                  <a:cubicBezTo>
                    <a:pt x="316" y="78"/>
                    <a:pt x="323" y="93"/>
                    <a:pt x="335" y="102"/>
                  </a:cubicBezTo>
                  <a:cubicBezTo>
                    <a:pt x="362" y="91"/>
                    <a:pt x="387" y="72"/>
                    <a:pt x="407" y="51"/>
                  </a:cubicBezTo>
                  <a:cubicBezTo>
                    <a:pt x="409" y="49"/>
                    <a:pt x="412" y="51"/>
                    <a:pt x="411" y="53"/>
                  </a:cubicBezTo>
                  <a:cubicBezTo>
                    <a:pt x="410" y="54"/>
                    <a:pt x="409" y="55"/>
                    <a:pt x="409" y="56"/>
                  </a:cubicBezTo>
                  <a:cubicBezTo>
                    <a:pt x="412" y="97"/>
                    <a:pt x="369" y="123"/>
                    <a:pt x="338" y="111"/>
                  </a:cubicBezTo>
                  <a:cubicBezTo>
                    <a:pt x="336" y="111"/>
                    <a:pt x="334" y="110"/>
                    <a:pt x="332" y="109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06" y="120"/>
                    <a:pt x="278" y="124"/>
                    <a:pt x="253" y="110"/>
                  </a:cubicBezTo>
                  <a:cubicBezTo>
                    <a:pt x="238" y="102"/>
                    <a:pt x="231" y="86"/>
                    <a:pt x="233" y="70"/>
                  </a:cubicBezTo>
                  <a:cubicBezTo>
                    <a:pt x="197" y="68"/>
                    <a:pt x="163" y="51"/>
                    <a:pt x="128" y="45"/>
                  </a:cubicBezTo>
                  <a:cubicBezTo>
                    <a:pt x="97" y="39"/>
                    <a:pt x="58" y="35"/>
                    <a:pt x="30" y="57"/>
                  </a:cubicBezTo>
                  <a:cubicBezTo>
                    <a:pt x="15" y="70"/>
                    <a:pt x="14" y="89"/>
                    <a:pt x="25" y="106"/>
                  </a:cubicBezTo>
                  <a:cubicBezTo>
                    <a:pt x="31" y="115"/>
                    <a:pt x="41" y="121"/>
                    <a:pt x="51" y="119"/>
                  </a:cubicBezTo>
                  <a:cubicBezTo>
                    <a:pt x="63" y="117"/>
                    <a:pt x="66" y="104"/>
                    <a:pt x="64" y="9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1" y="80"/>
                    <a:pt x="37" y="82"/>
                    <a:pt x="44" y="89"/>
                  </a:cubicBezTo>
                  <a:cubicBezTo>
                    <a:pt x="48" y="90"/>
                    <a:pt x="46" y="94"/>
                    <a:pt x="43" y="94"/>
                  </a:cubicBezTo>
                  <a:cubicBezTo>
                    <a:pt x="23" y="94"/>
                    <a:pt x="40" y="74"/>
                    <a:pt x="53" y="75"/>
                  </a:cubicBezTo>
                  <a:cubicBezTo>
                    <a:pt x="74" y="76"/>
                    <a:pt x="78" y="112"/>
                    <a:pt x="60" y="122"/>
                  </a:cubicBezTo>
                  <a:cubicBezTo>
                    <a:pt x="41" y="132"/>
                    <a:pt x="21" y="118"/>
                    <a:pt x="13" y="98"/>
                  </a:cubicBezTo>
                  <a:cubicBezTo>
                    <a:pt x="0" y="70"/>
                    <a:pt x="26" y="48"/>
                    <a:pt x="46" y="40"/>
                  </a:cubicBezTo>
                  <a:close/>
                  <a:moveTo>
                    <a:pt x="348" y="108"/>
                  </a:moveTo>
                  <a:cubicBezTo>
                    <a:pt x="376" y="115"/>
                    <a:pt x="396" y="89"/>
                    <a:pt x="404" y="62"/>
                  </a:cubicBezTo>
                  <a:cubicBezTo>
                    <a:pt x="386" y="81"/>
                    <a:pt x="364" y="95"/>
                    <a:pt x="340" y="106"/>
                  </a:cubicBezTo>
                  <a:cubicBezTo>
                    <a:pt x="343" y="107"/>
                    <a:pt x="345" y="108"/>
                    <a:pt x="348" y="108"/>
                  </a:cubicBezTo>
                  <a:close/>
                  <a:moveTo>
                    <a:pt x="259" y="61"/>
                  </a:moveTo>
                  <a:cubicBezTo>
                    <a:pt x="270" y="56"/>
                    <a:pt x="268" y="49"/>
                    <a:pt x="253" y="40"/>
                  </a:cubicBezTo>
                  <a:cubicBezTo>
                    <a:pt x="248" y="43"/>
                    <a:pt x="245" y="50"/>
                    <a:pt x="243" y="55"/>
                  </a:cubicBezTo>
                  <a:cubicBezTo>
                    <a:pt x="241" y="58"/>
                    <a:pt x="240" y="61"/>
                    <a:pt x="240" y="65"/>
                  </a:cubicBezTo>
                  <a:cubicBezTo>
                    <a:pt x="246" y="65"/>
                    <a:pt x="253" y="63"/>
                    <a:pt x="2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文本框 60"/>
          <p:cNvSpPr txBox="1"/>
          <p:nvPr>
            <p:custDataLst>
              <p:tags r:id="rId15"/>
            </p:custDataLst>
          </p:nvPr>
        </p:nvSpPr>
        <p:spPr>
          <a:xfrm>
            <a:off x="3023711" y="1303974"/>
            <a:ext cx="3097530" cy="211312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lIns="68580" tIns="34290" rIns="68580" bIns="34290" anchor="ctr">
            <a:normAutofit/>
          </a:bodyPr>
          <a:lstStyle>
            <a:defPPr>
              <a:defRPr lang="zh-CN"/>
            </a:defPPr>
            <a:lvl1pPr>
              <a:defRPr sz="4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5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月 光</a:t>
            </a:r>
            <a:endParaRPr lang="zh-CN" altLang="en-US" sz="50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410" y="301466"/>
            <a:ext cx="284035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atin typeface="汉仪大宋简" pitchFamily="49" charset="-122"/>
                <a:ea typeface="汉仪大宋简" pitchFamily="49" charset="-122"/>
              </a:rPr>
              <a:t>习作导读：</a:t>
            </a:r>
            <a:endParaRPr lang="zh-CN" altLang="en-US" sz="3200" dirty="0"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408" y="1092994"/>
            <a:ext cx="8663940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本单元学习的几个故事都是虚构的，读起来却像在生活中发生过一样，因为这些故事都能在生活中找到影子。</a:t>
            </a:r>
            <a:endParaRPr lang="zh-CN" altLang="en-US" sz="20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虚构的故事往往情节曲折，有较鲜明的人物形象，读起来比较吸引人。下面提供了三组环境和人物，从中选择一组或自己创设一组，展开丰富的想象，创编故事。</a:t>
            </a:r>
            <a:endParaRPr lang="zh-CN" altLang="en-US" sz="20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937" y="83181"/>
            <a:ext cx="298989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汉仪大宋简" pitchFamily="49" charset="-122"/>
                <a:ea typeface="汉仪大宋简" pitchFamily="49" charset="-122"/>
              </a:rPr>
              <a:t>明确要求：</a:t>
            </a:r>
            <a:endParaRPr lang="zh-CN" altLang="en-US" sz="3600" dirty="0"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938" y="1027273"/>
            <a:ext cx="8679656" cy="29500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A.人物性格特点是一定的；</a:t>
            </a:r>
            <a:endParaRPr lang="zh-CN" altLang="en-US" sz="24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B.故事发生的环境是一定的；</a:t>
            </a:r>
            <a:endParaRPr lang="zh-CN" altLang="en-US" sz="24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C.主要人物是一定的；</a:t>
            </a:r>
            <a:endParaRPr lang="zh-CN" altLang="en-US" sz="24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D.想象创编的故事要让读者读起来有“生活”的影            子，最好让人懂得一个道理；</a:t>
            </a:r>
            <a:endParaRPr lang="zh-CN" altLang="en-US" sz="24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E.故事要有曲折。</a:t>
            </a:r>
            <a:endParaRPr lang="zh-CN" altLang="en-US" sz="24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6727" y="1741171"/>
            <a:ext cx="690563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5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C0000"/>
                </a:solidFill>
              </a:rPr>
              <a:t>分</a:t>
            </a:r>
            <a:endParaRPr lang="zh-CN" altLang="en-US" sz="4500">
              <a:ln w="22225">
                <a:solidFill>
                  <a:schemeClr val="accent2"/>
                </a:solidFill>
                <a:prstDash val="solid"/>
              </a:ln>
              <a:solidFill>
                <a:srgbClr val="CC0000"/>
              </a:solidFill>
            </a:endParaRPr>
          </a:p>
          <a:p>
            <a:r>
              <a:rPr lang="zh-CN" altLang="en-US" sz="45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C0000"/>
                </a:solidFill>
              </a:rPr>
              <a:t>组</a:t>
            </a:r>
            <a:endParaRPr lang="zh-CN" altLang="en-US" sz="4500">
              <a:ln w="22225">
                <a:solidFill>
                  <a:schemeClr val="accent2"/>
                </a:solidFill>
                <a:prstDash val="solid"/>
              </a:ln>
              <a:solidFill>
                <a:srgbClr val="CC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23086" y="537210"/>
            <a:ext cx="190166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450C8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校园丁香组</a:t>
            </a:r>
            <a:endParaRPr lang="zh-CN" altLang="en-US" sz="2400" b="1">
              <a:solidFill>
                <a:srgbClr val="450C8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10800000" flipV="1">
            <a:off x="1919764" y="1707379"/>
            <a:ext cx="191309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450C8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冬日黄昏组</a:t>
            </a:r>
            <a:endParaRPr lang="zh-CN" altLang="en-US" sz="2400" b="1" dirty="0">
              <a:solidFill>
                <a:srgbClr val="450C8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9764" y="2957037"/>
            <a:ext cx="190166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450C8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月下村庄组</a:t>
            </a:r>
            <a:endParaRPr lang="zh-CN" altLang="en-US" sz="2400" b="1">
              <a:solidFill>
                <a:srgbClr val="450C8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9764" y="4043839"/>
            <a:ext cx="190166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rgbClr val="450C8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自由创作组</a:t>
            </a:r>
            <a:endParaRPr lang="zh-CN" altLang="en-US" sz="2400" b="1">
              <a:solidFill>
                <a:srgbClr val="450C8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21430" y="333851"/>
            <a:ext cx="4358640" cy="4537234"/>
            <a:chOff x="8024" y="701"/>
            <a:chExt cx="9152" cy="9527"/>
          </a:xfrm>
        </p:grpSpPr>
        <p:sp>
          <p:nvSpPr>
            <p:cNvPr id="8" name="文本框 7"/>
            <p:cNvSpPr txBox="1"/>
            <p:nvPr/>
          </p:nvSpPr>
          <p:spPr>
            <a:xfrm>
              <a:off x="8048" y="701"/>
              <a:ext cx="9128" cy="2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/>
                <a:t>环境：开满丁香花的校园</a:t>
              </a:r>
              <a:endParaRPr lang="zh-CN" altLang="en-US" sz="1800"/>
            </a:p>
            <a:p>
              <a:r>
                <a:rPr lang="zh-CN" altLang="en-US" sz="1800"/>
                <a:t>人物：淘气包张明</a:t>
              </a:r>
              <a:endParaRPr lang="zh-CN" altLang="en-US" sz="1800"/>
            </a:p>
            <a:p>
              <a:r>
                <a:rPr lang="zh-CN" altLang="en-US" sz="1800"/>
                <a:t>          外号</a:t>
              </a:r>
              <a:r>
                <a:rPr lang="en-US" altLang="zh-CN" sz="1800"/>
                <a:t>“</a:t>
              </a:r>
              <a:r>
                <a:rPr lang="zh-CN" altLang="en-US" sz="1800"/>
                <a:t>小辣椒</a:t>
              </a:r>
              <a:r>
                <a:rPr lang="en-US" altLang="zh-CN" sz="1800"/>
                <a:t>”</a:t>
              </a:r>
              <a:r>
                <a:rPr lang="zh-CN" altLang="en-US" sz="1800"/>
                <a:t>的班长王寒冰</a:t>
              </a:r>
              <a:endParaRPr lang="zh-CN" altLang="en-US" sz="1800"/>
            </a:p>
            <a:p>
              <a:r>
                <a:rPr lang="zh-CN" altLang="en-US" sz="1800"/>
                <a:t>          充满活力的年轻班主任李军</a:t>
              </a:r>
              <a:endParaRPr lang="zh-CN" altLang="en-US" sz="18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024" y="3455"/>
              <a:ext cx="9000" cy="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/>
                <a:t>环境：冬日黄昏时车来人往的街头</a:t>
              </a:r>
              <a:endParaRPr lang="zh-CN" altLang="en-US" sz="1800" dirty="0"/>
            </a:p>
            <a:p>
              <a:r>
                <a:rPr lang="zh-CN" altLang="en-US" sz="1800" dirty="0"/>
                <a:t>人物：充满爱心的少年陆天</a:t>
              </a:r>
              <a:endParaRPr lang="zh-CN" altLang="en-US" sz="1800" dirty="0"/>
            </a:p>
            <a:p>
              <a:r>
                <a:rPr lang="zh-CN" altLang="en-US" sz="1800" dirty="0"/>
                <a:t>           流浪狗朵朵</a:t>
              </a:r>
              <a:endParaRPr lang="zh-CN" altLang="en-US" sz="18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048" y="5933"/>
              <a:ext cx="8517" cy="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/>
                <a:t>环境：月光下的村庄</a:t>
              </a:r>
              <a:endParaRPr lang="zh-CN" altLang="en-US" sz="1800"/>
            </a:p>
            <a:p>
              <a:r>
                <a:rPr lang="zh-CN" altLang="en-US" sz="1800"/>
                <a:t>人物：铁蛋</a:t>
              </a:r>
              <a:endParaRPr lang="zh-CN" altLang="en-US" sz="1800"/>
            </a:p>
            <a:p>
              <a:r>
                <a:rPr lang="zh-CN" altLang="en-US" sz="1800"/>
                <a:t>          铁蛋体弱多病的爷爷</a:t>
              </a:r>
              <a:endParaRPr lang="zh-CN" altLang="en-US" sz="18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200" y="8289"/>
              <a:ext cx="7373" cy="1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/>
                <a:t>环境：自定</a:t>
              </a:r>
              <a:endParaRPr lang="zh-CN" altLang="en-US" sz="1800"/>
            </a:p>
            <a:p>
              <a:r>
                <a:rPr lang="zh-CN" altLang="en-US" sz="1800"/>
                <a:t>人物：自定</a:t>
              </a:r>
              <a:endParaRPr lang="zh-CN" altLang="en-US" sz="1800"/>
            </a:p>
            <a:p>
              <a:r>
                <a:rPr lang="zh-CN" altLang="en-US" sz="1800"/>
                <a:t>           自定</a:t>
              </a:r>
              <a:endParaRPr lang="zh-CN" altLang="en-US" sz="1800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76939" y="179546"/>
            <a:ext cx="4886594" cy="7001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小组讨论  构思故事</a:t>
            </a:r>
            <a:endParaRPr lang="zh-CN" altLang="en-US" sz="41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1000" y="771525"/>
            <a:ext cx="8621078" cy="4286726"/>
            <a:chOff x="800" y="1620"/>
            <a:chExt cx="18102" cy="9001"/>
          </a:xfrm>
        </p:grpSpPr>
        <p:pic>
          <p:nvPicPr>
            <p:cNvPr id="3" name="图片 2" descr="流浪狗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0" y="1620"/>
              <a:ext cx="7246" cy="4814"/>
            </a:xfrm>
            <a:prstGeom prst="rect">
              <a:avLst/>
            </a:prstGeom>
          </p:spPr>
        </p:pic>
        <p:pic>
          <p:nvPicPr>
            <p:cNvPr id="4" name="图片 3" descr="流浪狗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205" y="6201"/>
              <a:ext cx="7417" cy="4420"/>
            </a:xfrm>
            <a:prstGeom prst="rect">
              <a:avLst/>
            </a:prstGeom>
          </p:spPr>
        </p:pic>
        <p:pic>
          <p:nvPicPr>
            <p:cNvPr id="5" name="图片 4" descr="丁香花的校园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622" y="1620"/>
              <a:ext cx="7798" cy="4581"/>
            </a:xfrm>
            <a:prstGeom prst="rect">
              <a:avLst/>
            </a:prstGeom>
          </p:spPr>
        </p:pic>
        <p:pic>
          <p:nvPicPr>
            <p:cNvPr id="6" name="图片 5" descr="月光下的村庄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0794" y="5992"/>
              <a:ext cx="8109" cy="4629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9181" y="1693069"/>
            <a:ext cx="7046119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>
                <a:latin typeface="宋体" panose="02010600030101010101" pitchFamily="2" charset="-122"/>
                <a:ea typeface="宋体" panose="02010600030101010101" pitchFamily="2" charset="-122"/>
              </a:rPr>
              <a:t>交流想法   想好命题</a:t>
            </a:r>
            <a:endParaRPr lang="zh-CN" altLang="en-US" sz="5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0803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6"/>
  <p:tag name="KSO_WM_TEMPLATE_CATEGORY" val="custom"/>
  <p:tag name="KSO_WM_TEMPLATE_INDEX" val="20180803"/>
  <p:tag name="KSO_WM_UNIT_ID" val="custom20180803_32*i*16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7"/>
  <p:tag name="KSO_WM_TEMPLATE_CATEGORY" val="custom"/>
  <p:tag name="KSO_WM_TEMPLATE_INDEX" val="20180803"/>
  <p:tag name="KSO_WM_UNIT_ID" val="custom20180803_32*i*17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8"/>
  <p:tag name="KSO_WM_TEMPLATE_CATEGORY" val="custom"/>
  <p:tag name="KSO_WM_TEMPLATE_INDEX" val="20180803"/>
  <p:tag name="KSO_WM_UNIT_ID" val="custom20180803_32*i*18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9"/>
  <p:tag name="KSO_WM_TEMPLATE_CATEGORY" val="custom"/>
  <p:tag name="KSO_WM_TEMPLATE_INDEX" val="20180803"/>
  <p:tag name="KSO_WM_UNIT_ID" val="custom20180803_32*i*19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0"/>
  <p:tag name="KSO_WM_TEMPLATE_CATEGORY" val="custom"/>
  <p:tag name="KSO_WM_TEMPLATE_INDEX" val="20180803"/>
  <p:tag name="KSO_WM_UNIT_ID" val="custom20180803_32*i*20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1"/>
  <p:tag name="KSO_WM_TEMPLATE_CATEGORY" val="custom"/>
  <p:tag name="KSO_WM_TEMPLATE_INDEX" val="20180803"/>
  <p:tag name="KSO_WM_UNIT_ID" val="custom20180803_32*i*2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2"/>
  <p:tag name="KSO_WM_TEMPLATE_CATEGORY" val="custom"/>
  <p:tag name="KSO_WM_TEMPLATE_INDEX" val="20180803"/>
  <p:tag name="KSO_WM_UNIT_ID" val="custom20180803_32*i*22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3"/>
  <p:tag name="KSO_WM_TEMPLATE_CATEGORY" val="custom"/>
  <p:tag name="KSO_WM_TEMPLATE_INDEX" val="20180803"/>
  <p:tag name="KSO_WM_UNIT_ID" val="custom20180803_32*i*23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4"/>
  <p:tag name="KSO_WM_TEMPLATE_CATEGORY" val="custom"/>
  <p:tag name="KSO_WM_TEMPLATE_INDEX" val="20180803"/>
  <p:tag name="KSO_WM_UNIT_ID" val="custom20180803_32*i*24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5"/>
  <p:tag name="KSO_WM_TEMPLATE_CATEGORY" val="custom"/>
  <p:tag name="KSO_WM_TEMPLATE_INDEX" val="20180803"/>
  <p:tag name="KSO_WM_UNIT_ID" val="custom20180803_32*i*25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0803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CLEAR" val="0"/>
  <p:tag name="KSO_WM_UNIT_PRESET_TEXT_INDEX" val="0"/>
  <p:tag name="KSO_WM_UNIT_PRESET_TEXT_LEN" val="9"/>
  <p:tag name="KSO_WM_TEMPLATE_CATEGORY" val="custom"/>
  <p:tag name="KSO_WM_TEMPLATE_INDEX" val="20180803"/>
  <p:tag name="KSO_WM_UNIT_ID" val="custom20180803_32*a*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ISCONTENTSTITLE" val="0"/>
  <p:tag name="KSO_WM_UNIT_TYPE" val="h_a"/>
  <p:tag name="KSO_WM_UNIT_INDEX" val="1_1"/>
  <p:tag name="KSO_WM_UNIT_LAYERLEVEL" val="1_1"/>
  <p:tag name="KSO_WM_UNIT_VALUE" val="7"/>
  <p:tag name="KSO_WM_UNIT_HIGHLIGHT" val="0"/>
  <p:tag name="KSO_WM_UNIT_COMPATIBLE" val="0"/>
  <p:tag name="KSO_WM_UNIT_CLEAR" val="0"/>
  <p:tag name="KSO_WM_UNIT_PRESET_TEXT" val="输入标题"/>
  <p:tag name="KSO_WM_TEMPLATE_CATEGORY" val="custom"/>
  <p:tag name="KSO_WM_TEMPLATE_INDEX" val="20180803"/>
  <p:tag name="KSO_WM_UNIT_ID" val="custom20180803_32*h_a*1_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h_f"/>
  <p:tag name="KSO_WM_UNIT_INDEX" val="1_1"/>
  <p:tag name="KSO_WM_UNIT_LAYERLEVEL" val="1_1"/>
  <p:tag name="KSO_WM_UNIT_VALUE" val="135"/>
  <p:tag name="KSO_WM_UNIT_HIGHLIGHT" val="0"/>
  <p:tag name="KSO_WM_UNIT_COMPATIBLE" val="0"/>
  <p:tag name="KSO_WM_UNIT_CLEAR" val="0"/>
  <p:tag name="KSO_WM_UNIT_PRESET_TEXT_INDEX" val="2"/>
  <p:tag name="KSO_WM_UNIT_PRESET_TEXT_LEN" val="100"/>
  <p:tag name="KSO_WM_TEMPLATE_CATEGORY" val="custom"/>
  <p:tag name="KSO_WM_TEMPLATE_INDEX" val="20180803"/>
  <p:tag name="KSO_WM_UNIT_ID" val="custom20180803_32*h_f*1_1"/>
</p:tagLst>
</file>

<file path=ppt/tags/tag23.xml><?xml version="1.0" encoding="utf-8"?>
<p:tagLst xmlns:p="http://schemas.openxmlformats.org/presentationml/2006/main">
  <p:tag name="KSO_WM_TAG_VERSION" val="1.0"/>
  <p:tag name="KSO_WM_SLIDE_ITEM_CNT" val="1"/>
  <p:tag name="KSO_WM_SLIDE_LAYOUT" val="a_h"/>
  <p:tag name="KSO_WM_SLIDE_LAYOUT_CNT" val="1_1"/>
  <p:tag name="KSO_WM_SLIDE_TYPE" val="text"/>
  <p:tag name="KSO_WM_BEAUTIFY_FLAG" val="#wm#"/>
  <p:tag name="KSO_WM_SLIDE_POSITION" val="226*195"/>
  <p:tag name="KSO_WM_SLIDE_SIZE" val="508*246"/>
  <p:tag name="KSO_WM_COMBINE_RELATE_SLIDE_ID" val="background20177581_10"/>
  <p:tag name="KSO_WM_TEMPLATE_CATEGORY" val="custom"/>
  <p:tag name="KSO_WM_TEMPLATE_INDEX" val="20180803"/>
  <p:tag name="KSO_WM_SLIDE_ID" val="custom20180803_32"/>
  <p:tag name="KSO_WM_SLIDE_INDEX" val="32"/>
  <p:tag name="KSO_WM_TEMPLATE_SUBCATEGORY" val="combine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0"/>
  <p:tag name="KSO_WM_TEMPLATE_CATEGORY" val="custom"/>
  <p:tag name="KSO_WM_TEMPLATE_INDEX" val="20180803"/>
  <p:tag name="KSO_WM_UNIT_ID" val="custom20180803_32*i*0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180803"/>
  <p:tag name="KSO_WM_UNIT_ID" val="custom20180803_32*i*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4"/>
  <p:tag name="KSO_WM_TEMPLATE_CATEGORY" val="custom"/>
  <p:tag name="KSO_WM_TEMPLATE_INDEX" val="20180803"/>
  <p:tag name="KSO_WM_UNIT_ID" val="custom20180803_32*i*14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5"/>
  <p:tag name="KSO_WM_TEMPLATE_CATEGORY" val="custom"/>
  <p:tag name="KSO_WM_TEMPLATE_INDEX" val="20180803"/>
  <p:tag name="KSO_WM_UNIT_ID" val="custom20180803_32*i*15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6"/>
  <p:tag name="KSO_WM_TEMPLATE_CATEGORY" val="custom"/>
  <p:tag name="KSO_WM_TEMPLATE_INDEX" val="20180803"/>
  <p:tag name="KSO_WM_UNIT_ID" val="custom20180803_32*i*16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7"/>
  <p:tag name="KSO_WM_TEMPLATE_CATEGORY" val="custom"/>
  <p:tag name="KSO_WM_TEMPLATE_INDEX" val="20180803"/>
  <p:tag name="KSO_WM_UNIT_ID" val="custom20180803_32*i*17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7581_1"/>
  <p:tag name="KSO_WM_TEMPLATE_CATEGORY" val="custom"/>
  <p:tag name="KSO_WM_TEMPLATE_INDEX" val="20180803"/>
  <p:tag name="KSO_WM_TEMPLATE_SUBCATEGORY" val="combine"/>
  <p:tag name="KSO_WM_TEMPLATE_THUMBS_INDEX" val="1、2、5、6、11、12、18、24、29、32、33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8"/>
  <p:tag name="KSO_WM_TEMPLATE_CATEGORY" val="custom"/>
  <p:tag name="KSO_WM_TEMPLATE_INDEX" val="20180803"/>
  <p:tag name="KSO_WM_UNIT_ID" val="custom20180803_32*i*18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9"/>
  <p:tag name="KSO_WM_TEMPLATE_CATEGORY" val="custom"/>
  <p:tag name="KSO_WM_TEMPLATE_INDEX" val="20180803"/>
  <p:tag name="KSO_WM_UNIT_ID" val="custom20180803_32*i*19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0"/>
  <p:tag name="KSO_WM_TEMPLATE_CATEGORY" val="custom"/>
  <p:tag name="KSO_WM_TEMPLATE_INDEX" val="20180803"/>
  <p:tag name="KSO_WM_UNIT_ID" val="custom20180803_32*i*20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1"/>
  <p:tag name="KSO_WM_TEMPLATE_CATEGORY" val="custom"/>
  <p:tag name="KSO_WM_TEMPLATE_INDEX" val="20180803"/>
  <p:tag name="KSO_WM_UNIT_ID" val="custom20180803_32*i*2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2"/>
  <p:tag name="KSO_WM_TEMPLATE_CATEGORY" val="custom"/>
  <p:tag name="KSO_WM_TEMPLATE_INDEX" val="20180803"/>
  <p:tag name="KSO_WM_UNIT_ID" val="custom20180803_32*i*22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3"/>
  <p:tag name="KSO_WM_TEMPLATE_CATEGORY" val="custom"/>
  <p:tag name="KSO_WM_TEMPLATE_INDEX" val="20180803"/>
  <p:tag name="KSO_WM_UNIT_ID" val="custom20180803_32*i*23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4"/>
  <p:tag name="KSO_WM_TEMPLATE_CATEGORY" val="custom"/>
  <p:tag name="KSO_WM_TEMPLATE_INDEX" val="20180803"/>
  <p:tag name="KSO_WM_UNIT_ID" val="custom20180803_32*i*24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5"/>
  <p:tag name="KSO_WM_TEMPLATE_CATEGORY" val="custom"/>
  <p:tag name="KSO_WM_TEMPLATE_INDEX" val="20180803"/>
  <p:tag name="KSO_WM_UNIT_ID" val="custom20180803_32*i*25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UNIT_ISCONTENTSTITLE" val="0"/>
  <p:tag name="KSO_WM_UNIT_TYPE" val="h_a"/>
  <p:tag name="KSO_WM_UNIT_INDEX" val="1_1"/>
  <p:tag name="KSO_WM_UNIT_LAYERLEVEL" val="1_1"/>
  <p:tag name="KSO_WM_UNIT_VALUE" val="7"/>
  <p:tag name="KSO_WM_UNIT_HIGHLIGHT" val="0"/>
  <p:tag name="KSO_WM_UNIT_COMPATIBLE" val="0"/>
  <p:tag name="KSO_WM_UNIT_CLEAR" val="0"/>
  <p:tag name="KSO_WM_UNIT_PRESET_TEXT" val="输入标题"/>
  <p:tag name="KSO_WM_TEMPLATE_CATEGORY" val="custom"/>
  <p:tag name="KSO_WM_TEMPLATE_INDEX" val="20180803"/>
  <p:tag name="KSO_WM_UNIT_ID" val="custom20180803_32*h_a*1_1"/>
</p:tagLst>
</file>

<file path=ppt/tags/tag39.xml><?xml version="1.0" encoding="utf-8"?>
<p:tagLst xmlns:p="http://schemas.openxmlformats.org/presentationml/2006/main">
  <p:tag name="KSO_WM_TAG_VERSION" val="1.0"/>
  <p:tag name="KSO_WM_SLIDE_ITEM_CNT" val="1"/>
  <p:tag name="KSO_WM_SLIDE_LAYOUT" val="a_h"/>
  <p:tag name="KSO_WM_SLIDE_LAYOUT_CNT" val="1_1"/>
  <p:tag name="KSO_WM_SLIDE_TYPE" val="text"/>
  <p:tag name="KSO_WM_BEAUTIFY_FLAG" val="#wm#"/>
  <p:tag name="KSO_WM_SLIDE_POSITION" val="226*195"/>
  <p:tag name="KSO_WM_SLIDE_SIZE" val="508*246"/>
  <p:tag name="KSO_WM_COMBINE_RELATE_SLIDE_ID" val="background20177581_10"/>
  <p:tag name="KSO_WM_TEMPLATE_CATEGORY" val="custom"/>
  <p:tag name="KSO_WM_TEMPLATE_INDEX" val="20180803"/>
  <p:tag name="KSO_WM_SLIDE_ID" val="custom20180803_32"/>
  <p:tag name="KSO_WM_SLIDE_INDEX" val="32"/>
  <p:tag name="KSO_WM_TEMPLATE_SUBCATEGORY" val="combine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VALUE" val="7"/>
  <p:tag name="KSO_WM_UNIT_ISCONTENTSTITLE" val="0"/>
  <p:tag name="KSO_WM_UNIT_HIGHLIGHT" val="0"/>
  <p:tag name="KSO_WM_UNIT_COMPATIBLE" val="0"/>
  <p:tag name="KSO_WM_UNIT_CLEAR" val="0"/>
  <p:tag name="KSO_WM_UNIT_PRESET_TEXT" val="感谢您的观看"/>
  <p:tag name="KSO_WM_TEMPLATE_CATEGORY" val="custom"/>
  <p:tag name="KSO_WM_TEMPLATE_INDEX" val="20180803"/>
  <p:tag name="KSO_WM_UNIT_ID" val="custom20180803_33*a*1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0"/>
  <p:tag name="KSO_WM_TEMPLATE_CATEGORY" val="custom"/>
  <p:tag name="KSO_WM_TEMPLATE_INDEX" val="20180803"/>
  <p:tag name="KSO_WM_UNIT_ID" val="custom20180803_32*i*0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180803"/>
  <p:tag name="KSO_WM_UNIT_ID" val="custom20180803_32*i*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4"/>
  <p:tag name="KSO_WM_TEMPLATE_CATEGORY" val="custom"/>
  <p:tag name="KSO_WM_TEMPLATE_INDEX" val="20180803"/>
  <p:tag name="KSO_WM_UNIT_ID" val="custom20180803_32*i*14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5"/>
  <p:tag name="KSO_WM_TEMPLATE_CATEGORY" val="custom"/>
  <p:tag name="KSO_WM_TEMPLATE_INDEX" val="20180803"/>
  <p:tag name="KSO_WM_UNIT_ID" val="custom20180803_32*i*15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6"/>
  <p:tag name="KSO_WM_TEMPLATE_CATEGORY" val="custom"/>
  <p:tag name="KSO_WM_TEMPLATE_INDEX" val="20180803"/>
  <p:tag name="KSO_WM_UNIT_ID" val="custom20180803_32*i*16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7"/>
  <p:tag name="KSO_WM_TEMPLATE_CATEGORY" val="custom"/>
  <p:tag name="KSO_WM_TEMPLATE_INDEX" val="20180803"/>
  <p:tag name="KSO_WM_UNIT_ID" val="custom20180803_32*i*17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8"/>
  <p:tag name="KSO_WM_TEMPLATE_CATEGORY" val="custom"/>
  <p:tag name="KSO_WM_TEMPLATE_INDEX" val="20180803"/>
  <p:tag name="KSO_WM_UNIT_ID" val="custom20180803_32*i*18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9"/>
  <p:tag name="KSO_WM_TEMPLATE_CATEGORY" val="custom"/>
  <p:tag name="KSO_WM_TEMPLATE_INDEX" val="20180803"/>
  <p:tag name="KSO_WM_UNIT_ID" val="custom20180803_32*i*19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0"/>
  <p:tag name="KSO_WM_TEMPLATE_CATEGORY" val="custom"/>
  <p:tag name="KSO_WM_TEMPLATE_INDEX" val="20180803"/>
  <p:tag name="KSO_WM_UNIT_ID" val="custom20180803_32*i*20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1"/>
  <p:tag name="KSO_WM_TEMPLATE_CATEGORY" val="custom"/>
  <p:tag name="KSO_WM_TEMPLATE_INDEX" val="20180803"/>
  <p:tag name="KSO_WM_UNIT_ID" val="custom20180803_32*i*21"/>
</p:tagLst>
</file>

<file path=ppt/tags/tag5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endPage"/>
  <p:tag name="KSO_WM_BEAUTIFY_FLAG" val="#wm#"/>
  <p:tag name="KSO_WM_COMBINE_RELATE_SLIDE_ID" val="background20177581_11"/>
  <p:tag name="KSO_WM_TEMPLATE_CATEGORY" val="custom"/>
  <p:tag name="KSO_WM_TEMPLATE_INDEX" val="20180803"/>
  <p:tag name="KSO_WM_SLIDE_ID" val="custom20180803_33"/>
  <p:tag name="KSO_WM_SLIDE_INDEX" val="33"/>
  <p:tag name="KSO_WM_TEMPLATE_SUBCATEGORY" val="combine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2"/>
  <p:tag name="KSO_WM_TEMPLATE_CATEGORY" val="custom"/>
  <p:tag name="KSO_WM_TEMPLATE_INDEX" val="20180803"/>
  <p:tag name="KSO_WM_UNIT_ID" val="custom20180803_32*i*22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3"/>
  <p:tag name="KSO_WM_TEMPLATE_CATEGORY" val="custom"/>
  <p:tag name="KSO_WM_TEMPLATE_INDEX" val="20180803"/>
  <p:tag name="KSO_WM_UNIT_ID" val="custom20180803_32*i*23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4"/>
  <p:tag name="KSO_WM_TEMPLATE_CATEGORY" val="custom"/>
  <p:tag name="KSO_WM_TEMPLATE_INDEX" val="20180803"/>
  <p:tag name="KSO_WM_UNIT_ID" val="custom20180803_32*i*24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25"/>
  <p:tag name="KSO_WM_TEMPLATE_CATEGORY" val="custom"/>
  <p:tag name="KSO_WM_TEMPLATE_INDEX" val="20180803"/>
  <p:tag name="KSO_WM_UNIT_ID" val="custom20180803_32*i*25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ISCONTENTSTITLE" val="0"/>
  <p:tag name="KSO_WM_UNIT_TYPE" val="h_a"/>
  <p:tag name="KSO_WM_UNIT_INDEX" val="1_1"/>
  <p:tag name="KSO_WM_UNIT_LAYERLEVEL" val="1_1"/>
  <p:tag name="KSO_WM_UNIT_VALUE" val="7"/>
  <p:tag name="KSO_WM_UNIT_HIGHLIGHT" val="0"/>
  <p:tag name="KSO_WM_UNIT_COMPATIBLE" val="0"/>
  <p:tag name="KSO_WM_UNIT_CLEAR" val="0"/>
  <p:tag name="KSO_WM_UNIT_PRESET_TEXT" val="输入标题"/>
  <p:tag name="KSO_WM_TEMPLATE_CATEGORY" val="custom"/>
  <p:tag name="KSO_WM_TEMPLATE_INDEX" val="20180803"/>
  <p:tag name="KSO_WM_UNIT_ID" val="custom20180803_32*h_a*1_1"/>
</p:tagLst>
</file>

<file path=ppt/tags/tag55.xml><?xml version="1.0" encoding="utf-8"?>
<p:tagLst xmlns:p="http://schemas.openxmlformats.org/presentationml/2006/main">
  <p:tag name="KSO_WM_TAG_VERSION" val="1.0"/>
  <p:tag name="KSO_WM_SLIDE_ITEM_CNT" val="1"/>
  <p:tag name="KSO_WM_SLIDE_LAYOUT" val="a_h"/>
  <p:tag name="KSO_WM_SLIDE_LAYOUT_CNT" val="1_1"/>
  <p:tag name="KSO_WM_SLIDE_TYPE" val="text"/>
  <p:tag name="KSO_WM_BEAUTIFY_FLAG" val="#wm#"/>
  <p:tag name="KSO_WM_SLIDE_POSITION" val="226*195"/>
  <p:tag name="KSO_WM_SLIDE_SIZE" val="508*246"/>
  <p:tag name="KSO_WM_COMBINE_RELATE_SLIDE_ID" val="background20177581_10"/>
  <p:tag name="KSO_WM_TEMPLATE_CATEGORY" val="custom"/>
  <p:tag name="KSO_WM_TEMPLATE_INDEX" val="20180803"/>
  <p:tag name="KSO_WM_SLIDE_ID" val="custom20180803_32"/>
  <p:tag name="KSO_WM_SLIDE_INDEX" val="32"/>
  <p:tag name="KSO_WM_TEMPLATE_SUBCATEGORY" val="combine"/>
</p:tagLst>
</file>

<file path=ppt/tags/tag56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57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58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59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0"/>
  <p:tag name="KSO_WM_TEMPLATE_CATEGORY" val="custom"/>
  <p:tag name="KSO_WM_TEMPLATE_INDEX" val="20180803"/>
  <p:tag name="KSO_WM_UNIT_ID" val="custom20180803_32*i*0"/>
</p:tagLst>
</file>

<file path=ppt/tags/tag60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61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62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63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64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65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66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67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sectionTitle"/>
  <p:tag name="KSO_WM_BEAUTIFY_FLAG" val="#wm#"/>
  <p:tag name="KSO_WM_COMBINE_RELATE_SLIDE_ID" val="background20177581_6"/>
  <p:tag name="KSO_WM_TEMPLATE_CATEGORY" val="custom"/>
  <p:tag name="KSO_WM_TEMPLATE_INDEX" val="20180803"/>
  <p:tag name="KSO_WM_SLIDE_ID" val="custom20180803_11"/>
  <p:tag name="KSO_WM_SLIDE_INDEX" val="11"/>
  <p:tag name="KSO_WM_TEMPLATE_SUBCATEGORY" val="combine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180803"/>
  <p:tag name="KSO_WM_UNIT_ID" val="custom20180803_32*i*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4"/>
  <p:tag name="KSO_WM_TEMPLATE_CATEGORY" val="custom"/>
  <p:tag name="KSO_WM_TEMPLATE_INDEX" val="20180803"/>
  <p:tag name="KSO_WM_UNIT_ID" val="custom20180803_32*i*14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15"/>
  <p:tag name="KSO_WM_TEMPLATE_CATEGORY" val="custom"/>
  <p:tag name="KSO_WM_TEMPLATE_INDEX" val="20180803"/>
  <p:tag name="KSO_WM_UNIT_ID" val="custom20180803_32*i*1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FFFFFF"/>
      </a:dk2>
      <a:lt2>
        <a:srgbClr val="71933A"/>
      </a:lt2>
      <a:accent1>
        <a:srgbClr val="EA8B97"/>
      </a:accent1>
      <a:accent2>
        <a:srgbClr val="71933A"/>
      </a:accent2>
      <a:accent3>
        <a:srgbClr val="27191E"/>
      </a:accent3>
      <a:accent4>
        <a:srgbClr val="FFFFFF"/>
      </a:accent4>
      <a:accent5>
        <a:srgbClr val="727070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习作：笔尖流出的故事</Template>
  <TotalTime>0</TotalTime>
  <Words>1919</Words>
  <Application>WPS 演示</Application>
  <PresentationFormat>全屏显示(16:9)</PresentationFormat>
  <Paragraphs>141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汉仪大宋简</vt:lpstr>
      <vt:lpstr>黑体</vt:lpstr>
      <vt:lpstr>微软雅黑</vt:lpstr>
      <vt:lpstr>华文行楷</vt:lpstr>
      <vt:lpstr>华文中宋</vt:lpstr>
      <vt:lpstr>华文新魏</vt:lpstr>
      <vt:lpstr>Arial</vt:lpstr>
      <vt:lpstr>Arial Unicode MS</vt:lpstr>
      <vt:lpstr>等线</vt:lpstr>
      <vt:lpstr>Calibri</vt:lpstr>
      <vt:lpstr>第一PPT模板网-WWW.1PPT.COM</vt:lpstr>
      <vt:lpstr>笔尖流出的故事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2019-12-21T06:01:00Z</dcterms:created>
  <dcterms:modified xsi:type="dcterms:W3CDTF">2021-07-28T04:35:19Z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