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</p:sldMasterIdLst>
  <p:notesMasterIdLst>
    <p:notesMasterId r:id="rId13"/>
  </p:notesMasterIdLst>
  <p:handoutMasterIdLst>
    <p:handoutMasterId r:id="rId14"/>
  </p:handoutMasterIdLst>
  <p:sldIdLst>
    <p:sldId id="323" r:id="rId3"/>
    <p:sldId id="523" r:id="rId4"/>
    <p:sldId id="1012" r:id="rId5"/>
    <p:sldId id="1094" r:id="rId6"/>
    <p:sldId id="1088" r:id="rId7"/>
    <p:sldId id="1089" r:id="rId8"/>
    <p:sldId id="1090" r:id="rId9"/>
    <p:sldId id="1092" r:id="rId10"/>
    <p:sldId id="1093" r:id="rId11"/>
    <p:sldId id="1091" r:id="rId12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黑体" panose="02010609060101010101" pitchFamily="49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6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001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57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69397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86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7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32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02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11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97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22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65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8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57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12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61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6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24821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8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8FDDFD90-1429-7244-B887-4B2B69E9159A}"/>
              </a:ext>
            </a:extLst>
          </p:cNvPr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>
            <a:extLst>
              <a:ext uri="{FF2B5EF4-FFF2-40B4-BE49-F238E27FC236}">
                <a16:creationId xmlns:a16="http://schemas.microsoft.com/office/drawing/2014/main" id="{5362E6FF-7BB4-7848-B66B-4CD6CB94CD42}"/>
              </a:ext>
            </a:extLst>
          </p:cNvPr>
          <p:cNvSpPr txBox="1"/>
          <p:nvPr userDrawn="1"/>
        </p:nvSpPr>
        <p:spPr>
          <a:xfrm>
            <a:off x="193237" y="92978"/>
            <a:ext cx="10086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综合性学习</a:t>
            </a:r>
          </a:p>
        </p:txBody>
      </p:sp>
      <p:pic>
        <p:nvPicPr>
          <p:cNvPr id="1026" name="Picture 2" descr="http://img.daimg.com/uploads/allimg/120919/1-1209192313310-L.jpg"/>
          <p:cNvPicPr>
            <a:picLocks noChangeAspect="1" noChangeArrowheads="1"/>
          </p:cNvPicPr>
          <p:nvPr userDrawn="1"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40"/>
          <a:stretch/>
        </p:blipFill>
        <p:spPr bwMode="auto">
          <a:xfrm>
            <a:off x="-15428" y="4586982"/>
            <a:ext cx="9159427" cy="55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84" r:id="rId9"/>
    <p:sldLayoutId id="2147483685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0"/>
            <a:ext cx="9180512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3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3568" y="1851670"/>
            <a:ext cx="7848872" cy="20390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本单元我们学习了好几个中华民族的传统节日，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今天，就让我们跟随着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中华传统节日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这一课走进我们</a:t>
            </a: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中华民族的灿烂文化吧！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36362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写作小提示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00064" y="1616482"/>
            <a:ext cx="4312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加入学过的古诗更精彩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48136" y="2264554"/>
            <a:ext cx="4312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加入学过的修辞更生动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68216" y="2912626"/>
            <a:ext cx="4312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加入你的心情更真实</a:t>
            </a: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7EB"/>
              </a:clrFrom>
              <a:clrTo>
                <a:srgbClr val="FBF7EB">
                  <a:alpha val="0"/>
                </a:srgbClr>
              </a:clrTo>
            </a:clrChange>
          </a:blip>
          <a:srcRect l="3688"/>
          <a:stretch>
            <a:fillRect/>
          </a:stretch>
        </p:blipFill>
        <p:spPr bwMode="auto">
          <a:xfrm>
            <a:off x="179512" y="555526"/>
            <a:ext cx="44661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CD184A55-3423-F349-98B8-52F211EB9433}"/>
              </a:ext>
            </a:extLst>
          </p:cNvPr>
          <p:cNvSpPr/>
          <p:nvPr/>
        </p:nvSpPr>
        <p:spPr>
          <a:xfrm flipH="1">
            <a:off x="0" y="87502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06E88223-4167-0746-8818-C83637374A72}"/>
              </a:ext>
            </a:extLst>
          </p:cNvPr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三年级  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2483768" y="1779662"/>
            <a:ext cx="4248472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中华传统节日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83568" y="483518"/>
            <a:ext cx="4724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幼圆" charset="-122"/>
                <a:ea typeface="幼圆" charset="-122"/>
              </a:rPr>
              <a:t>综合性学习</a:t>
            </a:r>
          </a:p>
        </p:txBody>
      </p:sp>
      <p:pic>
        <p:nvPicPr>
          <p:cNvPr id="8499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7EB"/>
              </a:clrFrom>
              <a:clrTo>
                <a:srgbClr val="FBF7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83518"/>
            <a:ext cx="43244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83568" y="536362"/>
            <a:ext cx="4724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幼圆" charset="-122"/>
                <a:ea typeface="幼圆" charset="-122"/>
              </a:rPr>
              <a:t>节日小故事：“年”的传说</a:t>
            </a:r>
          </a:p>
        </p:txBody>
      </p:sp>
      <p:pic>
        <p:nvPicPr>
          <p:cNvPr id="8" name="Picture 2" descr="C:\Users\Administrator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03548"/>
            <a:ext cx="6444208" cy="316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7EB"/>
              </a:clrFrom>
              <a:clrTo>
                <a:srgbClr val="FBF7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483518"/>
            <a:ext cx="43244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8923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95736" y="863102"/>
            <a:ext cx="6768752" cy="3292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传说中国古时侯有一种叫“年”的怪兽，凶猛异常，每到除夕，便来伤害人命。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　又到了一年的除夕，村里来了一个白发老人，说他定能将“年”兽驱赶走。当“年”兽像往年一样准备进村的时候，突然传来爆竹声，“年”兽混身颤栗，仓惶而逃。 </a:t>
            </a: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　　从此，每年的除夕，家家都燃放爆竹，守更待岁。这就是“过年”的来历。</a:t>
            </a:r>
          </a:p>
        </p:txBody>
      </p:sp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86" y="1599876"/>
            <a:ext cx="21145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83518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幼圆" charset="-122"/>
                <a:ea typeface="幼圆" charset="-122"/>
              </a:rPr>
              <a:t>写一写过节的过程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1059582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选一个传统节日，写一篇习作。可以写自己家过节的过程，也可以写节日中发生的印象深刻的故事。</a:t>
            </a:r>
          </a:p>
        </p:txBody>
      </p:sp>
      <p:sp>
        <p:nvSpPr>
          <p:cNvPr id="4" name="矩形 3"/>
          <p:cNvSpPr/>
          <p:nvPr/>
        </p:nvSpPr>
        <p:spPr>
          <a:xfrm>
            <a:off x="7236296" y="2283718"/>
            <a:ext cx="936104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春节</a:t>
            </a:r>
          </a:p>
        </p:txBody>
      </p:sp>
      <p:sp>
        <p:nvSpPr>
          <p:cNvPr id="6" name="矩形 5"/>
          <p:cNvSpPr/>
          <p:nvPr/>
        </p:nvSpPr>
        <p:spPr>
          <a:xfrm>
            <a:off x="1817693" y="2283718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元宵节</a:t>
            </a:r>
          </a:p>
        </p:txBody>
      </p:sp>
      <p:sp>
        <p:nvSpPr>
          <p:cNvPr id="7" name="矩形 6"/>
          <p:cNvSpPr/>
          <p:nvPr/>
        </p:nvSpPr>
        <p:spPr>
          <a:xfrm>
            <a:off x="737573" y="2283718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清明节</a:t>
            </a:r>
          </a:p>
        </p:txBody>
      </p:sp>
      <p:sp>
        <p:nvSpPr>
          <p:cNvPr id="8" name="矩形 7"/>
          <p:cNvSpPr/>
          <p:nvPr/>
        </p:nvSpPr>
        <p:spPr>
          <a:xfrm>
            <a:off x="2897813" y="2283718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端午节</a:t>
            </a:r>
          </a:p>
        </p:txBody>
      </p:sp>
      <p:sp>
        <p:nvSpPr>
          <p:cNvPr id="9" name="矩形 8"/>
          <p:cNvSpPr/>
          <p:nvPr/>
        </p:nvSpPr>
        <p:spPr>
          <a:xfrm>
            <a:off x="5058053" y="2283718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七夕节</a:t>
            </a:r>
          </a:p>
        </p:txBody>
      </p:sp>
      <p:sp>
        <p:nvSpPr>
          <p:cNvPr id="10" name="矩形 9"/>
          <p:cNvSpPr/>
          <p:nvPr/>
        </p:nvSpPr>
        <p:spPr>
          <a:xfrm>
            <a:off x="3977933" y="2283718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中秋节</a:t>
            </a:r>
          </a:p>
        </p:txBody>
      </p:sp>
      <p:sp>
        <p:nvSpPr>
          <p:cNvPr id="11" name="矩形 10"/>
          <p:cNvSpPr/>
          <p:nvPr/>
        </p:nvSpPr>
        <p:spPr>
          <a:xfrm>
            <a:off x="6138173" y="2283718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重阳节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39552" y="2715766"/>
            <a:ext cx="7704856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78777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787774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787774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278777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2787774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278777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6400" y="2787774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008" y="369839"/>
            <a:ext cx="899592" cy="761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3.so.qhmsg.com/bdr/_240_/t010ba844cf1ea35be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852685"/>
            <a:ext cx="2286000" cy="2286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420896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20072" y="1735861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春节干什么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7944" y="41151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春节</a:t>
            </a:r>
          </a:p>
        </p:txBody>
      </p:sp>
      <p:pic>
        <p:nvPicPr>
          <p:cNvPr id="14233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816" y="1095766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39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095766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0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1095766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1" name="Picture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816" y="2787774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2" name="Picture 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2787774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3" name="Picture 7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2787774"/>
            <a:ext cx="252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454280" y="1095766"/>
            <a:ext cx="2515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燃放烟花</a:t>
            </a:r>
            <a:endParaRPr lang="en-US" altLang="zh-CN" sz="2400" dirty="0"/>
          </a:p>
          <a:p>
            <a:endParaRPr lang="en-US" altLang="zh-CN" sz="2400" dirty="0"/>
          </a:p>
          <a:p>
            <a:r>
              <a:rPr lang="zh-CN" altLang="en-US" sz="2400" dirty="0"/>
              <a:t>注意安全</a:t>
            </a:r>
          </a:p>
        </p:txBody>
      </p:sp>
      <p:pic>
        <p:nvPicPr>
          <p:cNvPr id="142344" name="Picture 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0347" y="430674"/>
            <a:ext cx="487597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3106" y="524767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你想选择哪个节日来写呢？</a:t>
            </a:r>
          </a:p>
        </p:txBody>
      </p:sp>
      <p:sp>
        <p:nvSpPr>
          <p:cNvPr id="3" name="矩形 2"/>
          <p:cNvSpPr/>
          <p:nvPr/>
        </p:nvSpPr>
        <p:spPr>
          <a:xfrm>
            <a:off x="7236296" y="1433397"/>
            <a:ext cx="936104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春节</a:t>
            </a:r>
          </a:p>
        </p:txBody>
      </p:sp>
      <p:sp>
        <p:nvSpPr>
          <p:cNvPr id="4" name="矩形 3"/>
          <p:cNvSpPr/>
          <p:nvPr/>
        </p:nvSpPr>
        <p:spPr>
          <a:xfrm>
            <a:off x="1817693" y="1433397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元宵节</a:t>
            </a:r>
          </a:p>
        </p:txBody>
      </p:sp>
      <p:sp>
        <p:nvSpPr>
          <p:cNvPr id="5" name="矩形 4"/>
          <p:cNvSpPr/>
          <p:nvPr/>
        </p:nvSpPr>
        <p:spPr>
          <a:xfrm>
            <a:off x="737573" y="1433397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清明节</a:t>
            </a:r>
          </a:p>
        </p:txBody>
      </p:sp>
      <p:sp>
        <p:nvSpPr>
          <p:cNvPr id="6" name="矩形 5"/>
          <p:cNvSpPr/>
          <p:nvPr/>
        </p:nvSpPr>
        <p:spPr>
          <a:xfrm>
            <a:off x="2897813" y="1433397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端午节</a:t>
            </a:r>
          </a:p>
        </p:txBody>
      </p:sp>
      <p:sp>
        <p:nvSpPr>
          <p:cNvPr id="7" name="矩形 6"/>
          <p:cNvSpPr/>
          <p:nvPr/>
        </p:nvSpPr>
        <p:spPr>
          <a:xfrm>
            <a:off x="5058053" y="1433397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七夕节</a:t>
            </a:r>
          </a:p>
        </p:txBody>
      </p:sp>
      <p:sp>
        <p:nvSpPr>
          <p:cNvPr id="8" name="矩形 7"/>
          <p:cNvSpPr/>
          <p:nvPr/>
        </p:nvSpPr>
        <p:spPr>
          <a:xfrm>
            <a:off x="3977933" y="1433397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中秋节</a:t>
            </a:r>
          </a:p>
        </p:txBody>
      </p:sp>
      <p:sp>
        <p:nvSpPr>
          <p:cNvPr id="9" name="矩形 8"/>
          <p:cNvSpPr/>
          <p:nvPr/>
        </p:nvSpPr>
        <p:spPr>
          <a:xfrm>
            <a:off x="6138173" y="1433397"/>
            <a:ext cx="954107" cy="40011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重阳节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539552" y="1865445"/>
            <a:ext cx="7704856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37452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93745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93745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937452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6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93745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1937452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8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6400" y="1937453"/>
            <a:ext cx="936000" cy="168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683568" y="3838277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你想选择节日中的哪件事来写呢？</a:t>
            </a:r>
          </a:p>
        </p:txBody>
      </p:sp>
      <p:pic>
        <p:nvPicPr>
          <p:cNvPr id="144385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3586" y="488764"/>
            <a:ext cx="623987" cy="533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8351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开始写作</a:t>
            </a:r>
          </a:p>
        </p:txBody>
      </p:sp>
      <p:pic>
        <p:nvPicPr>
          <p:cNvPr id="143362" name="Picture 2" descr="http://img1.gtimg.com/kid/pics/hv1/158/34/1345/874674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4786" y="1635646"/>
            <a:ext cx="2646235" cy="2619773"/>
          </a:xfrm>
          <a:prstGeom prst="rect">
            <a:avLst/>
          </a:prstGeom>
          <a:noFill/>
        </p:spPr>
      </p:pic>
      <p:sp>
        <p:nvSpPr>
          <p:cNvPr id="4" name="云形 3"/>
          <p:cNvSpPr/>
          <p:nvPr/>
        </p:nvSpPr>
        <p:spPr>
          <a:xfrm>
            <a:off x="5220072" y="972076"/>
            <a:ext cx="2520280" cy="1440160"/>
          </a:xfrm>
          <a:prstGeom prst="cloud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</a:rPr>
              <a:t>比一比谁最棒</a:t>
            </a: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7EB"/>
              </a:clrFrom>
              <a:clrTo>
                <a:srgbClr val="FBF7EB">
                  <a:alpha val="0"/>
                </a:srgbClr>
              </a:clrTo>
            </a:clrChange>
          </a:blip>
          <a:srcRect l="3688"/>
          <a:stretch>
            <a:fillRect/>
          </a:stretch>
        </p:blipFill>
        <p:spPr bwMode="auto">
          <a:xfrm>
            <a:off x="179512" y="555526"/>
            <a:ext cx="44661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</Words>
  <Application>Microsoft Office PowerPoint</Application>
  <PresentationFormat>全屏显示(16:9)</PresentationFormat>
  <Paragraphs>40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楷体</vt:lpstr>
      <vt:lpstr>Kaiti SC</vt:lpstr>
      <vt:lpstr>Heiti SC Light</vt:lpstr>
      <vt:lpstr>黑体</vt:lpstr>
      <vt:lpstr>Arial</vt:lpstr>
      <vt:lpstr>Times New Roman</vt:lpstr>
      <vt:lpstr>Calibri</vt:lpstr>
      <vt:lpstr>幼圆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97</cp:revision>
  <dcterms:created xsi:type="dcterms:W3CDTF">2017-03-17T02:28:00Z</dcterms:created>
  <dcterms:modified xsi:type="dcterms:W3CDTF">2018-12-11T02:09:26Z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