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20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咕 咚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跟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羊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象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吓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26035"/>
            <a:ext cx="4190365" cy="627634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760" y="26035"/>
            <a:ext cx="5430520" cy="3801110"/>
          </a:xfrm>
          <a:prstGeom prst="rect">
            <a:avLst/>
          </a:prstGeom>
        </p:spPr>
      </p:pic>
      <p:pic>
        <p:nvPicPr>
          <p:cNvPr id="4" name="图片 3" descr="KT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9210" y="3907155"/>
            <a:ext cx="2836545" cy="4578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" y="92710"/>
            <a:ext cx="4047490" cy="610489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5870" y="92710"/>
            <a:ext cx="5286375" cy="3700145"/>
          </a:xfrm>
          <a:prstGeom prst="rect">
            <a:avLst/>
          </a:prstGeom>
        </p:spPr>
      </p:pic>
      <p:pic>
        <p:nvPicPr>
          <p:cNvPr id="4" name="图片 3" descr="KT怕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340" y="3927475"/>
            <a:ext cx="4115435" cy="4965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39370"/>
            <a:ext cx="3818890" cy="578104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645" y="39370"/>
            <a:ext cx="5561965" cy="3893185"/>
          </a:xfrm>
          <a:prstGeom prst="rect">
            <a:avLst/>
          </a:prstGeom>
        </p:spPr>
      </p:pic>
      <p:pic>
        <p:nvPicPr>
          <p:cNvPr id="4" name="图片 3" descr="KT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855" y="4130040"/>
            <a:ext cx="4041140" cy="299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" y="90170"/>
            <a:ext cx="3933190" cy="573341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045" y="90170"/>
            <a:ext cx="5141595" cy="3599180"/>
          </a:xfrm>
          <a:prstGeom prst="rect">
            <a:avLst/>
          </a:prstGeom>
        </p:spPr>
      </p:pic>
      <p:pic>
        <p:nvPicPr>
          <p:cNvPr id="4" name="图片 3" descr="KT家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0" y="3828415"/>
            <a:ext cx="3646805" cy="3517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26670"/>
            <a:ext cx="4072255" cy="620395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2525" y="26670"/>
            <a:ext cx="5390515" cy="3773170"/>
          </a:xfrm>
          <a:prstGeom prst="rect">
            <a:avLst/>
          </a:prstGeom>
        </p:spPr>
      </p:pic>
      <p:pic>
        <p:nvPicPr>
          <p:cNvPr id="4" name="图片 3" descr="KT羊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435" y="3901440"/>
            <a:ext cx="3564255" cy="5753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66040"/>
            <a:ext cx="4455795" cy="608012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965" y="66040"/>
            <a:ext cx="4879340" cy="3415030"/>
          </a:xfrm>
          <a:prstGeom prst="rect">
            <a:avLst/>
          </a:prstGeom>
        </p:spPr>
      </p:pic>
      <p:pic>
        <p:nvPicPr>
          <p:cNvPr id="4" name="图片 3" descr="KT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105" y="3953510"/>
            <a:ext cx="4318000" cy="3784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36195"/>
            <a:ext cx="4104640" cy="620966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525" y="36195"/>
            <a:ext cx="4761865" cy="3333115"/>
          </a:xfrm>
          <a:prstGeom prst="rect">
            <a:avLst/>
          </a:prstGeom>
        </p:spPr>
      </p:pic>
      <p:pic>
        <p:nvPicPr>
          <p:cNvPr id="4" name="图片 3" descr="KT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625" y="3933825"/>
            <a:ext cx="3923665" cy="3784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