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2" r:id="rId10"/>
    <p:sldId id="27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108" y="2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69183-43D2-45CB-8F70-98B9E6C8C9F3}" type="datetimeFigureOut">
              <a:rPr lang="zh-CN" altLang="en-US" smtClean="0"/>
              <a:t>2021/11/30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A455D-64EF-4CA4-AEFE-AA1E1881B9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75740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69183-43D2-45CB-8F70-98B9E6C8C9F3}" type="datetimeFigureOut">
              <a:rPr lang="zh-CN" altLang="en-US" smtClean="0"/>
              <a:t>2021/11/30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A455D-64EF-4CA4-AEFE-AA1E1881B9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86355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69183-43D2-45CB-8F70-98B9E6C8C9F3}" type="datetimeFigureOut">
              <a:rPr lang="zh-CN" altLang="en-US" smtClean="0"/>
              <a:t>2021/11/30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A455D-64EF-4CA4-AEFE-AA1E1881B9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14899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69183-43D2-45CB-8F70-98B9E6C8C9F3}" type="datetimeFigureOut">
              <a:rPr lang="zh-CN" altLang="en-US" smtClean="0"/>
              <a:t>2021/11/30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A455D-64EF-4CA4-AEFE-AA1E1881B9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35383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69183-43D2-45CB-8F70-98B9E6C8C9F3}" type="datetimeFigureOut">
              <a:rPr lang="zh-CN" altLang="en-US" smtClean="0"/>
              <a:t>2021/11/30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A455D-64EF-4CA4-AEFE-AA1E1881B9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11700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69183-43D2-45CB-8F70-98B9E6C8C9F3}" type="datetimeFigureOut">
              <a:rPr lang="zh-CN" altLang="en-US" smtClean="0"/>
              <a:t>2021/11/30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A455D-64EF-4CA4-AEFE-AA1E1881B9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764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69183-43D2-45CB-8F70-98B9E6C8C9F3}" type="datetimeFigureOut">
              <a:rPr lang="zh-CN" altLang="en-US" smtClean="0"/>
              <a:t>2021/11/30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A455D-64EF-4CA4-AEFE-AA1E1881B9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76168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69183-43D2-45CB-8F70-98B9E6C8C9F3}" type="datetimeFigureOut">
              <a:rPr lang="zh-CN" altLang="en-US" smtClean="0"/>
              <a:t>2021/11/30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A455D-64EF-4CA4-AEFE-AA1E1881B9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07181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69183-43D2-45CB-8F70-98B9E6C8C9F3}" type="datetimeFigureOut">
              <a:rPr lang="zh-CN" altLang="en-US" smtClean="0"/>
              <a:t>2021/11/30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A455D-64EF-4CA4-AEFE-AA1E1881B9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69070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69183-43D2-45CB-8F70-98B9E6C8C9F3}" type="datetimeFigureOut">
              <a:rPr lang="zh-CN" altLang="en-US" smtClean="0"/>
              <a:t>2021/11/30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A455D-64EF-4CA4-AEFE-AA1E1881B9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45316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69183-43D2-45CB-8F70-98B9E6C8C9F3}" type="datetimeFigureOut">
              <a:rPr lang="zh-CN" altLang="en-US" smtClean="0"/>
              <a:t>2021/11/30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A455D-64EF-4CA4-AEFE-AA1E1881B9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55924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169183-43D2-45CB-8F70-98B9E6C8C9F3}" type="datetimeFigureOut">
              <a:rPr lang="zh-CN" altLang="en-US" smtClean="0"/>
              <a:t>2021/11/30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A455D-64EF-4CA4-AEFE-AA1E1881B9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55767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image" Target="../media/image15.jp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395436" y="-3034818"/>
            <a:ext cx="7473318" cy="12119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0337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265951" y="-2570749"/>
            <a:ext cx="6641431" cy="11991475"/>
          </a:xfrm>
        </p:spPr>
      </p:pic>
    </p:spTree>
    <p:extLst>
      <p:ext uri="{BB962C8B-B14F-4D97-AF65-F5344CB8AC3E}">
        <p14:creationId xmlns:p14="http://schemas.microsoft.com/office/powerpoint/2010/main" val="24288856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926" y="368967"/>
            <a:ext cx="6914148" cy="62082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9354" y="3997994"/>
            <a:ext cx="857250" cy="514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4253" y="5177089"/>
            <a:ext cx="352926" cy="421606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 flipV="1">
            <a:off x="2614863" y="3818021"/>
            <a:ext cx="4435642" cy="10176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665747" y="4512344"/>
            <a:ext cx="4427621" cy="7219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74870" y="1025249"/>
            <a:ext cx="3148759" cy="3056558"/>
          </a:xfrm>
          <a:prstGeom prst="rect">
            <a:avLst/>
          </a:prstGeom>
        </p:spPr>
      </p:pic>
      <p:cxnSp>
        <p:nvCxnSpPr>
          <p:cNvPr id="12" name="直接连接符 11"/>
          <p:cNvCxnSpPr/>
          <p:nvPr/>
        </p:nvCxnSpPr>
        <p:spPr>
          <a:xfrm flipV="1">
            <a:off x="1574276" y="5177089"/>
            <a:ext cx="5590095" cy="2055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834603" y="5977025"/>
            <a:ext cx="2662576" cy="1842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74871" y="4255169"/>
            <a:ext cx="3761500" cy="1975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343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450" y="791852"/>
            <a:ext cx="7795132" cy="540155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208" y="5552387"/>
            <a:ext cx="405353" cy="46191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45582" y="791852"/>
            <a:ext cx="3121107" cy="280054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80049" y="3930977"/>
            <a:ext cx="2356701" cy="2064469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 flipV="1">
            <a:off x="4147794" y="6183984"/>
            <a:ext cx="3883843" cy="942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9358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82958" y="250088"/>
            <a:ext cx="2621438" cy="222724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499" y="365125"/>
            <a:ext cx="8069344" cy="612051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61954" y="1363711"/>
            <a:ext cx="405353" cy="46191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99055" y="680300"/>
            <a:ext cx="469770" cy="461914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654088" y="1363711"/>
            <a:ext cx="5144967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1800520" y="2064470"/>
            <a:ext cx="5976593" cy="942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78012" y="2564091"/>
            <a:ext cx="2592371" cy="184303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78013" y="5078101"/>
            <a:ext cx="2582552" cy="120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738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14727" y="365125"/>
            <a:ext cx="7601752" cy="625939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1691" y="2856321"/>
            <a:ext cx="433633" cy="46191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74698" y="707158"/>
            <a:ext cx="3167406" cy="287502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59159" y="4289196"/>
            <a:ext cx="2283299" cy="1970202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754144" y="4289196"/>
            <a:ext cx="6928701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754144" y="4996206"/>
            <a:ext cx="3101419" cy="28281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6438507" y="3582186"/>
            <a:ext cx="1239626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1617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449" y="414778"/>
            <a:ext cx="8541176" cy="592003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0103" y="1216057"/>
            <a:ext cx="433633" cy="50904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91625" y="690071"/>
            <a:ext cx="2591880" cy="2241665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 flipV="1">
            <a:off x="7362334" y="1932495"/>
            <a:ext cx="1442301" cy="18853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1131217" y="2686639"/>
            <a:ext cx="7466028" cy="9427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848412" y="3337089"/>
            <a:ext cx="1932495" cy="18853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图片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79670" y="3874417"/>
            <a:ext cx="2326751" cy="2130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87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9473" y="838985"/>
            <a:ext cx="6994836" cy="542983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3394" y="1875934"/>
            <a:ext cx="433633" cy="50904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0074" y="5176886"/>
            <a:ext cx="433633" cy="50904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18515" y="838985"/>
            <a:ext cx="3384223" cy="250753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18515" y="3859784"/>
            <a:ext cx="3007151" cy="2211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0550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87" y="365125"/>
            <a:ext cx="11255604" cy="6195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2021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478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2993" y="-2422359"/>
            <a:ext cx="6906126" cy="11927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47571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878179" y="-4311319"/>
            <a:ext cx="4435644" cy="12192003"/>
          </a:xfr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279232" y="-276728"/>
            <a:ext cx="3633537" cy="12192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5905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3129" y="4913062"/>
            <a:ext cx="4848225" cy="695325"/>
          </a:xfrm>
          <a:prstGeom prst="rect">
            <a:avLst/>
          </a:prstGeom>
        </p:spPr>
      </p:pic>
      <p:pic>
        <p:nvPicPr>
          <p:cNvPr id="7" name="内容占位符 6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16568"/>
            <a:ext cx="10335126" cy="6585285"/>
          </a:xfrm>
        </p:spPr>
      </p:pic>
    </p:spTree>
    <p:extLst>
      <p:ext uri="{BB962C8B-B14F-4D97-AF65-F5344CB8AC3E}">
        <p14:creationId xmlns:p14="http://schemas.microsoft.com/office/powerpoint/2010/main" val="2491660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5347" y="473242"/>
            <a:ext cx="6829425" cy="752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1454" y="2486400"/>
            <a:ext cx="1476375" cy="14192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4000" y="1836443"/>
            <a:ext cx="2565232" cy="78631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20254" y="3103520"/>
            <a:ext cx="2841206" cy="72966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20254" y="4379492"/>
            <a:ext cx="2743200" cy="76726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57823" y="1884444"/>
            <a:ext cx="2467978" cy="78631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700211" y="4042985"/>
            <a:ext cx="2376237" cy="86627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524000" y="5542547"/>
            <a:ext cx="9360569" cy="73893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42" y="0"/>
            <a:ext cx="1126957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754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220353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367" y="2350167"/>
            <a:ext cx="3793959" cy="267903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82477" y="2350167"/>
            <a:ext cx="3932070" cy="267903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51058" y="5430253"/>
            <a:ext cx="7869405" cy="8231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253" y="858253"/>
            <a:ext cx="10439400" cy="5999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4365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8674" y="577515"/>
            <a:ext cx="8181473" cy="90637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8674" y="1483894"/>
            <a:ext cx="4868779" cy="348915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73753" y="1644317"/>
            <a:ext cx="4495300" cy="332873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8674" y="5133476"/>
            <a:ext cx="6986337" cy="106679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674" y="0"/>
            <a:ext cx="1027496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029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4886" y="1825625"/>
            <a:ext cx="3262228" cy="4351338"/>
          </a:xfr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77778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546685" y="-1768643"/>
            <a:ext cx="6777788" cy="10315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83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209803" y="-2667001"/>
            <a:ext cx="6858000" cy="12192002"/>
          </a:xfrm>
        </p:spPr>
      </p:pic>
    </p:spTree>
    <p:extLst>
      <p:ext uri="{BB962C8B-B14F-4D97-AF65-F5344CB8AC3E}">
        <p14:creationId xmlns:p14="http://schemas.microsoft.com/office/powerpoint/2010/main" val="3545821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>
          <a:solidFill>
            <a:srgbClr val="FF000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3" baseType="lpstr">
      <vt:lpstr>宋体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Users</dc:creator>
  <cp:lastModifiedBy>Users</cp:lastModifiedBy>
  <cp:revision>10</cp:revision>
  <dcterms:created xsi:type="dcterms:W3CDTF">2021-11-29T01:05:01Z</dcterms:created>
  <dcterms:modified xsi:type="dcterms:W3CDTF">2021-11-30T07:06:41Z</dcterms:modified>
</cp:coreProperties>
</file>