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26" r:id="rId3"/>
    <p:sldId id="320" r:id="rId4"/>
    <p:sldId id="363" r:id="rId5"/>
    <p:sldId id="328" r:id="rId6"/>
    <p:sldId id="340" r:id="rId7"/>
    <p:sldId id="366" r:id="rId8"/>
    <p:sldId id="365" r:id="rId9"/>
    <p:sldId id="372" r:id="rId10"/>
    <p:sldId id="371" r:id="rId11"/>
    <p:sldId id="377" r:id="rId12"/>
    <p:sldId id="306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59832" y="76470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古代诗歌五首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1960" y="141277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已亥杂诗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C:\Users\Administrator\Desktop\t01ad515a6d07fdf58a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67744" y="2204864"/>
            <a:ext cx="5400600" cy="2718048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6"/>
            <a:ext cx="223224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品析名句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602" name="Picture 2" descr="C:\Users\Administrator\Desktop\课件图片\QQ截图2016112708033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124744"/>
            <a:ext cx="8496944" cy="4968552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11560" y="1063770"/>
            <a:ext cx="788436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第三、第四句运用比喻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把“落红”比喻为“辞官后的自己”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花”比为“国家和朝廷”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言外之意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虽然辞官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但在国家需要时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也愿意效力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抒发自己愿为朝廷效力的决心。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作者辞官离京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远去天涯的无限愁思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表达了诗人的政治理想至死不渝的执着态度。对国家民族的那份执着的忠诚。不甘于沉沦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为国家民族贡献力量。牺牲自己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培养后人的无私奉献精神。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907704" y="1484784"/>
            <a:ext cx="5904656" cy="345638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4459" y="4077072"/>
            <a:ext cx="2089541" cy="172819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195736" y="1956203"/>
            <a:ext cx="480131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己亥杂诗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夕阳西下→吟鞭东指→落花自比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浩荡离愁→轻松愉快→有所作为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484784"/>
            <a:ext cx="8136904" cy="3672408"/>
          </a:xfrm>
          <a:prstGeom prst="roundRect">
            <a:avLst>
              <a:gd name="adj" fmla="val 10006"/>
            </a:avLst>
          </a:prstGeom>
          <a:solidFill>
            <a:srgbClr val="92D05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1628800"/>
            <a:ext cx="5976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《己亥杂诗》共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315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首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多咏怀和讽喻之作。这一年作者愤然辞官南归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后又北上迎接眷属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往返途中将见闻感受写成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315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首杂诗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统名曰《己亥杂诗》。“己亥”指清道光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19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(1839),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鸦片战争的前一年。本文选自《己亥杂诗》的第五首。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61" name="Picture 1" descr="C:\Users\Administrator\Desktop\t019eb0f1a0a0bf013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88224" y="1844824"/>
            <a:ext cx="1728192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196752"/>
            <a:ext cx="8280920" cy="4464496"/>
          </a:xfrm>
          <a:prstGeom prst="roundRect">
            <a:avLst>
              <a:gd name="adj" fmla="val 10006"/>
            </a:avLst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936" y="69269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11560" y="1063770"/>
            <a:ext cx="5688632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龚自珍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(1792-1841),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号定庵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清代人思想家、文学家。由于力主改革弊政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受当局排挤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,48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岁那年愤然辞官南归。他在诗、文、词方面各体兼长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并精通经学、文字学和史地学。文章奥博纵横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自成一家。行文独具风格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于蕴藉中洋溢着激情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于客观描述中寄托着深意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诗歌瑰丽奇肆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成就尤大。有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龚定庵全集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3" name="Picture 1" descr="C:\Users\Administrator\Desktop\t0162bd2b189392a3e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72200" y="1700808"/>
            <a:ext cx="2088232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矩形 13"/>
          <p:cNvSpPr/>
          <p:nvPr/>
        </p:nvSpPr>
        <p:spPr>
          <a:xfrm>
            <a:off x="6948264" y="4653136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龚自珍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124744"/>
            <a:ext cx="8496944" cy="4536504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4355976" y="40466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关于作品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568" y="1700808"/>
            <a:ext cx="7848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《己亥杂诗》的作者借自然的循环法则来自比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表示自己虽然辞官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但仍会关心国家的前途命运。“落红不是无情物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化作春泥更护花”这富有哲理的两句话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传达出诗人“不在其位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亦谋其政”的难能可贵的精神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表明了诗人无比坚定的决心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成为千古名句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激励着无数后人“老骥伏枥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志在千里”。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C:\Users\Administrator\Desktop\t0149ad823805eee8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581128"/>
            <a:ext cx="1988964" cy="1307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8" descr="D:\Documents\Scrshot\2015-12-11_16273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412776"/>
            <a:ext cx="864096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995936" y="8367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关于背景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99592" y="1916832"/>
            <a:ext cx="727280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己亥杂诗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315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多咏怀和讽喻之作。这一年作者愤然辞官南归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后又北上迎接眷属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往返途中将见闻感受写成三百一十五首杂诗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统名曰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己亥杂诗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。己亥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指清道光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(1839),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鸦片战争的前一年。本文选自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己亥杂诗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的第五首。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2290" name="Picture 2" descr="C:\Users\Administrator\Desktop\t01e7324578c368ce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149080"/>
            <a:ext cx="3038475" cy="16561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22" name="Picture 2" descr="C:\Users\Administrator\课件图12\花边21\QQ截图2016032319395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980728"/>
            <a:ext cx="7128791" cy="4896544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1031132"/>
            <a:ext cx="914400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划分节奏。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己亥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杂诗　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龚自珍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浩荡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离愁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白日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吟鞭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东指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天涯。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落红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化作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护花。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赏析内容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188640"/>
            <a:ext cx="7704856" cy="5976664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619672" y="1092107"/>
            <a:ext cx="6264696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小组讨论诗歌各句中字词主要意思。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汇报交流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浩荡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广大无边。离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离开京城、朝廷。白日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太阳。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吟鞭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诗人的马鞭。吟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指吟诗。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落红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落花。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总结全诗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满怀离愁面对夕阳西下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鸣鞭东指从此浪迹天涯。凋落的花朵仍然有情有义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化作春泥培育出新的鲜花。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26064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26064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译文赏析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69" name="Picture 1" descr="C:\Users\Administrator\Desktop\课件图片\QQ截图20160911164247_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1268760"/>
            <a:ext cx="8215114" cy="4680521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259632" y="1772816"/>
            <a:ext cx="676875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在这首诗中你读出了作者的哪些感情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你觉得哪种感情更占上风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从哪句话可以看出来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第一、第二句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通过写景表现诗人辞官南归的愁苦心情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通过动作描写表现离去时的决绝。第三、第四句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抒情。以“落红”自比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表明自己仍关心国家的前途命运。前两句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辞官离京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抒情、叙事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后两句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以落红自喻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阐明心志。感情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离别忧伤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回归喜悦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积极的人生态度。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品析名句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908720"/>
            <a:ext cx="914400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115616" y="1198494"/>
            <a:ext cx="676875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第一、第二句写龚自珍报国无门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终于辞官回归故里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心情十分苦闷。用“浩荡”来形容愁之深、之久。用夕阳西斜来烘托离愁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更为愁绪抹上了一层浓重的色彩。以夕阳西沉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暮色苍茫的气氛强化了诗人离京时的眷恋、怅惘、失落、孤独的情怀。甩响马鞭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奔向遥远的天涯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从此和朝廷天各一方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决然离开京城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湮没于滚滚红尘之中。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1356</Words>
  <Application>Kingsoft Office WPP</Application>
  <PresentationFormat>全屏显示(4:3)</PresentationFormat>
  <Paragraphs>70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176</cp:revision>
  <dcterms:created xsi:type="dcterms:W3CDTF">2015-11-21T07:20:00Z</dcterms:created>
  <dcterms:modified xsi:type="dcterms:W3CDTF">2017-02-07T02:45:48Z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