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07" r:id="rId3"/>
    <p:sldId id="278" r:id="rId5"/>
    <p:sldId id="260" r:id="rId6"/>
    <p:sldId id="308" r:id="rId7"/>
    <p:sldId id="288" r:id="rId8"/>
    <p:sldId id="287" r:id="rId9"/>
    <p:sldId id="309" r:id="rId10"/>
    <p:sldId id="384" r:id="rId11"/>
    <p:sldId id="258" r:id="rId12"/>
    <p:sldId id="294" r:id="rId13"/>
    <p:sldId id="365" r:id="rId14"/>
    <p:sldId id="344" r:id="rId15"/>
    <p:sldId id="303" r:id="rId16"/>
    <p:sldId id="304" r:id="rId17"/>
    <p:sldId id="319" r:id="rId18"/>
    <p:sldId id="408" r:id="rId19"/>
    <p:sldId id="323" r:id="rId20"/>
    <p:sldId id="400" r:id="rId21"/>
    <p:sldId id="405" r:id="rId22"/>
    <p:sldId id="324" r:id="rId23"/>
    <p:sldId id="280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贺 凡" initials="贺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8C7C"/>
    <a:srgbClr val="7F6B5B"/>
    <a:srgbClr val="56505B"/>
    <a:srgbClr val="F0ECE9"/>
    <a:srgbClr val="BAB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37"/>
  </p:normalViewPr>
  <p:slideViewPr>
    <p:cSldViewPr snapToGrid="0">
      <p:cViewPr varScale="1">
        <p:scale>
          <a:sx n="93" d="100"/>
          <a:sy n="93" d="100"/>
        </p:scale>
        <p:origin x="784" y="208"/>
      </p:cViewPr>
      <p:guideLst>
        <p:guide orient="horz" pos="2158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39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jpe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1.xml"/><Relationship Id="rId1" Type="http://schemas.openxmlformats.org/officeDocument/2006/relationships/tags" Target="../tags/tag1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4.xml"/><Relationship Id="rId1" Type="http://schemas.openxmlformats.org/officeDocument/2006/relationships/tags" Target="../tags/tag14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9.xml"/><Relationship Id="rId1" Type="http://schemas.openxmlformats.org/officeDocument/2006/relationships/tags" Target="../tags/tag17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8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229.xml"/><Relationship Id="rId4" Type="http://schemas.openxmlformats.org/officeDocument/2006/relationships/image" Target="../media/image7.jpeg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image" Target="../media/image6.emf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4124325" y="1463040"/>
            <a:ext cx="8067675" cy="3675380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>
            <p:custDataLst>
              <p:tags r:id="rId2"/>
            </p:custDataLst>
          </p:nvPr>
        </p:nvSpPr>
        <p:spPr>
          <a:xfrm>
            <a:off x="5081270" y="2399030"/>
            <a:ext cx="55403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6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en-US" altLang="zh-CN" sz="66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66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</a:t>
            </a:r>
            <a:r>
              <a:rPr lang="zh-CN" altLang="en-US" sz="4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（节选）</a:t>
            </a:r>
            <a:endParaRPr lang="zh-CN" altLang="en-US" sz="44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>
            <p:custDataLst>
              <p:tags r:id="rId3"/>
            </p:custDataLst>
          </p:nvPr>
        </p:nvSpPr>
        <p:spPr>
          <a:xfrm>
            <a:off x="7080927" y="4016139"/>
            <a:ext cx="30041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列夫</a:t>
            </a:r>
            <a:r>
              <a:rPr lang="en-US" altLang="zh-CN" sz="280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en-US" altLang="zh-CN" sz="280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托尔斯泰</a:t>
            </a:r>
            <a:endParaRPr lang="zh-CN" altLang="en-US" sz="2800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" y="2172970"/>
            <a:ext cx="3716020" cy="46850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7"/>
            </p:custDataLst>
          </p:nvPr>
        </p:nvSpPr>
        <p:spPr>
          <a:xfrm>
            <a:off x="797560" y="673100"/>
            <a:ext cx="11367135" cy="158750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1】1.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聂赫留朵夫是怎样向玛丝洛娃认罪的？他认罪是真心的吗？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035685" y="2359660"/>
            <a:ext cx="10891520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6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理解聂赫留朵夫的心理活动：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8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对，我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在做我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该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做的事，我在认罪。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聂赫留朵夫想。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8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他感到害臊，向四下里张望了一下。但他立刻想到，要是他觉得羞耻，那倒是好事，因为他是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可耻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81025" y="4530090"/>
            <a:ext cx="11125200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8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认罪是真心的：聂赫留朵夫发自内心认识到，正是自己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导致玛丝洛娃的不幸，因而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能亲自来到监狱，当面向玛丝洛娃认罪，并深感内疚、悔恨。能真心认罪，这标志着他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良知的复苏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人性的复活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8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识迷途其未远，觉今是而昨非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（屈原）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20167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分析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5" grpId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7"/>
            </p:custDataLst>
          </p:nvPr>
        </p:nvSpPr>
        <p:spPr>
          <a:xfrm>
            <a:off x="983433" y="344684"/>
            <a:ext cx="20167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分析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93445" y="2238375"/>
            <a:ext cx="107226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6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2. 1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玛丝洛娃来到身边以后，他首先表态，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过去的事既无法挽回，那么现在我愿尽最大的努力去做。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40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后来，当得知玛丝洛娃经历的种种不幸以后，毅然表示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不能丢下不管，哪怕到今天也要赎我的罪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毅然选择了负责任的态度。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781050" y="4432935"/>
            <a:ext cx="10499725" cy="2425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640"/>
              </a:lnSpc>
            </a:pP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——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认罪，承认罪过只是口头上的，相对不太困难；赎罪，则是要付出财物来弥补罪过，需要行动上作出补偿，付出一定的代价。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面对自己给玛丝洛娃带来的不幸，聂赫留朵夫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没有推卸责任，更没有逃避，而是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要求赎罪，这标志着他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良心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的苏醒，这标志着他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道德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上的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复活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55"/>
          <p:cNvSpPr/>
          <p:nvPr>
            <p:custDataLst>
              <p:tags r:id="rId10"/>
            </p:custDataLst>
          </p:nvPr>
        </p:nvSpPr>
        <p:spPr>
          <a:xfrm>
            <a:off x="413385" y="363220"/>
            <a:ext cx="11777345" cy="1467485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0" lvl="1" indent="-342900" fontAlgn="auto">
              <a:lnSpc>
                <a:spcPts val="4440"/>
              </a:lnSpc>
              <a:buFont typeface="Wingdings" panose="05000000000000000000" pitchFamily="2" charset="2"/>
              <a:buChar char="l"/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2】2.1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聂赫留朵夫是在什么情况下表明要赎罪的？如何看待他的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赎罪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1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605790" y="697865"/>
            <a:ext cx="11543030" cy="15240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7"/>
            </p:custDataLst>
          </p:nvPr>
        </p:nvSpPr>
        <p:spPr>
          <a:xfrm>
            <a:off x="983433" y="344684"/>
            <a:ext cx="21285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分析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95095" y="2630170"/>
            <a:ext cx="9964420" cy="2425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64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2.2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、拒绝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6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640"/>
              </a:lnSpc>
            </a:pP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6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岔开话题不理会。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她不理他的话。（不信任）</a:t>
            </a:r>
            <a:endParaRPr lang="zh-CN" altLang="en-US" sz="26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640"/>
              </a:lnSpc>
            </a:pP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6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提及过去不记得。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我什么都不记得，全都忘了。那事早完了。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”“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过去的事都过去了，全完了。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（努力忘记过去）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6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640"/>
              </a:lnSpc>
            </a:pP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6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要求赎罪不答应。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没有什么罪可赎的。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（拒绝）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endParaRPr lang="zh-CN" altLang="en-US" sz="26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圆角矩形 55"/>
          <p:cNvSpPr/>
          <p:nvPr>
            <p:custDataLst>
              <p:tags r:id="rId9"/>
            </p:custDataLst>
          </p:nvPr>
        </p:nvSpPr>
        <p:spPr>
          <a:xfrm>
            <a:off x="893445" y="574675"/>
            <a:ext cx="10250170" cy="2055495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0" lvl="1" indent="-342900" fontAlgn="auto">
              <a:lnSpc>
                <a:spcPts val="4440"/>
              </a:lnSpc>
              <a:buFont typeface="Wingdings" panose="05000000000000000000" pitchFamily="2" charset="2"/>
              <a:buChar char="l"/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2】2.2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对于聂赫留朵夫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赎罪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玛丝洛娃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是怎样的态度？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7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8"/>
            </p:custDataLst>
          </p:nvPr>
        </p:nvSpPr>
        <p:spPr>
          <a:xfrm>
            <a:off x="245110" y="792480"/>
            <a:ext cx="11291570" cy="1042035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 algn="l">
              <a:buFont typeface="Wingdings" panose="05000000000000000000" pitchFamily="2" charset="2"/>
              <a:buChar char="l"/>
            </a:pP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3】3.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玛丝洛娃打算从聂赫留朵夫身上得到好处，是否意味着玛丝洛娃接受了他的认罪、赎罪，为什么？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67665" y="1834515"/>
            <a:ext cx="11170920" cy="172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24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没有接受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。在玛丝洛娃的眼里，现在的聂赫留朵夫只是一个玩弄女人的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老爷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，可以利用他弄些好处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花很多的钱请好律师上诉，给些钱。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67030" y="3504565"/>
            <a:ext cx="1112837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240"/>
              </a:lnSpc>
            </a:pP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过去的聂赫留朵夫：（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迷人的青年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）给她打开充满感情和理想的新奇天地，（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她难以理解的残酷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），使得她由此产生接二连三的屈辱和痛苦。她感到痛苦，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她无法理解，努力从头脑里驱除，竭力用堕落生活来麻醉自己的灵魂。</a:t>
            </a:r>
            <a:endParaRPr lang="zh-CN" altLang="en-US" sz="3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4240"/>
              </a:lnSpc>
            </a:pP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——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一朝被蛇咬，十年怕井绳，她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不敢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不会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相信这些</a:t>
            </a: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老爷</a:t>
            </a: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，她与这些</a:t>
            </a: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老爷</a:t>
            </a: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之间只有交易，没有感情。</a:t>
            </a:r>
            <a:endParaRPr lang="zh-CN" altLang="en-US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3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5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6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7"/>
            </p:custDataLst>
          </p:nvPr>
        </p:nvSpPr>
        <p:spPr>
          <a:xfrm>
            <a:off x="866140" y="871220"/>
            <a:ext cx="10459720" cy="98044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3200" b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</a:t>
            </a:r>
            <a:r>
              <a:rPr lang="en-US" altLang="zh-CN" sz="3200" b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4】4.</a:t>
            </a:r>
            <a:r>
              <a:rPr lang="zh-CN" altLang="en-US" sz="3200" b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聂赫留朵夫要用自己的行动对玛丝洛娃赎罪，这种想法是否一以贯之？结果怎么样？</a:t>
            </a:r>
            <a:endParaRPr lang="zh-CN" altLang="en-US" sz="3200" b="1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866140" y="2009140"/>
            <a:ext cx="10318115" cy="26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没有一以贯之，有过动摇。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406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聂赫留朵夫看到玛丝洛娃问自己要钱，觉得她已经不是以前的玛丝洛娃时，也进行过激烈的思想斗争，怕被她牵连，并想用金钱洗刷自己的罪责，但随之又产生了一种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特殊的新的力量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，觉得自己应该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在精神上唤醒她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64870" y="4592955"/>
            <a:ext cx="10318750" cy="2694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6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聂赫留朵夫觉得自己应该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在精神上唤醒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玛丝洛娃，其中不带有任何私心，不是为了自我救赎，不是为了拯救自己的灵魂，目的只是为了玛丝洛娃，希望恢复她的本性。这是以前所不曾有过的感情，这标志着聂赫留朵夫</a:t>
            </a:r>
            <a:r>
              <a:rPr lang="zh-CN" altLang="en-US" sz="2800" b="1" u="sng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精神的</a:t>
            </a:r>
            <a:r>
              <a:rPr lang="en-US" altLang="zh-CN" sz="2800" b="1" u="sng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u="sng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复活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2381" y="2492896"/>
            <a:ext cx="12188826" cy="3763944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7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8"/>
            </p:custDataLst>
          </p:nvPr>
        </p:nvSpPr>
        <p:spPr>
          <a:xfrm>
            <a:off x="605614" y="1016489"/>
            <a:ext cx="11291728" cy="785703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36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概括聂赫留朵夫的主要形象特征。</a:t>
            </a:r>
            <a:endParaRPr lang="zh-CN" altLang="en-US" sz="36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97865" y="2024380"/>
            <a:ext cx="103771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他是一个“忏悔贵族”形象，是一个理想的贵族知识分子。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他能幡然悔悟，能认识到自己的罪恶，并毅然打算赎罪，并且产生了不带有任何私心的想法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唤醒玛丝洛娃的精神！达到了人性的复活、道德的复活、精神的复活，完成了从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兽性的人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精神的人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的本质飞跃。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这个人物形象的意义在于，在他身上，体现了托尔斯泰宣扬的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解决社会矛盾的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托尔斯泰主义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zh-CN" altLang="en-US" sz="2800" b="1" kern="10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悔罪</a:t>
            </a:r>
            <a:r>
              <a:rPr lang="zh-CN" altLang="en-US" sz="2800" b="1" kern="10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赎罪、拯救灵魂、禁欲主义、“不以暴力抗恶”“道德自我完善”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82615" y="2245359"/>
            <a:ext cx="7615663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2"/>
            </p:custDataLst>
          </p:nvPr>
        </p:nvSpPr>
        <p:spPr>
          <a:xfrm>
            <a:off x="2283460" y="2761615"/>
            <a:ext cx="2644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endParaRPr lang="zh-CN" altLang="en-US" sz="5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82615" y="2245359"/>
            <a:ext cx="7615663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2"/>
            </p:custDataLst>
          </p:nvPr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艺术赏析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>
            <p:custDataLst>
              <p:tags r:id="rId3"/>
            </p:custDataLst>
          </p:nvPr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78261" y="808103"/>
            <a:ext cx="111634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鉴赏手法及效果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（一）细节描写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她没有听他说话，却一会儿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瞧瞧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他那只手，一会儿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瞧瞧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副典狱长。等副典狱长一转身，她连忙把手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伸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住钞票，把它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在腰带里。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她忽然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瞟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了他一眼，又嫌恶又妖媚又可怜地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微微一笑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672" y="165724"/>
            <a:ext cx="16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/>
              <a:t>合作探究</a:t>
            </a:r>
            <a:endParaRPr kumimoji="1"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48043" y="627332"/>
            <a:ext cx="1086316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：鉴赏手法及效果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（二）表情丰富的神态描写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她从衣衫上看出他是个有钱人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嫣然一笑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不过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她的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笑容消失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眉头痛苦地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皱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起来。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她气愤地简单回答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转过眼睛不去看他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672" y="165724"/>
            <a:ext cx="163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/>
              <a:t>合作探究</a:t>
            </a:r>
            <a:endParaRPr kumimoji="1"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68275" y="567055"/>
            <a:ext cx="2934970" cy="827405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3600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556824" y="681148"/>
            <a:ext cx="2011680" cy="713452"/>
            <a:chOff x="563751" y="1817221"/>
            <a:chExt cx="2011680" cy="713452"/>
          </a:xfrm>
        </p:grpSpPr>
        <p:sp>
          <p:nvSpPr>
            <p:cNvPr id="42" name="TextBox 41"/>
            <p:cNvSpPr txBox="1"/>
            <p:nvPr>
              <p:custDataLst>
                <p:tags r:id="rId3"/>
              </p:custDataLst>
            </p:nvPr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>
              <p:custDataLst>
                <p:tags r:id="rId4"/>
              </p:custDataLst>
            </p:nvPr>
          </p:nvSpPr>
          <p:spPr>
            <a:xfrm>
              <a:off x="563751" y="1817221"/>
              <a:ext cx="201168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36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984885" y="1680845"/>
            <a:ext cx="9514205" cy="3302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了解列夫</a:t>
            </a: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托尔斯泰的生平经历和主要作品，以及</a:t>
            </a: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复活</a:t>
            </a: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的故事梗概。</a:t>
            </a:r>
            <a:endParaRPr lang="zh-CN" altLang="en-US" sz="3200" b="1" kern="100">
              <a:solidFill>
                <a:schemeClr val="accent2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梳理小说的情节，理清本文的层次。</a:t>
            </a:r>
            <a:endParaRPr lang="zh-CN" altLang="en-US" sz="3200" b="1" kern="100">
              <a:solidFill>
                <a:schemeClr val="accent2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分析男主人公的人物形象特征，并理解其意义</a:t>
            </a:r>
            <a:r>
              <a:rPr lang="zh-CN" altLang="en-US" sz="32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200" b="1" kern="100">
              <a:solidFill>
                <a:schemeClr val="accent2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  <p:bldLst>
      <p:bldP spid="2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983433" y="344684"/>
            <a:ext cx="335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艺术赏析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学习心理描写的方法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394970" y="713740"/>
            <a:ext cx="11311255" cy="693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ts val="4060"/>
              </a:lnSpc>
              <a:spcAft>
                <a:spcPts val="1000"/>
              </a:spcAft>
            </a:pPr>
            <a:r>
              <a:rPr lang="zh-CN" altLang="en-US" sz="2800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真实的心理描写</a:t>
            </a:r>
            <a:r>
              <a:rPr lang="zh-CN" altLang="en-US" sz="28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：指对人物内心的思想情感活动进行描写。描写人物的思想活动，能反映人物的性格，展示人物的内心世界，心理描写要符合人物的性格、身份等。</a:t>
            </a:r>
            <a:endParaRPr lang="en-US" altLang="zh-CN" sz="28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 fontAlgn="auto">
              <a:lnSpc>
                <a:spcPts val="34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独白法。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天哪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你帮助我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教教我该怎么办!”</a:t>
            </a:r>
            <a:r>
              <a:rPr lang="zh-CN" altLang="en-US" sz="2800" b="1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对，我在做我该做的事，我在认罪。</a:t>
            </a:r>
            <a:r>
              <a:rPr lang="en-US" altLang="zh-CN" sz="28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28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 algn="just" fontAlgn="auto">
              <a:lnSpc>
                <a:spcPts val="34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对话法。</a:t>
            </a:r>
            <a:r>
              <a:rPr lang="en-US" altLang="zh-CN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这个女人已经无可救药了。”魔鬼说，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你只会把石头吊在自己脖子上，活活淹死。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ts val="34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全能法。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（60小节）昨晚米火锅聂赫留朵夫的魔鬼，此刻又在她心里说话，又竭力阻止他思考该怎样行动，却让她去考虑他的行动会有什么后果、怎样才能对他有利。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ts val="3460"/>
              </a:lnSpc>
              <a:spcAft>
                <a:spcPts val="1000"/>
              </a:spcAft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不过，他同时有感到，他的心灵里此刻正要完成一种极其重大的变化，他的精神世界这会儿仿佛哥在不稳定的天平上，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(62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zh-CN" sz="28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82616" y="3585482"/>
            <a:ext cx="4789006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>
            <p:custDataLst>
              <p:tags r:id="rId2"/>
            </p:custDataLst>
          </p:nvPr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>
            <p:custDataLst>
              <p:tags r:id="rId3"/>
            </p:custDataLst>
          </p:nvPr>
        </p:nvSpPr>
        <p:spPr bwMode="auto">
          <a:xfrm>
            <a:off x="5180913" y="1466605"/>
            <a:ext cx="6824662" cy="3373539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236200" y="112649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:blinds dir="vert"/>
      </p:transition>
    </mc:Choice>
    <mc:Fallback>
      <p:transition spd="slow" advClick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335098" y="194189"/>
            <a:ext cx="42678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 · 了解作者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3034665" y="912495"/>
            <a:ext cx="8566785" cy="6036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列夫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托尔斯泰，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世纪中期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俄国批判现实主义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作家、文学家、思想家，主要作品有长篇小说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战争与和平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安娜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卡列尼娜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复活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。其作品深刻地展现了俄国剧烈的社会变动。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列夫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托尔斯泰是现实主义的顶峰作家之一。他的文学风格通过高尔基等苏联作家得到批判的继承和发展，在世界文学中也有其巨大影响。在文学创作和社会活动中，他提出了“托尔斯泰主义”，对很多政治运动有着深刻影响。</a:t>
            </a:r>
            <a:endParaRPr lang="zh-CN" altLang="zh-CN" sz="2800" b="1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94" y="3040149"/>
            <a:ext cx="2681513" cy="3817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983433" y="344684"/>
            <a:ext cx="42678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 · 作品简介</a:t>
            </a:r>
            <a:endParaRPr lang="zh-CN" altLang="en-US" sz="32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348615" y="1081405"/>
            <a:ext cx="8273415" cy="491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ts val="36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en-US" altLang="zh-CN" sz="28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8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复活</a:t>
            </a:r>
            <a:r>
              <a:rPr lang="en-US" altLang="zh-CN" sz="2800" b="1" kern="100">
                <a:solidFill>
                  <a:schemeClr val="accent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是托尔斯泰最后一部长篇小说，是作家一生探索和思想的总结，被誉为俄国批判现实主义发展的高峰。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 algn="just" fontAlgn="auto">
              <a:lnSpc>
                <a:spcPts val="36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小说通过玛丝洛娃的苦难遭遇和聂赫留朵夫的上诉经过，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广泛而深刻地抨击了法庭、监狱、官僚机关的腐败、黑暗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揭露了封建统治阶级骄奢淫逸的生活和反动官吏的残暴昏庸、毫无人性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撕下了官办教会的伪善面纱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反映了农村的破产和农民的极端贫困，勾画了一幅已经走到崩溃边缘的农奴制俄国的社会图画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2800" b="1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597" y="1485395"/>
            <a:ext cx="2698789" cy="3604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998038" y="206889"/>
            <a:ext cx="20466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410210" y="871855"/>
            <a:ext cx="6671310" cy="5939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ts val="44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世纪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年代末到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80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年代初，俄国的资本主义迅猛发展，农村遭到巨大的破坏，广大劳动人民的生活日趋赤贫。当时俄国战争的重负，连年饥馑给人民带来更为深重的灾难。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 fontAlgn="auto">
              <a:lnSpc>
                <a:spcPts val="446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这时托尔斯泰越发关心人民的困苦。他积极地参加当时的救灾工作，目睹了农民和城市贫民的可怕处境，他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多年探索、思考的基础上，终于看清了沙皇专制制度的反动本质。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528" y="2089254"/>
            <a:ext cx="4488201" cy="3411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1043758" y="237369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托尔斯泰主义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1532890" y="1121410"/>
            <a:ext cx="852487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托尔斯泰主义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是俄国著名文学家列夫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托尔斯泰的重要思想的结晶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一方面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它体现为</a:t>
            </a:r>
            <a:r>
              <a:rPr lang="zh-CN" altLang="en-US" sz="2800" b="1" u="sng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对现实的无情批判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；另一方面,它宣扬了</a:t>
            </a:r>
            <a:r>
              <a:rPr lang="zh-CN" altLang="en-US" sz="2800" b="1" u="sng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赎罪、拯救灵魂、禁欲主义、“不以暴力抗恶”“道德自我完善”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等观点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宣扬一种属于托尔斯泰自己的</a:t>
            </a:r>
            <a:r>
              <a:rPr lang="zh-CN" altLang="en-US" sz="2800" b="1" u="sng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宗教“博爱”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思想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因此人们称之为“</a:t>
            </a:r>
            <a:r>
              <a:rPr lang="zh-CN" altLang="en-US" sz="2800" b="1" kern="100">
                <a:solidFill>
                  <a:schemeClr val="accent2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托尔斯泰主义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983433" y="130054"/>
            <a:ext cx="50844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作品简介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360680" y="713740"/>
            <a:ext cx="9272270" cy="563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ts val="366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复活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是一部长篇小说，该书取材于一件真实事件。主要讲述了男主人公</a:t>
            </a:r>
            <a:r>
              <a:rPr lang="en-US" altLang="zh-CN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纨绔子弟聂赫留朵夫引诱姑妈家的女仆玛丝洛娃，玛丝洛娃怀孕后，却被姑妈被赶出家门。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 fontAlgn="auto">
              <a:lnSpc>
                <a:spcPts val="366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后来，玛丝洛娃沦为妓女，因被指控谋财害命而受审判。男主人公以陪审员的身份出庭，见到从前被他引诱的女人，深受良心谴责，到监狱去向她认罪，并决心赎罪。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 fontAlgn="auto">
              <a:lnSpc>
                <a:spcPts val="366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聂赫留朵夫为她奔走伸冤，并请求同她结婚，以赎回自己的罪过。上诉失败后，他陪玛丝洛娃流放西伯利亚。</a:t>
            </a:r>
            <a:endParaRPr lang="zh-CN" altLang="en-US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 fontAlgn="auto">
              <a:lnSpc>
                <a:spcPts val="366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聂赫留朵夫的行为感动了玛丝洛娃，使她重新爱上了他。但为了不损害他的名誉和地位，她最终没有和他结婚，而同一个革命者结为伉俪。</a:t>
            </a:r>
            <a:endParaRPr lang="en-US" altLang="zh-CN" sz="28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232" y="2657605"/>
            <a:ext cx="2698789" cy="3604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2590" y="895985"/>
            <a:ext cx="73945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本文节选的是第一部第四十三章。小说前面的情节是：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玛丝洛娃无辜卷入一起谋财害命官司，蒙受冤屈，即将去服苦役。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在法庭上，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担任陪审员的贵族聂赫留朵夫，认出了玛丝洛娃正是自己年轻时抛弃的姑娘，于是良心深受谴责。经过痛苦的思想斗争，决定去监狱探望玛丝洛娃，祈求宽恕。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2423" y="131034"/>
            <a:ext cx="1885497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前情回顾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b="16483"/>
          <a:stretch>
            <a:fillRect/>
          </a:stretch>
        </p:blipFill>
        <p:spPr>
          <a:xfrm>
            <a:off x="7663583" y="896209"/>
            <a:ext cx="3451637" cy="462245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2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>
            <p:custDataLst>
              <p:tags r:id="rId5"/>
            </p:custDataLst>
          </p:nvPr>
        </p:nvSpPr>
        <p:spPr>
          <a:xfrm>
            <a:off x="713795" y="989368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36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快速浏览课文，梳理情节。</a:t>
            </a:r>
            <a:endParaRPr lang="zh-CN" altLang="en-US" sz="36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3445" y="1825625"/>
            <a:ext cx="9592945" cy="414147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111885" y="1567815"/>
            <a:ext cx="2439035" cy="411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0" fontAlgn="auto">
              <a:lnSpc>
                <a:spcPts val="7840"/>
              </a:lnSpc>
              <a:buAutoNum type="arabicPlain"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21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0" fontAlgn="auto">
              <a:lnSpc>
                <a:spcPts val="7840"/>
              </a:lnSpc>
              <a:buAutoNum type="arabicPlain" startAt="22"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43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0" fontAlgn="auto">
              <a:lnSpc>
                <a:spcPts val="7840"/>
              </a:lnSpc>
              <a:buAutoNum type="arabicPlain" startAt="44"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58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ts val="7840"/>
              </a:lnSpc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59 78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9"/>
            </p:custDataLst>
          </p:nvPr>
        </p:nvSpPr>
        <p:spPr>
          <a:xfrm>
            <a:off x="3203575" y="1927860"/>
            <a:ext cx="8077200" cy="37973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探监认罪，请求饶恕。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55"/>
          <p:cNvSpPr/>
          <p:nvPr>
            <p:custDataLst>
              <p:tags r:id="rId10"/>
            </p:custDataLst>
          </p:nvPr>
        </p:nvSpPr>
        <p:spPr>
          <a:xfrm>
            <a:off x="3204210" y="2867025"/>
            <a:ext cx="7568565" cy="37973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了解不幸，表示赎罪。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5"/>
          <p:cNvSpPr/>
          <p:nvPr>
            <p:custDataLst>
              <p:tags r:id="rId11"/>
            </p:custDataLst>
          </p:nvPr>
        </p:nvSpPr>
        <p:spPr>
          <a:xfrm>
            <a:off x="3203575" y="3910330"/>
            <a:ext cx="7673975" cy="37973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342900" indent="-342900" algn="l">
              <a:buClrTx/>
              <a:buSzTx/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老爷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，弄些好处。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55"/>
          <p:cNvSpPr/>
          <p:nvPr>
            <p:custDataLst>
              <p:tags r:id="rId12"/>
            </p:custDataLst>
          </p:nvPr>
        </p:nvSpPr>
        <p:spPr>
          <a:xfrm>
            <a:off x="3203575" y="4744720"/>
            <a:ext cx="7569200" cy="741680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斗争，复其本性。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AS_UNIQUEID" val="47"/>
</p:tagLst>
</file>

<file path=ppt/tags/tag10.xml><?xml version="1.0" encoding="utf-8"?>
<p:tagLst xmlns:p="http://schemas.openxmlformats.org/presentationml/2006/main">
  <p:tag name="AS_UNIQUEID" val="58"/>
</p:tagLst>
</file>

<file path=ppt/tags/tag100.xml><?xml version="1.0" encoding="utf-8"?>
<p:tagLst xmlns:p="http://schemas.openxmlformats.org/presentationml/2006/main">
  <p:tag name="AS_UNIQUEID" val="200"/>
</p:tagLst>
</file>

<file path=ppt/tags/tag101.xml><?xml version="1.0" encoding="utf-8"?>
<p:tagLst xmlns:p="http://schemas.openxmlformats.org/presentationml/2006/main">
  <p:tag name="AS_UNIQUEID" val="213"/>
</p:tagLst>
</file>

<file path=ppt/tags/tag102.xml><?xml version="1.0" encoding="utf-8"?>
<p:tagLst xmlns:p="http://schemas.openxmlformats.org/presentationml/2006/main">
  <p:tag name="AS_UNIQUEID" val="214"/>
</p:tagLst>
</file>

<file path=ppt/tags/tag103.xml><?xml version="1.0" encoding="utf-8"?>
<p:tagLst xmlns:p="http://schemas.openxmlformats.org/presentationml/2006/main">
  <p:tag name="AS_UNIQUEID" val="215"/>
</p:tagLst>
</file>

<file path=ppt/tags/tag104.xml><?xml version="1.0" encoding="utf-8"?>
<p:tagLst xmlns:p="http://schemas.openxmlformats.org/presentationml/2006/main">
  <p:tag name="AS_UNIQUEID" val="216"/>
</p:tagLst>
</file>

<file path=ppt/tags/tag105.xml><?xml version="1.0" encoding="utf-8"?>
<p:tagLst xmlns:p="http://schemas.openxmlformats.org/presentationml/2006/main">
  <p:tag name="AS_UNIQUEID" val="217"/>
</p:tagLst>
</file>

<file path=ppt/tags/tag106.xml><?xml version="1.0" encoding="utf-8"?>
<p:tagLst xmlns:p="http://schemas.openxmlformats.org/presentationml/2006/main">
  <p:tag name="AS_UNIQUEID" val="209"/>
</p:tagLst>
</file>

<file path=ppt/tags/tag107.xml><?xml version="1.0" encoding="utf-8"?>
<p:tagLst xmlns:p="http://schemas.openxmlformats.org/presentationml/2006/main">
  <p:tag name="AS_UNIQUEID" val="210"/>
</p:tagLst>
</file>

<file path=ppt/tags/tag108.xml><?xml version="1.0" encoding="utf-8"?>
<p:tagLst xmlns:p="http://schemas.openxmlformats.org/presentationml/2006/main">
  <p:tag name="AS_UNIQUEID" val="211"/>
</p:tagLst>
</file>

<file path=ppt/tags/tag109.xml><?xml version="1.0" encoding="utf-8"?>
<p:tagLst xmlns:p="http://schemas.openxmlformats.org/presentationml/2006/main">
  <p:tag name="AS_UNIQUEID" val="180"/>
</p:tagLst>
</file>

<file path=ppt/tags/tag11.xml><?xml version="1.0" encoding="utf-8"?>
<p:tagLst xmlns:p="http://schemas.openxmlformats.org/presentationml/2006/main">
  <p:tag name="AS_UNIQUEID" val="59"/>
</p:tagLst>
</file>

<file path=ppt/tags/tag110.xml><?xml version="1.0" encoding="utf-8"?>
<p:tagLst xmlns:p="http://schemas.openxmlformats.org/presentationml/2006/main">
  <p:tag name="AS_UNIQUEID" val="181"/>
</p:tagLst>
</file>

<file path=ppt/tags/tag111.xml><?xml version="1.0" encoding="utf-8"?>
<p:tagLst xmlns:p="http://schemas.openxmlformats.org/presentationml/2006/main">
  <p:tag name="AS_UNIQUEID" val="182"/>
</p:tagLst>
</file>

<file path=ppt/tags/tag112.xml><?xml version="1.0" encoding="utf-8"?>
<p:tagLst xmlns:p="http://schemas.openxmlformats.org/presentationml/2006/main">
  <p:tag name="AS_UNIQUEID" val="183"/>
</p:tagLst>
</file>

<file path=ppt/tags/tag113.xml><?xml version="1.0" encoding="utf-8"?>
<p:tagLst xmlns:p="http://schemas.openxmlformats.org/presentationml/2006/main">
  <p:tag name="AS_UNIQUEID" val="184"/>
</p:tagLst>
</file>

<file path=ppt/tags/tag114.xml><?xml version="1.0" encoding="utf-8"?>
<p:tagLst xmlns:p="http://schemas.openxmlformats.org/presentationml/2006/main">
  <p:tag name="AS_UNIQUEID" val="185"/>
</p:tagLst>
</file>

<file path=ppt/tags/tag115.xml><?xml version="1.0" encoding="utf-8"?>
<p:tagLst xmlns:p="http://schemas.openxmlformats.org/presentationml/2006/main">
  <p:tag name="AS_UNIQUEID" val="176"/>
</p:tagLst>
</file>

<file path=ppt/tags/tag116.xml><?xml version="1.0" encoding="utf-8"?>
<p:tagLst xmlns:p="http://schemas.openxmlformats.org/presentationml/2006/main">
  <p:tag name="AS_UNIQUEID" val="177"/>
</p:tagLst>
</file>

<file path=ppt/tags/tag117.xml><?xml version="1.0" encoding="utf-8"?>
<p:tagLst xmlns:p="http://schemas.openxmlformats.org/presentationml/2006/main">
  <p:tag name="AS_UNIQUEID" val="178"/>
</p:tagLst>
</file>

<file path=ppt/tags/tag118.xml><?xml version="1.0" encoding="utf-8"?>
<p:tagLst xmlns:p="http://schemas.openxmlformats.org/presentationml/2006/main">
  <p:tag name="AS_UNIQUEID" val="289"/>
</p:tagLst>
</file>

<file path=ppt/tags/tag119.xml><?xml version="1.0" encoding="utf-8"?>
<p:tagLst xmlns:p="http://schemas.openxmlformats.org/presentationml/2006/main">
  <p:tag name="AS_UNIQUEID" val="290"/>
</p:tagLst>
</file>

<file path=ppt/tags/tag12.xml><?xml version="1.0" encoding="utf-8"?>
<p:tagLst xmlns:p="http://schemas.openxmlformats.org/presentationml/2006/main">
  <p:tag name="AS_UNIQUEID" val="61"/>
</p:tagLst>
</file>

<file path=ppt/tags/tag120.xml><?xml version="1.0" encoding="utf-8"?>
<p:tagLst xmlns:p="http://schemas.openxmlformats.org/presentationml/2006/main">
  <p:tag name="AS_UNIQUEID" val="291"/>
</p:tagLst>
</file>

<file path=ppt/tags/tag121.xml><?xml version="1.0" encoding="utf-8"?>
<p:tagLst xmlns:p="http://schemas.openxmlformats.org/presentationml/2006/main">
  <p:tag name="AS_UNIQUEID" val="292"/>
</p:tagLst>
</file>

<file path=ppt/tags/tag122.xml><?xml version="1.0" encoding="utf-8"?>
<p:tagLst xmlns:p="http://schemas.openxmlformats.org/presentationml/2006/main">
  <p:tag name="AS_UNIQUEID" val="293"/>
</p:tagLst>
</file>

<file path=ppt/tags/tag123.xml><?xml version="1.0" encoding="utf-8"?>
<p:tagLst xmlns:p="http://schemas.openxmlformats.org/presentationml/2006/main">
  <p:tag name="AS_UNIQUEID" val="294"/>
</p:tagLst>
</file>

<file path=ppt/tags/tag124.xml><?xml version="1.0" encoding="utf-8"?>
<p:tagLst xmlns:p="http://schemas.openxmlformats.org/presentationml/2006/main">
  <p:tag name="AS_UNIQUEID" val="296"/>
</p:tagLst>
</file>

<file path=ppt/tags/tag125.xml><?xml version="1.0" encoding="utf-8"?>
<p:tagLst xmlns:p="http://schemas.openxmlformats.org/presentationml/2006/main">
  <p:tag name="AS_UNIQUEID" val="293"/>
</p:tagLst>
</file>

<file path=ppt/tags/tag126.xml><?xml version="1.0" encoding="utf-8"?>
<p:tagLst xmlns:p="http://schemas.openxmlformats.org/presentationml/2006/main">
  <p:tag name="AS_UNIQUEID" val="293"/>
</p:tagLst>
</file>

<file path=ppt/tags/tag127.xml><?xml version="1.0" encoding="utf-8"?>
<p:tagLst xmlns:p="http://schemas.openxmlformats.org/presentationml/2006/main">
  <p:tag name="AS_UNIQUEID" val="293"/>
</p:tagLst>
</file>

<file path=ppt/tags/tag128.xml><?xml version="1.0" encoding="utf-8"?>
<p:tagLst xmlns:p="http://schemas.openxmlformats.org/presentationml/2006/main">
  <p:tag name="AS_UNIQUEID" val="293"/>
</p:tagLst>
</file>

<file path=ppt/tags/tag129.xml><?xml version="1.0" encoding="utf-8"?>
<p:tagLst xmlns:p="http://schemas.openxmlformats.org/presentationml/2006/main">
  <p:tag name="AS_UNIQUEID" val="285"/>
</p:tagLst>
</file>

<file path=ppt/tags/tag13.xml><?xml version="1.0" encoding="utf-8"?>
<p:tagLst xmlns:p="http://schemas.openxmlformats.org/presentationml/2006/main">
  <p:tag name="AS_UNIQUEID" val="62"/>
</p:tagLst>
</file>

<file path=ppt/tags/tag130.xml><?xml version="1.0" encoding="utf-8"?>
<p:tagLst xmlns:p="http://schemas.openxmlformats.org/presentationml/2006/main">
  <p:tag name="AS_UNIQUEID" val="286"/>
</p:tagLst>
</file>

<file path=ppt/tags/tag131.xml><?xml version="1.0" encoding="utf-8"?>
<p:tagLst xmlns:p="http://schemas.openxmlformats.org/presentationml/2006/main">
  <p:tag name="AS_UNIQUEID" val="287"/>
</p:tagLst>
</file>

<file path=ppt/tags/tag132.xml><?xml version="1.0" encoding="utf-8"?>
<p:tagLst xmlns:p="http://schemas.openxmlformats.org/presentationml/2006/main">
  <p:tag name="AS_UNIQUEID" val="302"/>
</p:tagLst>
</file>

<file path=ppt/tags/tag133.xml><?xml version="1.0" encoding="utf-8"?>
<p:tagLst xmlns:p="http://schemas.openxmlformats.org/presentationml/2006/main">
  <p:tag name="AS_UNIQUEID" val="303"/>
</p:tagLst>
</file>

<file path=ppt/tags/tag134.xml><?xml version="1.0" encoding="utf-8"?>
<p:tagLst xmlns:p="http://schemas.openxmlformats.org/presentationml/2006/main">
  <p:tag name="AS_UNIQUEID" val="304"/>
</p:tagLst>
</file>

<file path=ppt/tags/tag135.xml><?xml version="1.0" encoding="utf-8"?>
<p:tagLst xmlns:p="http://schemas.openxmlformats.org/presentationml/2006/main">
  <p:tag name="AS_UNIQUEID" val="305"/>
</p:tagLst>
</file>

<file path=ppt/tags/tag136.xml><?xml version="1.0" encoding="utf-8"?>
<p:tagLst xmlns:p="http://schemas.openxmlformats.org/presentationml/2006/main">
  <p:tag name="AS_UNIQUEID" val="306"/>
</p:tagLst>
</file>

<file path=ppt/tags/tag137.xml><?xml version="1.0" encoding="utf-8"?>
<p:tagLst xmlns:p="http://schemas.openxmlformats.org/presentationml/2006/main">
  <p:tag name="AS_UNIQUEID" val="307"/>
</p:tagLst>
</file>

<file path=ppt/tags/tag138.xml><?xml version="1.0" encoding="utf-8"?>
<p:tagLst xmlns:p="http://schemas.openxmlformats.org/presentationml/2006/main">
  <p:tag name="AS_UNIQUEID" val="309"/>
</p:tagLst>
</file>

<file path=ppt/tags/tag139.xml><?xml version="1.0" encoding="utf-8"?>
<p:tagLst xmlns:p="http://schemas.openxmlformats.org/presentationml/2006/main">
  <p:tag name="AS_UNIQUEID" val="310"/>
</p:tagLst>
</file>

<file path=ppt/tags/tag14.xml><?xml version="1.0" encoding="utf-8"?>
<p:tagLst xmlns:p="http://schemas.openxmlformats.org/presentationml/2006/main">
  <p:tag name="AS_UNIQUEID" val="63"/>
</p:tagLst>
</file>

<file path=ppt/tags/tag140.xml><?xml version="1.0" encoding="utf-8"?>
<p:tagLst xmlns:p="http://schemas.openxmlformats.org/presentationml/2006/main">
  <p:tag name="AS_UNIQUEID" val="310"/>
</p:tagLst>
</file>

<file path=ppt/tags/tag141.xml><?xml version="1.0" encoding="utf-8"?>
<p:tagLst xmlns:p="http://schemas.openxmlformats.org/presentationml/2006/main">
  <p:tag name="AS_UNIQUEID" val="308"/>
</p:tagLst>
</file>

<file path=ppt/tags/tag142.xml><?xml version="1.0" encoding="utf-8"?>
<p:tagLst xmlns:p="http://schemas.openxmlformats.org/presentationml/2006/main">
  <p:tag name="AS_UNIQUEID" val="298"/>
</p:tagLst>
</file>

<file path=ppt/tags/tag143.xml><?xml version="1.0" encoding="utf-8"?>
<p:tagLst xmlns:p="http://schemas.openxmlformats.org/presentationml/2006/main">
  <p:tag name="AS_UNIQUEID" val="299"/>
</p:tagLst>
</file>

<file path=ppt/tags/tag144.xml><?xml version="1.0" encoding="utf-8"?>
<p:tagLst xmlns:p="http://schemas.openxmlformats.org/presentationml/2006/main">
  <p:tag name="AS_UNIQUEID" val="300"/>
</p:tagLst>
</file>

<file path=ppt/tags/tag145.xml><?xml version="1.0" encoding="utf-8"?>
<p:tagLst xmlns:p="http://schemas.openxmlformats.org/presentationml/2006/main">
  <p:tag name="AS_UNIQUEID" val="302"/>
</p:tagLst>
</file>

<file path=ppt/tags/tag146.xml><?xml version="1.0" encoding="utf-8"?>
<p:tagLst xmlns:p="http://schemas.openxmlformats.org/presentationml/2006/main">
  <p:tag name="AS_UNIQUEID" val="303"/>
</p:tagLst>
</file>

<file path=ppt/tags/tag147.xml><?xml version="1.0" encoding="utf-8"?>
<p:tagLst xmlns:p="http://schemas.openxmlformats.org/presentationml/2006/main">
  <p:tag name="AS_UNIQUEID" val="304"/>
</p:tagLst>
</file>

<file path=ppt/tags/tag148.xml><?xml version="1.0" encoding="utf-8"?>
<p:tagLst xmlns:p="http://schemas.openxmlformats.org/presentationml/2006/main">
  <p:tag name="AS_UNIQUEID" val="305"/>
</p:tagLst>
</file>

<file path=ppt/tags/tag149.xml><?xml version="1.0" encoding="utf-8"?>
<p:tagLst xmlns:p="http://schemas.openxmlformats.org/presentationml/2006/main">
  <p:tag name="AS_UNIQUEID" val="306"/>
</p:tagLst>
</file>

<file path=ppt/tags/tag15.xml><?xml version="1.0" encoding="utf-8"?>
<p:tagLst xmlns:p="http://schemas.openxmlformats.org/presentationml/2006/main">
  <p:tag name="AS_UNIQUEID" val="64"/>
</p:tagLst>
</file>

<file path=ppt/tags/tag150.xml><?xml version="1.0" encoding="utf-8"?>
<p:tagLst xmlns:p="http://schemas.openxmlformats.org/presentationml/2006/main">
  <p:tag name="AS_UNIQUEID" val="307"/>
</p:tagLst>
</file>

<file path=ppt/tags/tag151.xml><?xml version="1.0" encoding="utf-8"?>
<p:tagLst xmlns:p="http://schemas.openxmlformats.org/presentationml/2006/main">
  <p:tag name="AS_UNIQUEID" val="308"/>
</p:tagLst>
</file>

<file path=ppt/tags/tag152.xml><?xml version="1.0" encoding="utf-8"?>
<p:tagLst xmlns:p="http://schemas.openxmlformats.org/presentationml/2006/main">
  <p:tag name="AS_UNIQUEID" val="310"/>
</p:tagLst>
</file>

<file path=ppt/tags/tag153.xml><?xml version="1.0" encoding="utf-8"?>
<p:tagLst xmlns:p="http://schemas.openxmlformats.org/presentationml/2006/main">
  <p:tag name="AS_UNIQUEID" val="310"/>
</p:tagLst>
</file>

<file path=ppt/tags/tag154.xml><?xml version="1.0" encoding="utf-8"?>
<p:tagLst xmlns:p="http://schemas.openxmlformats.org/presentationml/2006/main">
  <p:tag name="AS_UNIQUEID" val="309"/>
</p:tagLst>
</file>

<file path=ppt/tags/tag155.xml><?xml version="1.0" encoding="utf-8"?>
<p:tagLst xmlns:p="http://schemas.openxmlformats.org/presentationml/2006/main">
  <p:tag name="AS_UNIQUEID" val="298"/>
</p:tagLst>
</file>

<file path=ppt/tags/tag156.xml><?xml version="1.0" encoding="utf-8"?>
<p:tagLst xmlns:p="http://schemas.openxmlformats.org/presentationml/2006/main">
  <p:tag name="AS_UNIQUEID" val="299"/>
</p:tagLst>
</file>

<file path=ppt/tags/tag157.xml><?xml version="1.0" encoding="utf-8"?>
<p:tagLst xmlns:p="http://schemas.openxmlformats.org/presentationml/2006/main">
  <p:tag name="AS_UNIQUEID" val="300"/>
</p:tagLst>
</file>

<file path=ppt/tags/tag158.xml><?xml version="1.0" encoding="utf-8"?>
<p:tagLst xmlns:p="http://schemas.openxmlformats.org/presentationml/2006/main">
  <p:tag name="AS_UNIQUEID" val="302"/>
</p:tagLst>
</file>

<file path=ppt/tags/tag159.xml><?xml version="1.0" encoding="utf-8"?>
<p:tagLst xmlns:p="http://schemas.openxmlformats.org/presentationml/2006/main">
  <p:tag name="AS_UNIQUEID" val="303"/>
</p:tagLst>
</file>

<file path=ppt/tags/tag16.xml><?xml version="1.0" encoding="utf-8"?>
<p:tagLst xmlns:p="http://schemas.openxmlformats.org/presentationml/2006/main">
  <p:tag name="AS_UNIQUEID" val="65"/>
</p:tagLst>
</file>

<file path=ppt/tags/tag160.xml><?xml version="1.0" encoding="utf-8"?>
<p:tagLst xmlns:p="http://schemas.openxmlformats.org/presentationml/2006/main">
  <p:tag name="AS_UNIQUEID" val="304"/>
</p:tagLst>
</file>

<file path=ppt/tags/tag161.xml><?xml version="1.0" encoding="utf-8"?>
<p:tagLst xmlns:p="http://schemas.openxmlformats.org/presentationml/2006/main">
  <p:tag name="AS_UNIQUEID" val="305"/>
</p:tagLst>
</file>

<file path=ppt/tags/tag162.xml><?xml version="1.0" encoding="utf-8"?>
<p:tagLst xmlns:p="http://schemas.openxmlformats.org/presentationml/2006/main">
  <p:tag name="AS_UNIQUEID" val="306"/>
</p:tagLst>
</file>

<file path=ppt/tags/tag163.xml><?xml version="1.0" encoding="utf-8"?>
<p:tagLst xmlns:p="http://schemas.openxmlformats.org/presentationml/2006/main">
  <p:tag name="AS_UNIQUEID" val="307"/>
</p:tagLst>
</file>

<file path=ppt/tags/tag164.xml><?xml version="1.0" encoding="utf-8"?>
<p:tagLst xmlns:p="http://schemas.openxmlformats.org/presentationml/2006/main">
  <p:tag name="AS_UNIQUEID" val="308"/>
</p:tagLst>
</file>

<file path=ppt/tags/tag165.xml><?xml version="1.0" encoding="utf-8"?>
<p:tagLst xmlns:p="http://schemas.openxmlformats.org/presentationml/2006/main">
  <p:tag name="AS_UNIQUEID" val="310"/>
</p:tagLst>
</file>

<file path=ppt/tags/tag166.xml><?xml version="1.0" encoding="utf-8"?>
<p:tagLst xmlns:p="http://schemas.openxmlformats.org/presentationml/2006/main">
  <p:tag name="AS_UNIQUEID" val="309"/>
</p:tagLst>
</file>

<file path=ppt/tags/tag167.xml><?xml version="1.0" encoding="utf-8"?>
<p:tagLst xmlns:p="http://schemas.openxmlformats.org/presentationml/2006/main">
  <p:tag name="AS_UNIQUEID" val="298"/>
</p:tagLst>
</file>

<file path=ppt/tags/tag168.xml><?xml version="1.0" encoding="utf-8"?>
<p:tagLst xmlns:p="http://schemas.openxmlformats.org/presentationml/2006/main">
  <p:tag name="AS_UNIQUEID" val="299"/>
</p:tagLst>
</file>

<file path=ppt/tags/tag169.xml><?xml version="1.0" encoding="utf-8"?>
<p:tagLst xmlns:p="http://schemas.openxmlformats.org/presentationml/2006/main">
  <p:tag name="AS_UNIQUEID" val="300"/>
</p:tagLst>
</file>

<file path=ppt/tags/tag17.xml><?xml version="1.0" encoding="utf-8"?>
<p:tagLst xmlns:p="http://schemas.openxmlformats.org/presentationml/2006/main">
  <p:tag name="AS_UNIQUEID" val="66"/>
</p:tagLst>
</file>

<file path=ppt/tags/tag170.xml><?xml version="1.0" encoding="utf-8"?>
<p:tagLst xmlns:p="http://schemas.openxmlformats.org/presentationml/2006/main">
  <p:tag name="AS_UNIQUEID" val="330"/>
</p:tagLst>
</file>

<file path=ppt/tags/tag171.xml><?xml version="1.0" encoding="utf-8"?>
<p:tagLst xmlns:p="http://schemas.openxmlformats.org/presentationml/2006/main">
  <p:tag name="AS_UNIQUEID" val="331"/>
</p:tagLst>
</file>

<file path=ppt/tags/tag172.xml><?xml version="1.0" encoding="utf-8"?>
<p:tagLst xmlns:p="http://schemas.openxmlformats.org/presentationml/2006/main">
  <p:tag name="AS_UNIQUEID" val="332"/>
</p:tagLst>
</file>

<file path=ppt/tags/tag173.xml><?xml version="1.0" encoding="utf-8"?>
<p:tagLst xmlns:p="http://schemas.openxmlformats.org/presentationml/2006/main">
  <p:tag name="AS_UNIQUEID" val="333"/>
</p:tagLst>
</file>

<file path=ppt/tags/tag174.xml><?xml version="1.0" encoding="utf-8"?>
<p:tagLst xmlns:p="http://schemas.openxmlformats.org/presentationml/2006/main">
  <p:tag name="AS_UNIQUEID" val="334"/>
</p:tagLst>
</file>

<file path=ppt/tags/tag175.xml><?xml version="1.0" encoding="utf-8"?>
<p:tagLst xmlns:p="http://schemas.openxmlformats.org/presentationml/2006/main">
  <p:tag name="AS_UNIQUEID" val="335"/>
</p:tagLst>
</file>

<file path=ppt/tags/tag176.xml><?xml version="1.0" encoding="utf-8"?>
<p:tagLst xmlns:p="http://schemas.openxmlformats.org/presentationml/2006/main">
  <p:tag name="AS_UNIQUEID" val="336"/>
</p:tagLst>
</file>

<file path=ppt/tags/tag177.xml><?xml version="1.0" encoding="utf-8"?>
<p:tagLst xmlns:p="http://schemas.openxmlformats.org/presentationml/2006/main">
  <p:tag name="AS_UNIQUEID" val="337"/>
</p:tagLst>
</file>

<file path=ppt/tags/tag178.xml><?xml version="1.0" encoding="utf-8"?>
<p:tagLst xmlns:p="http://schemas.openxmlformats.org/presentationml/2006/main">
  <p:tag name="AS_UNIQUEID" val="338"/>
</p:tagLst>
</file>

<file path=ppt/tags/tag179.xml><?xml version="1.0" encoding="utf-8"?>
<p:tagLst xmlns:p="http://schemas.openxmlformats.org/presentationml/2006/main">
  <p:tag name="AS_UNIQUEID" val="338"/>
</p:tagLst>
</file>

<file path=ppt/tags/tag18.xml><?xml version="1.0" encoding="utf-8"?>
<p:tagLst xmlns:p="http://schemas.openxmlformats.org/presentationml/2006/main">
  <p:tag name="AS_UNIQUEID" val="68"/>
</p:tagLst>
</file>

<file path=ppt/tags/tag180.xml><?xml version="1.0" encoding="utf-8"?>
<p:tagLst xmlns:p="http://schemas.openxmlformats.org/presentationml/2006/main">
  <p:tag name="AS_UNIQUEID" val="326"/>
</p:tagLst>
</file>

<file path=ppt/tags/tag181.xml><?xml version="1.0" encoding="utf-8"?>
<p:tagLst xmlns:p="http://schemas.openxmlformats.org/presentationml/2006/main">
  <p:tag name="AS_UNIQUEID" val="327"/>
</p:tagLst>
</file>

<file path=ppt/tags/tag182.xml><?xml version="1.0" encoding="utf-8"?>
<p:tagLst xmlns:p="http://schemas.openxmlformats.org/presentationml/2006/main">
  <p:tag name="AS_UNIQUEID" val="328"/>
</p:tagLst>
</file>

<file path=ppt/tags/tag183.xml><?xml version="1.0" encoding="utf-8"?>
<p:tagLst xmlns:p="http://schemas.openxmlformats.org/presentationml/2006/main">
  <p:tag name="AS_UNIQUEID" val="344"/>
</p:tagLst>
</file>

<file path=ppt/tags/tag184.xml><?xml version="1.0" encoding="utf-8"?>
<p:tagLst xmlns:p="http://schemas.openxmlformats.org/presentationml/2006/main">
  <p:tag name="AS_UNIQUEID" val="345"/>
</p:tagLst>
</file>

<file path=ppt/tags/tag185.xml><?xml version="1.0" encoding="utf-8"?>
<p:tagLst xmlns:p="http://schemas.openxmlformats.org/presentationml/2006/main">
  <p:tag name="AS_UNIQUEID" val="347"/>
</p:tagLst>
</file>

<file path=ppt/tags/tag186.xml><?xml version="1.0" encoding="utf-8"?>
<p:tagLst xmlns:p="http://schemas.openxmlformats.org/presentationml/2006/main">
  <p:tag name="AS_UNIQUEID" val="348"/>
</p:tagLst>
</file>

<file path=ppt/tags/tag187.xml><?xml version="1.0" encoding="utf-8"?>
<p:tagLst xmlns:p="http://schemas.openxmlformats.org/presentationml/2006/main">
  <p:tag name="AS_UNIQUEID" val="349"/>
</p:tagLst>
</file>

<file path=ppt/tags/tag188.xml><?xml version="1.0" encoding="utf-8"?>
<p:tagLst xmlns:p="http://schemas.openxmlformats.org/presentationml/2006/main">
  <p:tag name="AS_UNIQUEID" val="350"/>
</p:tagLst>
</file>

<file path=ppt/tags/tag189.xml><?xml version="1.0" encoding="utf-8"?>
<p:tagLst xmlns:p="http://schemas.openxmlformats.org/presentationml/2006/main">
  <p:tag name="AS_UNIQUEID" val="351"/>
</p:tagLst>
</file>

<file path=ppt/tags/tag19.xml><?xml version="1.0" encoding="utf-8"?>
<p:tagLst xmlns:p="http://schemas.openxmlformats.org/presentationml/2006/main">
  <p:tag name="AS_UNIQUEID" val="69"/>
</p:tagLst>
</file>

<file path=ppt/tags/tag190.xml><?xml version="1.0" encoding="utf-8"?>
<p:tagLst xmlns:p="http://schemas.openxmlformats.org/presentationml/2006/main">
  <p:tag name="AS_UNIQUEID" val="352"/>
</p:tagLst>
</file>

<file path=ppt/tags/tag191.xml><?xml version="1.0" encoding="utf-8"?>
<p:tagLst xmlns:p="http://schemas.openxmlformats.org/presentationml/2006/main">
  <p:tag name="AS_UNIQUEID" val="352"/>
</p:tagLst>
</file>

<file path=ppt/tags/tag192.xml><?xml version="1.0" encoding="utf-8"?>
<p:tagLst xmlns:p="http://schemas.openxmlformats.org/presentationml/2006/main">
  <p:tag name="AS_UNIQUEID" val="340"/>
</p:tagLst>
</file>

<file path=ppt/tags/tag193.xml><?xml version="1.0" encoding="utf-8"?>
<p:tagLst xmlns:p="http://schemas.openxmlformats.org/presentationml/2006/main">
  <p:tag name="AS_UNIQUEID" val="341"/>
</p:tagLst>
</file>

<file path=ppt/tags/tag194.xml><?xml version="1.0" encoding="utf-8"?>
<p:tagLst xmlns:p="http://schemas.openxmlformats.org/presentationml/2006/main">
  <p:tag name="AS_UNIQUEID" val="342"/>
</p:tagLst>
</file>

<file path=ppt/tags/tag195.xml><?xml version="1.0" encoding="utf-8"?>
<p:tagLst xmlns:p="http://schemas.openxmlformats.org/presentationml/2006/main">
  <p:tag name="AS_UNIQUEID" val="484"/>
</p:tagLst>
</file>

<file path=ppt/tags/tag196.xml><?xml version="1.0" encoding="utf-8"?>
<p:tagLst xmlns:p="http://schemas.openxmlformats.org/presentationml/2006/main">
  <p:tag name="AS_UNIQUEID" val="485"/>
</p:tagLst>
</file>

<file path=ppt/tags/tag197.xml><?xml version="1.0" encoding="utf-8"?>
<p:tagLst xmlns:p="http://schemas.openxmlformats.org/presentationml/2006/main">
  <p:tag name="AS_UNIQUEID" val="486"/>
</p:tagLst>
</file>

<file path=ppt/tags/tag198.xml><?xml version="1.0" encoding="utf-8"?>
<p:tagLst xmlns:p="http://schemas.openxmlformats.org/presentationml/2006/main">
  <p:tag name="AS_UNIQUEID" val="487"/>
</p:tagLst>
</file>

<file path=ppt/tags/tag199.xml><?xml version="1.0" encoding="utf-8"?>
<p:tagLst xmlns:p="http://schemas.openxmlformats.org/presentationml/2006/main">
  <p:tag name="AS_UNIQUEID" val="488"/>
</p:tagLst>
</file>

<file path=ppt/tags/tag2.xml><?xml version="1.0" encoding="utf-8"?>
<p:tagLst xmlns:p="http://schemas.openxmlformats.org/presentationml/2006/main">
  <p:tag name="AS_UNIQUEID" val="49"/>
</p:tagLst>
</file>

<file path=ppt/tags/tag20.xml><?xml version="1.0" encoding="utf-8"?>
<p:tagLst xmlns:p="http://schemas.openxmlformats.org/presentationml/2006/main">
  <p:tag name="AS_UNIQUEID" val="70"/>
</p:tagLst>
</file>

<file path=ppt/tags/tag200.xml><?xml version="1.0" encoding="utf-8"?>
<p:tagLst xmlns:p="http://schemas.openxmlformats.org/presentationml/2006/main">
  <p:tag name="AS_UNIQUEID" val="489"/>
</p:tagLst>
</file>

<file path=ppt/tags/tag201.xml><?xml version="1.0" encoding="utf-8"?>
<p:tagLst xmlns:p="http://schemas.openxmlformats.org/presentationml/2006/main">
  <p:tag name="AS_UNIQUEID" val="490"/>
</p:tagLst>
</file>

<file path=ppt/tags/tag202.xml><?xml version="1.0" encoding="utf-8"?>
<p:tagLst xmlns:p="http://schemas.openxmlformats.org/presentationml/2006/main">
  <p:tag name="AS_UNIQUEID" val="491"/>
</p:tagLst>
</file>

<file path=ppt/tags/tag203.xml><?xml version="1.0" encoding="utf-8"?>
<p:tagLst xmlns:p="http://schemas.openxmlformats.org/presentationml/2006/main">
  <p:tag name="AS_UNIQUEID" val="492"/>
</p:tagLst>
</file>

<file path=ppt/tags/tag204.xml><?xml version="1.0" encoding="utf-8"?>
<p:tagLst xmlns:p="http://schemas.openxmlformats.org/presentationml/2006/main">
  <p:tag name="AS_UNIQUEID" val="480"/>
</p:tagLst>
</file>

<file path=ppt/tags/tag205.xml><?xml version="1.0" encoding="utf-8"?>
<p:tagLst xmlns:p="http://schemas.openxmlformats.org/presentationml/2006/main">
  <p:tag name="AS_UNIQUEID" val="481"/>
</p:tagLst>
</file>

<file path=ppt/tags/tag206.xml><?xml version="1.0" encoding="utf-8"?>
<p:tagLst xmlns:p="http://schemas.openxmlformats.org/presentationml/2006/main">
  <p:tag name="AS_UNIQUEID" val="482"/>
</p:tagLst>
</file>

<file path=ppt/tags/tag207.xml><?xml version="1.0" encoding="utf-8"?>
<p:tagLst xmlns:p="http://schemas.openxmlformats.org/presentationml/2006/main">
  <p:tag name="AS_UNIQUEID" val="540"/>
</p:tagLst>
</file>

<file path=ppt/tags/tag208.xml><?xml version="1.0" encoding="utf-8"?>
<p:tagLst xmlns:p="http://schemas.openxmlformats.org/presentationml/2006/main">
  <p:tag name="AS_UNIQUEID" val="541"/>
</p:tagLst>
</file>

<file path=ppt/tags/tag209.xml><?xml version="1.0" encoding="utf-8"?>
<p:tagLst xmlns:p="http://schemas.openxmlformats.org/presentationml/2006/main">
  <p:tag name="AS_UNIQUEID" val="536"/>
</p:tagLst>
</file>

<file path=ppt/tags/tag21.xml><?xml version="1.0" encoding="utf-8"?>
<p:tagLst xmlns:p="http://schemas.openxmlformats.org/presentationml/2006/main">
  <p:tag name="AS_UNIQUEID" val="71"/>
</p:tagLst>
</file>

<file path=ppt/tags/tag210.xml><?xml version="1.0" encoding="utf-8"?>
<p:tagLst xmlns:p="http://schemas.openxmlformats.org/presentationml/2006/main">
  <p:tag name="AS_UNIQUEID" val="537"/>
</p:tagLst>
</file>

<file path=ppt/tags/tag211.xml><?xml version="1.0" encoding="utf-8"?>
<p:tagLst xmlns:p="http://schemas.openxmlformats.org/presentationml/2006/main">
  <p:tag name="AS_UNIQUEID" val="538"/>
</p:tagLst>
</file>

<file path=ppt/tags/tag212.xml><?xml version="1.0" encoding="utf-8"?>
<p:tagLst xmlns:p="http://schemas.openxmlformats.org/presentationml/2006/main">
  <p:tag name="AS_UNIQUEID" val="540"/>
</p:tagLst>
</file>

<file path=ppt/tags/tag213.xml><?xml version="1.0" encoding="utf-8"?>
<p:tagLst xmlns:p="http://schemas.openxmlformats.org/presentationml/2006/main">
  <p:tag name="AS_UNIQUEID" val="541"/>
</p:tagLst>
</file>

<file path=ppt/tags/tag214.xml><?xml version="1.0" encoding="utf-8"?>
<p:tagLst xmlns:p="http://schemas.openxmlformats.org/presentationml/2006/main">
  <p:tag name="AS_UNIQUEID" val="542"/>
</p:tagLst>
</file>

<file path=ppt/tags/tag215.xml><?xml version="1.0" encoding="utf-8"?>
<p:tagLst xmlns:p="http://schemas.openxmlformats.org/presentationml/2006/main">
  <p:tag name="AS_UNIQUEID" val="536"/>
</p:tagLst>
</file>

<file path=ppt/tags/tag216.xml><?xml version="1.0" encoding="utf-8"?>
<p:tagLst xmlns:p="http://schemas.openxmlformats.org/presentationml/2006/main">
  <p:tag name="AS_UNIQUEID" val="537"/>
</p:tagLst>
</file>

<file path=ppt/tags/tag217.xml><?xml version="1.0" encoding="utf-8"?>
<p:tagLst xmlns:p="http://schemas.openxmlformats.org/presentationml/2006/main">
  <p:tag name="AS_UNIQUEID" val="538"/>
</p:tagLst>
</file>

<file path=ppt/tags/tag218.xml><?xml version="1.0" encoding="utf-8"?>
<p:tagLst xmlns:p="http://schemas.openxmlformats.org/presentationml/2006/main">
  <p:tag name="AS_UNIQUEID" val="548"/>
</p:tagLst>
</file>

<file path=ppt/tags/tag219.xml><?xml version="1.0" encoding="utf-8"?>
<p:tagLst xmlns:p="http://schemas.openxmlformats.org/presentationml/2006/main">
  <p:tag name="AS_UNIQUEID" val="549"/>
</p:tagLst>
</file>

<file path=ppt/tags/tag22.xml><?xml version="1.0" encoding="utf-8"?>
<p:tagLst xmlns:p="http://schemas.openxmlformats.org/presentationml/2006/main">
  <p:tag name="AS_UNIQUEID" val="72"/>
</p:tagLst>
</file>

<file path=ppt/tags/tag220.xml><?xml version="1.0" encoding="utf-8"?>
<p:tagLst xmlns:p="http://schemas.openxmlformats.org/presentationml/2006/main">
  <p:tag name="AS_UNIQUEID" val="550"/>
</p:tagLst>
</file>

<file path=ppt/tags/tag221.xml><?xml version="1.0" encoding="utf-8"?>
<p:tagLst xmlns:p="http://schemas.openxmlformats.org/presentationml/2006/main">
  <p:tag name="AS_UNIQUEID" val="551"/>
</p:tagLst>
</file>

<file path=ppt/tags/tag222.xml><?xml version="1.0" encoding="utf-8"?>
<p:tagLst xmlns:p="http://schemas.openxmlformats.org/presentationml/2006/main">
  <p:tag name="AS_UNIQUEID" val="552"/>
</p:tagLst>
</file>

<file path=ppt/tags/tag223.xml><?xml version="1.0" encoding="utf-8"?>
<p:tagLst xmlns:p="http://schemas.openxmlformats.org/presentationml/2006/main">
  <p:tag name="AS_UNIQUEID" val="544"/>
</p:tagLst>
</file>

<file path=ppt/tags/tag224.xml><?xml version="1.0" encoding="utf-8"?>
<p:tagLst xmlns:p="http://schemas.openxmlformats.org/presentationml/2006/main">
  <p:tag name="AS_UNIQUEID" val="545"/>
</p:tagLst>
</file>

<file path=ppt/tags/tag225.xml><?xml version="1.0" encoding="utf-8"?>
<p:tagLst xmlns:p="http://schemas.openxmlformats.org/presentationml/2006/main">
  <p:tag name="AS_UNIQUEID" val="546"/>
</p:tagLst>
</file>

<file path=ppt/tags/tag226.xml><?xml version="1.0" encoding="utf-8"?>
<p:tagLst xmlns:p="http://schemas.openxmlformats.org/presentationml/2006/main">
  <p:tag name="AS_UNIQUEID" val="569"/>
</p:tagLst>
</file>

<file path=ppt/tags/tag227.xml><?xml version="1.0" encoding="utf-8"?>
<p:tagLst xmlns:p="http://schemas.openxmlformats.org/presentationml/2006/main">
  <p:tag name="AS_UNIQUEID" val="570"/>
</p:tagLst>
</file>

<file path=ppt/tags/tag228.xml><?xml version="1.0" encoding="utf-8"?>
<p:tagLst xmlns:p="http://schemas.openxmlformats.org/presentationml/2006/main">
  <p:tag name="AS_UNIQUEID" val="571"/>
</p:tagLst>
</file>

<file path=ppt/tags/tag229.xml><?xml version="1.0" encoding="utf-8"?>
<p:tagLst xmlns:p="http://schemas.openxmlformats.org/presentationml/2006/main">
  <p:tag name="AS_UNIQUEID" val="572"/>
</p:tagLst>
</file>

<file path=ppt/tags/tag23.xml><?xml version="1.0" encoding="utf-8"?>
<p:tagLst xmlns:p="http://schemas.openxmlformats.org/presentationml/2006/main">
  <p:tag name="AS_UNIQUEID" val="73"/>
</p:tagLst>
</file>

<file path=ppt/tags/tag230.xml><?xml version="1.0" encoding="utf-8"?>
<p:tagLst xmlns:p="http://schemas.openxmlformats.org/presentationml/2006/main">
  <p:tag name="AS_UNIQUEID" val="565"/>
</p:tagLst>
</file>

<file path=ppt/tags/tag231.xml><?xml version="1.0" encoding="utf-8"?>
<p:tagLst xmlns:p="http://schemas.openxmlformats.org/presentationml/2006/main">
  <p:tag name="AS_UNIQUEID" val="566"/>
</p:tagLst>
</file>

<file path=ppt/tags/tag232.xml><?xml version="1.0" encoding="utf-8"?>
<p:tagLst xmlns:p="http://schemas.openxmlformats.org/presentationml/2006/main">
  <p:tag name="AS_UNIQUEID" val="567"/>
</p:tagLst>
</file>

<file path=ppt/tags/tag233.xml><?xml version="1.0" encoding="utf-8"?>
<p:tagLst xmlns:p="http://schemas.openxmlformats.org/presentationml/2006/main">
  <p:tag name="AS_UNIQUEID" val="119"/>
</p:tagLst>
</file>

<file path=ppt/tags/tag234.xml><?xml version="1.0" encoding="utf-8"?>
<p:tagLst xmlns:p="http://schemas.openxmlformats.org/presentationml/2006/main">
  <p:tag name="AS_UNIQUEID" val="120"/>
</p:tagLst>
</file>

<file path=ppt/tags/tag235.xml><?xml version="1.0" encoding="utf-8"?>
<p:tagLst xmlns:p="http://schemas.openxmlformats.org/presentationml/2006/main">
  <p:tag name="AS_UNIQUEID" val="121"/>
</p:tagLst>
</file>

<file path=ppt/tags/tag236.xml><?xml version="1.0" encoding="utf-8"?>
<p:tagLst xmlns:p="http://schemas.openxmlformats.org/presentationml/2006/main">
  <p:tag name="AS_UNIQUEID" val="122"/>
</p:tagLst>
</file>

<file path=ppt/tags/tag237.xml><?xml version="1.0" encoding="utf-8"?>
<p:tagLst xmlns:p="http://schemas.openxmlformats.org/presentationml/2006/main">
  <p:tag name="AS_UNIQUEID" val="123"/>
</p:tagLst>
</file>

<file path=ppt/tags/tag238.xml><?xml version="1.0" encoding="utf-8"?>
<p:tagLst xmlns:p="http://schemas.openxmlformats.org/presentationml/2006/main">
  <p:tag name="AS_UNIQUEID" val="124"/>
</p:tagLst>
</file>

<file path=ppt/tags/tag23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ags/tag24.xml><?xml version="1.0" encoding="utf-8"?>
<p:tagLst xmlns:p="http://schemas.openxmlformats.org/presentationml/2006/main">
  <p:tag name="AS_UNIQUEID" val="74"/>
</p:tagLst>
</file>

<file path=ppt/tags/tag25.xml><?xml version="1.0" encoding="utf-8"?>
<p:tagLst xmlns:p="http://schemas.openxmlformats.org/presentationml/2006/main">
  <p:tag name="AS_UNIQUEID" val="75"/>
</p:tagLst>
</file>

<file path=ppt/tags/tag26.xml><?xml version="1.0" encoding="utf-8"?>
<p:tagLst xmlns:p="http://schemas.openxmlformats.org/presentationml/2006/main">
  <p:tag name="AS_UNIQUEID" val="77"/>
</p:tagLst>
</file>

<file path=ppt/tags/tag27.xml><?xml version="1.0" encoding="utf-8"?>
<p:tagLst xmlns:p="http://schemas.openxmlformats.org/presentationml/2006/main">
  <p:tag name="AS_UNIQUEID" val="78"/>
</p:tagLst>
</file>

<file path=ppt/tags/tag28.xml><?xml version="1.0" encoding="utf-8"?>
<p:tagLst xmlns:p="http://schemas.openxmlformats.org/presentationml/2006/main">
  <p:tag name="AS_UNIQUEID" val="79"/>
</p:tagLst>
</file>

<file path=ppt/tags/tag29.xml><?xml version="1.0" encoding="utf-8"?>
<p:tagLst xmlns:p="http://schemas.openxmlformats.org/presentationml/2006/main">
  <p:tag name="AS_UNIQUEID" val="80"/>
</p:tagLst>
</file>

<file path=ppt/tags/tag3.xml><?xml version="1.0" encoding="utf-8"?>
<p:tagLst xmlns:p="http://schemas.openxmlformats.org/presentationml/2006/main">
  <p:tag name="AS_UNIQUEID" val="50"/>
</p:tagLst>
</file>

<file path=ppt/tags/tag30.xml><?xml version="1.0" encoding="utf-8"?>
<p:tagLst xmlns:p="http://schemas.openxmlformats.org/presentationml/2006/main">
  <p:tag name="AS_UNIQUEID" val="82"/>
</p:tagLst>
</file>

<file path=ppt/tags/tag31.xml><?xml version="1.0" encoding="utf-8"?>
<p:tagLst xmlns:p="http://schemas.openxmlformats.org/presentationml/2006/main">
  <p:tag name="AS_UNIQUEID" val="83"/>
</p:tagLst>
</file>

<file path=ppt/tags/tag32.xml><?xml version="1.0" encoding="utf-8"?>
<p:tagLst xmlns:p="http://schemas.openxmlformats.org/presentationml/2006/main">
  <p:tag name="AS_UNIQUEID" val="84"/>
</p:tagLst>
</file>

<file path=ppt/tags/tag33.xml><?xml version="1.0" encoding="utf-8"?>
<p:tagLst xmlns:p="http://schemas.openxmlformats.org/presentationml/2006/main">
  <p:tag name="AS_UNIQUEID" val="86"/>
</p:tagLst>
</file>

<file path=ppt/tags/tag34.xml><?xml version="1.0" encoding="utf-8"?>
<p:tagLst xmlns:p="http://schemas.openxmlformats.org/presentationml/2006/main">
  <p:tag name="AS_UNIQUEID" val="87"/>
</p:tagLst>
</file>

<file path=ppt/tags/tag35.xml><?xml version="1.0" encoding="utf-8"?>
<p:tagLst xmlns:p="http://schemas.openxmlformats.org/presentationml/2006/main">
  <p:tag name="AS_UNIQUEID" val="88"/>
</p:tagLst>
</file>

<file path=ppt/tags/tag36.xml><?xml version="1.0" encoding="utf-8"?>
<p:tagLst xmlns:p="http://schemas.openxmlformats.org/presentationml/2006/main">
  <p:tag name="AS_UNIQUEID" val="89"/>
</p:tagLst>
</file>

<file path=ppt/tags/tag37.xml><?xml version="1.0" encoding="utf-8"?>
<p:tagLst xmlns:p="http://schemas.openxmlformats.org/presentationml/2006/main">
  <p:tag name="AS_UNIQUEID" val="90"/>
</p:tagLst>
</file>

<file path=ppt/tags/tag38.xml><?xml version="1.0" encoding="utf-8"?>
<p:tagLst xmlns:p="http://schemas.openxmlformats.org/presentationml/2006/main">
  <p:tag name="AS_UNIQUEID" val="91"/>
</p:tagLst>
</file>

<file path=ppt/tags/tag39.xml><?xml version="1.0" encoding="utf-8"?>
<p:tagLst xmlns:p="http://schemas.openxmlformats.org/presentationml/2006/main">
  <p:tag name="AS_UNIQUEID" val="93"/>
</p:tagLst>
</file>

<file path=ppt/tags/tag4.xml><?xml version="1.0" encoding="utf-8"?>
<p:tagLst xmlns:p="http://schemas.openxmlformats.org/presentationml/2006/main">
  <p:tag name="AS_UNIQUEID" val="51"/>
</p:tagLst>
</file>

<file path=ppt/tags/tag40.xml><?xml version="1.0" encoding="utf-8"?>
<p:tagLst xmlns:p="http://schemas.openxmlformats.org/presentationml/2006/main">
  <p:tag name="AS_UNIQUEID" val="94"/>
</p:tagLst>
</file>

<file path=ppt/tags/tag41.xml><?xml version="1.0" encoding="utf-8"?>
<p:tagLst xmlns:p="http://schemas.openxmlformats.org/presentationml/2006/main">
  <p:tag name="AS_UNIQUEID" val="95"/>
</p:tagLst>
</file>

<file path=ppt/tags/tag42.xml><?xml version="1.0" encoding="utf-8"?>
<p:tagLst xmlns:p="http://schemas.openxmlformats.org/presentationml/2006/main">
  <p:tag name="AS_UNIQUEID" val="96"/>
</p:tagLst>
</file>

<file path=ppt/tags/tag43.xml><?xml version="1.0" encoding="utf-8"?>
<p:tagLst xmlns:p="http://schemas.openxmlformats.org/presentationml/2006/main">
  <p:tag name="AS_UNIQUEID" val="97"/>
</p:tagLst>
</file>

<file path=ppt/tags/tag44.xml><?xml version="1.0" encoding="utf-8"?>
<p:tagLst xmlns:p="http://schemas.openxmlformats.org/presentationml/2006/main">
  <p:tag name="AS_UNIQUEID" val="98"/>
</p:tagLst>
</file>

<file path=ppt/tags/tag45.xml><?xml version="1.0" encoding="utf-8"?>
<p:tagLst xmlns:p="http://schemas.openxmlformats.org/presentationml/2006/main">
  <p:tag name="AS_UNIQUEID" val="100"/>
</p:tagLst>
</file>

<file path=ppt/tags/tag46.xml><?xml version="1.0" encoding="utf-8"?>
<p:tagLst xmlns:p="http://schemas.openxmlformats.org/presentationml/2006/main">
  <p:tag name="AS_UNIQUEID" val="101"/>
</p:tagLst>
</file>

<file path=ppt/tags/tag47.xml><?xml version="1.0" encoding="utf-8"?>
<p:tagLst xmlns:p="http://schemas.openxmlformats.org/presentationml/2006/main">
  <p:tag name="AS_UNIQUEID" val="102"/>
</p:tagLst>
</file>

<file path=ppt/tags/tag48.xml><?xml version="1.0" encoding="utf-8"?>
<p:tagLst xmlns:p="http://schemas.openxmlformats.org/presentationml/2006/main">
  <p:tag name="AS_UNIQUEID" val="103"/>
</p:tagLst>
</file>

<file path=ppt/tags/tag49.xml><?xml version="1.0" encoding="utf-8"?>
<p:tagLst xmlns:p="http://schemas.openxmlformats.org/presentationml/2006/main">
  <p:tag name="AS_UNIQUEID" val="104"/>
</p:tagLst>
</file>

<file path=ppt/tags/tag5.xml><?xml version="1.0" encoding="utf-8"?>
<p:tagLst xmlns:p="http://schemas.openxmlformats.org/presentationml/2006/main">
  <p:tag name="AS_UNIQUEID" val="52"/>
</p:tagLst>
</file>

<file path=ppt/tags/tag50.xml><?xml version="1.0" encoding="utf-8"?>
<p:tagLst xmlns:p="http://schemas.openxmlformats.org/presentationml/2006/main">
  <p:tag name="AS_UNIQUEID" val="106"/>
</p:tagLst>
</file>

<file path=ppt/tags/tag51.xml><?xml version="1.0" encoding="utf-8"?>
<p:tagLst xmlns:p="http://schemas.openxmlformats.org/presentationml/2006/main">
  <p:tag name="AS_UNIQUEID" val="107"/>
</p:tagLst>
</file>

<file path=ppt/tags/tag52.xml><?xml version="1.0" encoding="utf-8"?>
<p:tagLst xmlns:p="http://schemas.openxmlformats.org/presentationml/2006/main">
  <p:tag name="AS_UNIQUEID" val="108"/>
</p:tagLst>
</file>

<file path=ppt/tags/tag53.xml><?xml version="1.0" encoding="utf-8"?>
<p:tagLst xmlns:p="http://schemas.openxmlformats.org/presentationml/2006/main">
  <p:tag name="AS_UNIQUEID" val="109"/>
</p:tagLst>
</file>

<file path=ppt/tags/tag54.xml><?xml version="1.0" encoding="utf-8"?>
<p:tagLst xmlns:p="http://schemas.openxmlformats.org/presentationml/2006/main">
  <p:tag name="AS_UNIQUEID" val="110"/>
</p:tagLst>
</file>

<file path=ppt/tags/tag55.xml><?xml version="1.0" encoding="utf-8"?>
<p:tagLst xmlns:p="http://schemas.openxmlformats.org/presentationml/2006/main">
  <p:tag name="AS_UNIQUEID" val="112"/>
</p:tagLst>
</file>

<file path=ppt/tags/tag56.xml><?xml version="1.0" encoding="utf-8"?>
<p:tagLst xmlns:p="http://schemas.openxmlformats.org/presentationml/2006/main">
  <p:tag name="AS_UNIQUEID" val="113"/>
</p:tagLst>
</file>

<file path=ppt/tags/tag57.xml><?xml version="1.0" encoding="utf-8"?>
<p:tagLst xmlns:p="http://schemas.openxmlformats.org/presentationml/2006/main">
  <p:tag name="AS_UNIQUEID" val="114"/>
</p:tagLst>
</file>

<file path=ppt/tags/tag58.xml><?xml version="1.0" encoding="utf-8"?>
<p:tagLst xmlns:p="http://schemas.openxmlformats.org/presentationml/2006/main">
  <p:tag name="AS_UNIQUEID" val="115"/>
</p:tagLst>
</file>

<file path=ppt/tags/tag59.xml><?xml version="1.0" encoding="utf-8"?>
<p:tagLst xmlns:p="http://schemas.openxmlformats.org/presentationml/2006/main">
  <p:tag name="AS_UNIQUEID" val="116"/>
</p:tagLst>
</file>

<file path=ppt/tags/tag6.xml><?xml version="1.0" encoding="utf-8"?>
<p:tagLst xmlns:p="http://schemas.openxmlformats.org/presentationml/2006/main">
  <p:tag name="AS_UNIQUEID" val="53"/>
</p:tagLst>
</file>

<file path=ppt/tags/tag60.xml><?xml version="1.0" encoding="utf-8"?>
<p:tagLst xmlns:p="http://schemas.openxmlformats.org/presentationml/2006/main">
  <p:tag name="AS_UNIQUEID" val="130"/>
</p:tagLst>
</file>

<file path=ppt/tags/tag61.xml><?xml version="1.0" encoding="utf-8"?>
<p:tagLst xmlns:p="http://schemas.openxmlformats.org/presentationml/2006/main">
  <p:tag name="AS_UNIQUEID" val="132"/>
</p:tagLst>
</file>

<file path=ppt/tags/tag62.xml><?xml version="1.0" encoding="utf-8"?>
<p:tagLst xmlns:p="http://schemas.openxmlformats.org/presentationml/2006/main">
  <p:tag name="AS_UNIQUEID" val="133"/>
</p:tagLst>
</file>

<file path=ppt/tags/tag63.xml><?xml version="1.0" encoding="utf-8"?>
<p:tagLst xmlns:p="http://schemas.openxmlformats.org/presentationml/2006/main">
  <p:tag name="AS_UNIQUEID" val="126"/>
</p:tagLst>
</file>

<file path=ppt/tags/tag64.xml><?xml version="1.0" encoding="utf-8"?>
<p:tagLst xmlns:p="http://schemas.openxmlformats.org/presentationml/2006/main">
  <p:tag name="AS_UNIQUEID" val="127"/>
</p:tagLst>
</file>

<file path=ppt/tags/tag65.xml><?xml version="1.0" encoding="utf-8"?>
<p:tagLst xmlns:p="http://schemas.openxmlformats.org/presentationml/2006/main">
  <p:tag name="AS_UNIQUEID" val="128"/>
</p:tagLst>
</file>

<file path=ppt/tags/tag66.xml><?xml version="1.0" encoding="utf-8"?>
<p:tagLst xmlns:p="http://schemas.openxmlformats.org/presentationml/2006/main">
  <p:tag name="AS_UNIQUEID" val="139"/>
</p:tagLst>
</file>

<file path=ppt/tags/tag67.xml><?xml version="1.0" encoding="utf-8"?>
<p:tagLst xmlns:p="http://schemas.openxmlformats.org/presentationml/2006/main">
  <p:tag name="AS_UNIQUEID" val="140"/>
</p:tagLst>
</file>

<file path=ppt/tags/tag68.xml><?xml version="1.0" encoding="utf-8"?>
<p:tagLst xmlns:p="http://schemas.openxmlformats.org/presentationml/2006/main">
  <p:tag name="AS_UNIQUEID" val="141"/>
</p:tagLst>
</file>

<file path=ppt/tags/tag69.xml><?xml version="1.0" encoding="utf-8"?>
<p:tagLst xmlns:p="http://schemas.openxmlformats.org/presentationml/2006/main">
  <p:tag name="AS_UNIQUEID" val="142"/>
</p:tagLst>
</file>

<file path=ppt/tags/tag7.xml><?xml version="1.0" encoding="utf-8"?>
<p:tagLst xmlns:p="http://schemas.openxmlformats.org/presentationml/2006/main">
  <p:tag name="AS_UNIQUEID" val="55"/>
</p:tagLst>
</file>

<file path=ppt/tags/tag70.xml><?xml version="1.0" encoding="utf-8"?>
<p:tagLst xmlns:p="http://schemas.openxmlformats.org/presentationml/2006/main">
  <p:tag name="AS_UNIQUEID" val="143"/>
</p:tagLst>
</file>

<file path=ppt/tags/tag71.xml><?xml version="1.0" encoding="utf-8"?>
<p:tagLst xmlns:p="http://schemas.openxmlformats.org/presentationml/2006/main">
  <p:tag name="AS_UNIQUEID" val="135"/>
</p:tagLst>
</file>

<file path=ppt/tags/tag72.xml><?xml version="1.0" encoding="utf-8"?>
<p:tagLst xmlns:p="http://schemas.openxmlformats.org/presentationml/2006/main">
  <p:tag name="AS_UNIQUEID" val="136"/>
</p:tagLst>
</file>

<file path=ppt/tags/tag73.xml><?xml version="1.0" encoding="utf-8"?>
<p:tagLst xmlns:p="http://schemas.openxmlformats.org/presentationml/2006/main">
  <p:tag name="AS_UNIQUEID" val="137"/>
</p:tagLst>
</file>

<file path=ppt/tags/tag74.xml><?xml version="1.0" encoding="utf-8"?>
<p:tagLst xmlns:p="http://schemas.openxmlformats.org/presentationml/2006/main">
  <p:tag name="AS_UNIQUEID" val="169"/>
</p:tagLst>
</file>

<file path=ppt/tags/tag75.xml><?xml version="1.0" encoding="utf-8"?>
<p:tagLst xmlns:p="http://schemas.openxmlformats.org/presentationml/2006/main">
  <p:tag name="AS_UNIQUEID" val="170"/>
</p:tagLst>
</file>

<file path=ppt/tags/tag76.xml><?xml version="1.0" encoding="utf-8"?>
<p:tagLst xmlns:p="http://schemas.openxmlformats.org/presentationml/2006/main">
  <p:tag name="AS_UNIQUEID" val="171"/>
</p:tagLst>
</file>

<file path=ppt/tags/tag77.xml><?xml version="1.0" encoding="utf-8"?>
<p:tagLst xmlns:p="http://schemas.openxmlformats.org/presentationml/2006/main">
  <p:tag name="AS_UNIQUEID" val="172"/>
</p:tagLst>
</file>

<file path=ppt/tags/tag78.xml><?xml version="1.0" encoding="utf-8"?>
<p:tagLst xmlns:p="http://schemas.openxmlformats.org/presentationml/2006/main">
  <p:tag name="AS_UNIQUEID" val="173"/>
</p:tagLst>
</file>

<file path=ppt/tags/tag79.xml><?xml version="1.0" encoding="utf-8"?>
<p:tagLst xmlns:p="http://schemas.openxmlformats.org/presentationml/2006/main">
  <p:tag name="AS_UNIQUEID" val="174"/>
</p:tagLst>
</file>

<file path=ppt/tags/tag8.xml><?xml version="1.0" encoding="utf-8"?>
<p:tagLst xmlns:p="http://schemas.openxmlformats.org/presentationml/2006/main">
  <p:tag name="AS_UNIQUEID" val="56"/>
</p:tagLst>
</file>

<file path=ppt/tags/tag80.xml><?xml version="1.0" encoding="utf-8"?>
<p:tagLst xmlns:p="http://schemas.openxmlformats.org/presentationml/2006/main">
  <p:tag name="AS_UNIQUEID" val="165"/>
</p:tagLst>
</file>

<file path=ppt/tags/tag81.xml><?xml version="1.0" encoding="utf-8"?>
<p:tagLst xmlns:p="http://schemas.openxmlformats.org/presentationml/2006/main">
  <p:tag name="AS_UNIQUEID" val="166"/>
</p:tagLst>
</file>

<file path=ppt/tags/tag82.xml><?xml version="1.0" encoding="utf-8"?>
<p:tagLst xmlns:p="http://schemas.openxmlformats.org/presentationml/2006/main">
  <p:tag name="AS_UNIQUEID" val="167"/>
</p:tagLst>
</file>

<file path=ppt/tags/tag83.xml><?xml version="1.0" encoding="utf-8"?>
<p:tagLst xmlns:p="http://schemas.openxmlformats.org/presentationml/2006/main">
  <p:tag name="AS_UNIQUEID" val="191"/>
</p:tagLst>
</file>

<file path=ppt/tags/tag84.xml><?xml version="1.0" encoding="utf-8"?>
<p:tagLst xmlns:p="http://schemas.openxmlformats.org/presentationml/2006/main">
  <p:tag name="AS_UNIQUEID" val="192"/>
</p:tagLst>
</file>

<file path=ppt/tags/tag85.xml><?xml version="1.0" encoding="utf-8"?>
<p:tagLst xmlns:p="http://schemas.openxmlformats.org/presentationml/2006/main">
  <p:tag name="AS_UNIQUEID" val="193"/>
</p:tagLst>
</file>

<file path=ppt/tags/tag86.xml><?xml version="1.0" encoding="utf-8"?>
<p:tagLst xmlns:p="http://schemas.openxmlformats.org/presentationml/2006/main">
  <p:tag name="AS_UNIQUEID" val="194"/>
</p:tagLst>
</file>

<file path=ppt/tags/tag87.xml><?xml version="1.0" encoding="utf-8"?>
<p:tagLst xmlns:p="http://schemas.openxmlformats.org/presentationml/2006/main">
  <p:tag name="AS_UNIQUEID" val="195"/>
</p:tagLst>
</file>

<file path=ppt/tags/tag88.xml><?xml version="1.0" encoding="utf-8"?>
<p:tagLst xmlns:p="http://schemas.openxmlformats.org/presentationml/2006/main">
  <p:tag name="AS_UNIQUEID" val="196"/>
</p:tagLst>
</file>

<file path=ppt/tags/tag89.xml><?xml version="1.0" encoding="utf-8"?>
<p:tagLst xmlns:p="http://schemas.openxmlformats.org/presentationml/2006/main">
  <p:tag name="AS_UNIQUEID" val="187"/>
</p:tagLst>
</file>

<file path=ppt/tags/tag9.xml><?xml version="1.0" encoding="utf-8"?>
<p:tagLst xmlns:p="http://schemas.openxmlformats.org/presentationml/2006/main">
  <p:tag name="AS_UNIQUEID" val="57"/>
</p:tagLst>
</file>

<file path=ppt/tags/tag90.xml><?xml version="1.0" encoding="utf-8"?>
<p:tagLst xmlns:p="http://schemas.openxmlformats.org/presentationml/2006/main">
  <p:tag name="AS_UNIQUEID" val="188"/>
</p:tagLst>
</file>

<file path=ppt/tags/tag91.xml><?xml version="1.0" encoding="utf-8"?>
<p:tagLst xmlns:p="http://schemas.openxmlformats.org/presentationml/2006/main">
  <p:tag name="AS_UNIQUEID" val="189"/>
</p:tagLst>
</file>

<file path=ppt/tags/tag92.xml><?xml version="1.0" encoding="utf-8"?>
<p:tagLst xmlns:p="http://schemas.openxmlformats.org/presentationml/2006/main">
  <p:tag name="AS_UNIQUEID" val="202"/>
</p:tagLst>
</file>

<file path=ppt/tags/tag93.xml><?xml version="1.0" encoding="utf-8"?>
<p:tagLst xmlns:p="http://schemas.openxmlformats.org/presentationml/2006/main">
  <p:tag name="AS_UNIQUEID" val="203"/>
</p:tagLst>
</file>

<file path=ppt/tags/tag94.xml><?xml version="1.0" encoding="utf-8"?>
<p:tagLst xmlns:p="http://schemas.openxmlformats.org/presentationml/2006/main">
  <p:tag name="AS_UNIQUEID" val="204"/>
</p:tagLst>
</file>

<file path=ppt/tags/tag95.xml><?xml version="1.0" encoding="utf-8"?>
<p:tagLst xmlns:p="http://schemas.openxmlformats.org/presentationml/2006/main">
  <p:tag name="AS_UNIQUEID" val="205"/>
</p:tagLst>
</file>

<file path=ppt/tags/tag96.xml><?xml version="1.0" encoding="utf-8"?>
<p:tagLst xmlns:p="http://schemas.openxmlformats.org/presentationml/2006/main">
  <p:tag name="AS_UNIQUEID" val="206"/>
</p:tagLst>
</file>

<file path=ppt/tags/tag97.xml><?xml version="1.0" encoding="utf-8"?>
<p:tagLst xmlns:p="http://schemas.openxmlformats.org/presentationml/2006/main">
  <p:tag name="AS_UNIQUEID" val="207"/>
</p:tagLst>
</file>

<file path=ppt/tags/tag98.xml><?xml version="1.0" encoding="utf-8"?>
<p:tagLst xmlns:p="http://schemas.openxmlformats.org/presentationml/2006/main">
  <p:tag name="AS_UNIQUEID" val="198"/>
</p:tagLst>
</file>

<file path=ppt/tags/tag99.xml><?xml version="1.0" encoding="utf-8"?>
<p:tagLst xmlns:p="http://schemas.openxmlformats.org/presentationml/2006/main">
  <p:tag name="AS_UNIQUEID" val="19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3394</Words>
  <Application>WPS 演示</Application>
  <PresentationFormat/>
  <Paragraphs>147</Paragraphs>
  <Slides>21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印品黑体</vt:lpstr>
      <vt:lpstr>黑体</vt:lpstr>
      <vt:lpstr>微软雅黑</vt:lpstr>
      <vt:lpstr>Times New Roman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阳光</cp:lastModifiedBy>
  <cp:revision>69</cp:revision>
  <cp:lastPrinted>2020-11-09T13:34:00Z</cp:lastPrinted>
  <dcterms:created xsi:type="dcterms:W3CDTF">2020-11-09T13:34:00Z</dcterms:created>
  <dcterms:modified xsi:type="dcterms:W3CDTF">2021-10-07T06:26:53Z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E04AF7DFBD5641949B90E103F8207932</vt:lpwstr>
  </property>
  <property fmtid="{D5CDD505-2E9C-101B-9397-08002B2CF9AE}" pid="7" name="KSOProductBuildVer">
    <vt:lpwstr>2052-11.1.0.10938</vt:lpwstr>
  </property>
</Properties>
</file>