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950" r:id="rId2"/>
    <p:sldId id="1351" r:id="rId3"/>
    <p:sldId id="1312" r:id="rId4"/>
    <p:sldId id="1338" r:id="rId5"/>
    <p:sldId id="1352" r:id="rId6"/>
    <p:sldId id="1353" r:id="rId7"/>
    <p:sldId id="1339" r:id="rId8"/>
    <p:sldId id="1354" r:id="rId9"/>
    <p:sldId id="1355" r:id="rId10"/>
    <p:sldId id="1356" r:id="rId11"/>
    <p:sldId id="1357" r:id="rId12"/>
    <p:sldId id="1358" r:id="rId13"/>
    <p:sldId id="1359" r:id="rId14"/>
    <p:sldId id="1360" r:id="rId15"/>
    <p:sldId id="1361" r:id="rId16"/>
    <p:sldId id="1362" r:id="rId17"/>
    <p:sldId id="1363" r:id="rId18"/>
    <p:sldId id="1364" r:id="rId19"/>
    <p:sldId id="1365" r:id="rId20"/>
    <p:sldId id="1367" r:id="rId21"/>
    <p:sldId id="1368" r:id="rId22"/>
    <p:sldId id="1369" r:id="rId23"/>
    <p:sldId id="1370" r:id="rId24"/>
    <p:sldId id="1371" r:id="rId25"/>
    <p:sldId id="1372" r:id="rId26"/>
    <p:sldId id="1373" r:id="rId27"/>
    <p:sldId id="1374" r:id="rId28"/>
    <p:sldId id="1375" r:id="rId29"/>
    <p:sldId id="1376" r:id="rId30"/>
    <p:sldId id="1378" r:id="rId31"/>
    <p:sldId id="1379" r:id="rId32"/>
    <p:sldId id="1380" r:id="rId33"/>
    <p:sldId id="977" r:id="rId34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6" autoAdjust="0"/>
    <p:restoredTop sz="98709" autoAdjust="0"/>
  </p:normalViewPr>
  <p:slideViewPr>
    <p:cSldViewPr>
      <p:cViewPr>
        <p:scale>
          <a:sx n="75" d="100"/>
          <a:sy n="75" d="100"/>
        </p:scale>
        <p:origin x="-1716" y="-85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9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0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1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2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3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4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5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6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7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8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19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0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23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notesSlide" Target="../notesSlides/notesSlide21.xml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2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3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26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notesSlide" Target="../notesSlides/notesSlide24.xml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5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6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7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28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4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31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notesSlide" Target="../notesSlides/notesSlide29.xml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30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31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3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4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7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notesSlide" Target="../notesSlides/notesSlide5.xml"/><Relationship Id="rId16" Type="http://schemas.openxmlformats.org/officeDocument/2006/relationships/slide" Target="slide17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6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7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2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" Type="http://schemas.openxmlformats.org/officeDocument/2006/relationships/notesSlide" Target="../notesSlides/notesSlide8.xml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0000000\1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61171" y="4417633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600" kern="100" dirty="0">
                <a:latin typeface="Times New Roman"/>
                <a:ea typeface="微软雅黑" pitchFamily="34" charset="-122"/>
              </a:rPr>
              <a:t>微专题　翻译中最容易以今律古的</a:t>
            </a:r>
            <a:r>
              <a:rPr lang="en-US" altLang="zh-CN" sz="3600" kern="100" dirty="0">
                <a:latin typeface="Times New Roman"/>
                <a:ea typeface="微软雅黑" pitchFamily="34" charset="-122"/>
              </a:rPr>
              <a:t>20</a:t>
            </a:r>
            <a:r>
              <a:rPr lang="zh-CN" altLang="zh-CN" sz="3600" kern="100" dirty="0">
                <a:latin typeface="Times New Roman"/>
                <a:ea typeface="微软雅黑" pitchFamily="34" charset="-122"/>
              </a:rPr>
              <a:t>个实词</a:t>
            </a:r>
          </a:p>
        </p:txBody>
      </p:sp>
      <p:sp>
        <p:nvSpPr>
          <p:cNvPr id="18" name="矩形 17"/>
          <p:cNvSpPr/>
          <p:nvPr/>
        </p:nvSpPr>
        <p:spPr>
          <a:xfrm>
            <a:off x="2961171" y="3906292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五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文言文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阅读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——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侧重文意的疏通性阅读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298043"/>
            <a:ext cx="1134648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余于仆碑，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又以悲夫古书之不存，后世之谬其传而莫能名者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，何可胜道也哉！此所以学者不可以不深思而慎取之也。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选自王安石《游褒禅山记》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32" y="2843525"/>
            <a:ext cx="1120411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因此感叹那古书的不存在，后代弄错了它流传的文字却没有人能够弄清原貌。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683" y="4761753"/>
            <a:ext cx="194421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感叹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感慨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3214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117426"/>
            <a:ext cx="11346486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彭时，字纯道，安福人。天顺元年，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命入阁，兼翰林院学士。而帝方向用李贤，数召贤独对。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贤雅重时，退必咨之。时引义争可否，或至失色。贤初小忤，久亦服其谅直。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32" y="2662908"/>
            <a:ext cx="1120411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贤平时很敬重彭时，退朝后一定向他咨询朝政。彭时引用正确的道理跟李贤争对错，有时会让李贤不高兴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李贤开始对他有点微微抵触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时间长了也就佩服他的诚实正直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雅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谅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540" y="5846880"/>
            <a:ext cx="1944215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诚实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诚恳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79064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傅祗字子庄，早知名，以才识明练称。及赵王伦辅政，以为中书监，常侍如故，以镇军心。祗辞之以疾，伦遣御史舆祗就职。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王戎、陈准等相与言曰：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傅公在事，吾属无忧矣。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其为物所倚信如此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选自《晋书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列传第四十七》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16" y="3302406"/>
            <a:ext cx="1131615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王戎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、陈准等人一起说：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傅公还在任职，我们就没有忧虑了。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他为大家所倚重信任到这种地步。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物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倚信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482" y="5856405"/>
            <a:ext cx="576064" cy="7723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31638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618243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出为华州刺史。宝历初，拜尚书左仆射。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绛以直道进退，望冠一时，贤不肖太分，屡为谗邪所中。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文宗立，召为太常卿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选自《新唐书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卷七十七》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533" y="2898933"/>
            <a:ext cx="1142931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绛凭奉行正道进退仕途，一时名望颇大，然而对待贤者与不肖之人态度判然有别，因此为邪恶之辈所中伤。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太分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5446018"/>
            <a:ext cx="97420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507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55361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存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四年正月，诏崇古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指传主王崇古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总督宣、大、山西军务。崇古禁边卒阑出，而纵其素通寇者深入为间。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又檄劳番、汉陷寇军民，率众降及自拔者，悉存抚之。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王崇古传》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存在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533" y="2898933"/>
            <a:ext cx="1142931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又发檄文慰抚少数民族和汉族陷落敌手的军民</a:t>
            </a:r>
            <a:r>
              <a:rPr lang="zh-CN" altLang="zh-CN" sz="2800" kern="100" spc="-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率众来降以及自己逃回的人</a:t>
            </a:r>
            <a:r>
              <a:rPr lang="zh-CN" altLang="zh-CN" sz="2800" kern="100" spc="-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全部进行安抚</a:t>
            </a:r>
            <a:r>
              <a:rPr lang="zh-CN" altLang="zh-CN" sz="2800" kern="100" spc="-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spc="-4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檄</a:t>
            </a:r>
            <a:r>
              <a:rPr lang="en-US" altLang="zh-CN" sz="2800" kern="100" spc="-4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劳</a:t>
            </a:r>
            <a:r>
              <a:rPr lang="en-US" altLang="zh-CN" sz="2800" kern="100" spc="-4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4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自拔</a:t>
            </a:r>
            <a:r>
              <a:rPr lang="en-US" altLang="zh-CN" sz="2800" kern="100" spc="-4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存抚</a:t>
            </a:r>
            <a:r>
              <a:rPr lang="en-US" altLang="zh-CN" sz="2800" kern="100" spc="-4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5646" y="4149874"/>
            <a:ext cx="145727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慰问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安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435611" y="4801567"/>
            <a:ext cx="1872208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抚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、抚慰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11266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488977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昭俭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指传主杨昭俭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美风仪，善谈名理，事晋有直声。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然利口喜讥訾，执政大臣惧其构谤，多曲徇其意。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杨昭俭传》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533" y="2241621"/>
            <a:ext cx="1142931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然而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言辞锋利喜欢讥讽人，执政大臣害怕他陷害诽谤，大多委屈自己顺从他的意思。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利口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，言辞锋利；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构谤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，陷害诽谤；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徇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，顺从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72253" y="4172545"/>
            <a:ext cx="100811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陷害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98393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55361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希亮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指传主陈希亮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为人清劲寡欲，不假人以色，自王公贵人，皆严惮之。见义勇发，不计祸福。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所至，奸民猾吏易心改行，不改者必诛。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然出于仁恕，故严而不残。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列传第五十七》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533" y="3526498"/>
            <a:ext cx="11429313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到的地方，狡猾的人和奸诈的官吏都会改变思想和行为，不改的人一定会受到惩罚。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改行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58089" y="4803279"/>
            <a:ext cx="100811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惩罚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4763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7426"/>
            <a:ext cx="1157455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今之君子则不然，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其责人也详，其待己也廉。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详，故人难于为善；廉，故自取也少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选自韩愈《原毁》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指传主熊概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用法严，奸民惮之。宣德二年，行在都御史劾概与春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指另一人物叶春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所至作威福，纵兵扰民。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帝弗问，阴使御史廉之，无所得，由是益任概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列传第四十七》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</a:rPr>
              <a:t>________________________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</a:rPr>
              <a:t>________________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4645" y="1989634"/>
            <a:ext cx="934108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他要求别人多，他对待自己要求低。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387524" y="4567064"/>
            <a:ext cx="1129516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没有过问，只暗中派御史去调查，但一无所得，从此更加信任熊概。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问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7073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583695"/>
            <a:ext cx="1123414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意。如上文</a:t>
            </a: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>
                <a:latin typeface="Times New Roman"/>
                <a:ea typeface="华文细黑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意，上文</a:t>
            </a: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>
                <a:latin typeface="Times New Roman"/>
                <a:ea typeface="华文细黑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582" y="1197546"/>
            <a:ext cx="113216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少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6049969" y="1148209"/>
            <a:ext cx="102716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调查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153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296301"/>
            <a:ext cx="1145995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陈公弼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徙知庐州。虎翼军士屯寿春者以谋反诛，而迁其余不反者数百人于庐。士方自疑不安。一日，有窃入府舍将为不利者。公笑曰：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此必醉耳。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贷而流之，尽以其余给左右使令，且以守仓库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选自苏轼《陈公弼传》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533" y="3501802"/>
            <a:ext cx="1114128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处罚，将他流放，把其余的士兵都交给下属使唤，并且让他们看守仓库。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贷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使令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矩形 7"/>
          <p:cNvSpPr/>
          <p:nvPr/>
        </p:nvSpPr>
        <p:spPr>
          <a:xfrm>
            <a:off x="383100" y="5377631"/>
            <a:ext cx="199626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宽恕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宽免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28122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06162" y="621482"/>
            <a:ext cx="1064950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[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练前提示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实词是文言翻译中最重要的得分点。为了考查考生对重要实词的精准理解，命题者通常会选用那些最容易让考生以今律古的实词来翻译。为此，考生千万不要先入为主，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今为古用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，应该紧紧结合语境确定其义。该专题选择了出现频率较高又容易以今律古的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个实词译句，以提醒考生不可以今律古，要在语境中准确翻译其义。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5825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549474"/>
            <a:ext cx="1157455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俭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遵路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指传主吴遵路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条奏十余事，语皆切直，忤太后意，出知常州。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尝预市米吴中，以备岁俭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，已而果大乏食，民赖以济，自他州流至者亦全十八九。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吴遵路传》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041" y="3084925"/>
            <a:ext cx="113502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曾经预先在吴中地区购买粮米，以防备灾荒之年。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预市米吴中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495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261442"/>
            <a:ext cx="1157455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王贵妃薨，久不卜葬，正春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指传主翁正春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以为言。命偕中官往择地，得吉。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中官难以烦费，正春勃然曰：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贵妃诞育元良</a:t>
            </a:r>
            <a:r>
              <a:rPr lang="en-US" altLang="zh-CN" sz="2800" u="heavy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指太子</a:t>
            </a:r>
            <a:r>
              <a:rPr lang="en-US" altLang="zh-CN" sz="2800" u="heavy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，奈何以天下俭之？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奏上，报可。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翁正春传》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041" y="2169613"/>
            <a:ext cx="113502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宦官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却以此事烦杂费事而责难翁正春，翁正春非常生气地说：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贵妃生育了太子，为什么让天下俭慢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用轻慢的方式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对待她？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诞育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奈何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俭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262558" y="4149874"/>
            <a:ext cx="1157455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，上文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78137" y="4156803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歉收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0188" y="4788264"/>
            <a:ext cx="90281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轻慢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4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74709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3" grpId="0"/>
      <p:bldP spid="3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-26590"/>
            <a:ext cx="11574551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安童，木华黎四世孙，霸突鲁长子也。四年，执阿里不哥党千余，将置之法。安童侍侧，帝语之曰：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朕欲置此属于死地</a:t>
            </a:r>
            <a:r>
              <a:rPr lang="zh-CN" altLang="zh-CN" sz="2800" kern="100" spc="-300" dirty="0"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何如？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对曰</a:t>
            </a:r>
            <a:r>
              <a:rPr lang="zh-CN" altLang="zh-CN" sz="2800" kern="100" spc="-300" dirty="0">
                <a:latin typeface="宋体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人各为其主，陛下甫定大难，遽以私憾杀人，将何以怀服未附？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帝惊曰：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卿年少，何从得老成语？此言正与朕意合。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由是深重之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选自《元史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列传第十三》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</a:t>
            </a:r>
          </a:p>
          <a:p>
            <a:pPr>
              <a:lnSpc>
                <a:spcPct val="14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憾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遗憾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如上文中的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憾</a:t>
            </a:r>
            <a:r>
              <a:rPr lang="en-US" altLang="zh-CN" sz="2800" kern="100" spc="-3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spc="-8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8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041" y="3532432"/>
            <a:ext cx="113502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他们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也是为了自己的主人，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如今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您刚平定天下，就因为私人的仇恨杀人，这样怎能来收服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招抚、招引、招致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还没有归附的人呢？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甫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怀服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78397" y="5436493"/>
            <a:ext cx="9813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仇恨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8771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549474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安童，是木华黎的四世孙，霸突鲁的长子。中统四年，抓到阿里不哥的党羽一千多人，将要依法处置。安童在皇帝旁边侍候，皇帝对他说：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我将要治这些人的死罪，怎么样？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安童回答说：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他们也是为了自己的主人，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您刚平定天下，就因为私人的仇恨杀人，这样怎能来收服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招抚、招引、招致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还没有归附的人呢？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皇帝很惊奇地说：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你年纪轻轻，怎么说的话如此老道？你说的正合我的意思。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因此特别器重他。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3442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77276"/>
            <a:ext cx="11574551" cy="60888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二十三年夏，中书奏拟漕司诸官姓名，帝曰：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如平章、右丞等，朕当亲择，余皆卿等职也。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安童奏曰：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比闻圣意欲倚近侍为耳目，臣猥承任使，若所行非法，从其举奏，罪之轻重，惟陛下裁处。臣谓铨选之法，自有定制，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其尤无事例者，臣常废格不行，虑其党有短臣者，幸陛下详察。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卿言是也。今后若此者勿行，其妄奏者，即入言之。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选自《元史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列传第十三》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4221882"/>
            <a:ext cx="11350200" cy="1932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那些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根本没有先例的规定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我常常废除不执行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那些尤其没有作为的官员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我常常废弃不任用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考虑到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他们同党之中有说我坏话的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希望陛下您详细审察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事例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废格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2971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6710" y="562263"/>
            <a:ext cx="10583072" cy="14993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421" y="1291644"/>
            <a:ext cx="9813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诋毁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45554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9530" y="35893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二十三年夏，中书省奏拟漕司官员的名单，皇帝说：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像平章、右丞等这样的官职我亲自任命，别的你们定吧，这是你们的职责。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安童上奏说：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近听说皇帝您希望依靠近臣为您的耳目，我不才而接受任命，如果近臣行为不法，听从人们举报，罪的大小，请皇帝您裁定。我认为所谓的甄选官吏的方法，自有明确的规定，那些根本没有先例的规定，我常常废除不执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那些尤其没有作为的官员，我常常废弃不任用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，考虑到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他们同党之中有说我坏话的，希望陛下您详细审察。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你说得对。今后若再有像近臣那样徇情枉法者，不要任用；有妄自上奏的，就来告诉我。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01162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77276"/>
            <a:ext cx="1157455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正光末，贼兵围夏州，刺史源子雍婴城固守，以贵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指传主宇文贵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为统军。前后数十战，军中咸服其勇。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后送子雍还，贼兵又处处屯聚，出兵邀截，贵每奋击，辄破之。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选自《周书》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邀请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2105" y="2663967"/>
            <a:ext cx="11350200" cy="1932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，宇文贵护送源子雍返回，贼军又四处聚合，出兵半路拦击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宇文贵等人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，宇文贵每次都奋力反击，总是击破贼军。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屯聚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邀截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，句意对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10188369" y="4677172"/>
            <a:ext cx="9813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拦击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95618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77276"/>
            <a:ext cx="1157455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姜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改知滨州，乃课民种桑，岁余，新桑遍野，人名为太守桑。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及迁东平府判官，民遮请留，马为之不行。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选自《元史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列传第五十四》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遮蔽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004492"/>
            <a:ext cx="11439184" cy="13295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姜彧升任东平府判官，老百姓拦住道路请求他继续留任，马因此无法前行。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遮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10279427" y="3376836"/>
            <a:ext cx="9813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拦住</a:t>
            </a:r>
          </a:p>
        </p:txBody>
      </p:sp>
      <p:sp>
        <p:nvSpPr>
          <p:cNvPr id="2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88520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7065" y="512325"/>
            <a:ext cx="1134648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世之慕旷达者皆谓嵇、阮诸贤得醉乡之乐，为能养其真以成其名，丘子曰：醉乡之徒，乃负其不羁以俯仰于时，不得直其志，乃托诸酒以自广焉耳。愚谓醉乡之徒，非真乐也。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晋安石门子早善属词，不乐进士业，每谓文至牵饰比偶，犹之留须眉以傅脂粉，无足学也。遂洗意爵禄之门，而结霞上之居，自号霞仙。善画，善隶草，善八分书。家贫，性嗜酒，日以饮为事。由是孤洁一世，知名海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6876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387359"/>
            <a:ext cx="1134648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请翻译文段中画线的句子，并在译好后，准确填出其意思。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故太子少师清献赵公，既薨之三年，其子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屼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除丧来告于朝曰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先臣既葬，而墓隧之碑无名与文，无以昭示来世，敢以请。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嘻，兹予先正，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以惠术扰民如郑子产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，以忠言摩士如晋叔向。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乃以爱直名其碑，而又命臣轼为之文。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选自苏轼《赵清献公神道碑》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75" y="4167182"/>
            <a:ext cx="767307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像郑国的子产一样用仁爱的办法安抚百姓。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" name="矩形 8"/>
          <p:cNvSpPr/>
          <p:nvPr/>
        </p:nvSpPr>
        <p:spPr>
          <a:xfrm>
            <a:off x="10293928" y="4856975"/>
            <a:ext cx="97632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安抚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0811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35893"/>
            <a:ext cx="1166529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时轩盖造之，求其所能则不得，盖不欲以所能媚也。及醉，则虽寻常人家投之楮素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欢然挥墨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任意纵横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而结构峻古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意态突兀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醒则虽工意为之，皆所不逮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盖其适在酒而神在醉故邪。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夫求乐而得所乐，乐在物也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乐所乐而忘所乐，乐不在物在我也。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石门子于酒视醉乡诸贤托以自广焉者</a:t>
            </a:r>
            <a:r>
              <a:rPr lang="zh-CN" altLang="zh-CN" sz="2800" u="heavy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何如也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选自明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丘云霄《高石门传》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3883139"/>
            <a:ext cx="11665296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en-US" sz="2800" kern="100" dirty="0" smtClean="0">
                <a:latin typeface="宋体"/>
                <a:ea typeface="华文细黑"/>
                <a:cs typeface="Times New Roman"/>
              </a:rPr>
              <a:t>视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en-US" sz="2800" kern="100" dirty="0" smtClean="0">
                <a:latin typeface="宋体"/>
                <a:ea typeface="华文细黑"/>
                <a:cs typeface="Times New Roman"/>
              </a:rPr>
              <a:t>看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en-US" sz="2800" kern="100" dirty="0">
                <a:latin typeface="宋体"/>
                <a:ea typeface="华文细黑"/>
                <a:cs typeface="Times New Roman"/>
              </a:rPr>
              <a:t>视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646" y="3827934"/>
            <a:ext cx="1143918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石门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子对于酒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的态度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和那些醉乡中以酒来自我宽慰的贤人相比，怎么样呢？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67614" y="5243682"/>
            <a:ext cx="9813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比较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161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0986" y="226422"/>
            <a:ext cx="11272852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世上仰慕旷达的人都认为嵇康、阮籍那些贤德之士能得到醉乡之乐，在于能保持本性而以酒成就了他们的名声，丘子说：醉乡之徒，是凭借他们的放荡不羁来应付时势，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不能伸展心志，于是托之于酒来自我宽慰罢了。我认为醉乡之人，不是真的快乐。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晋安的石门子早年善于写作，不喜欢在士子的举业上进取，常常说八股文在排比对偶上极尽修饰，如同留着胡子而涂脂抹粉，不值得学习。于是无意于求取官爵和俸禄之道，而结庐隐居，自己取号为霞仙。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石门子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擅长作画，擅长写隶书草书，擅长八分书。家里贫穷，生性嗜好喝酒，每天以喝酒为事。因此一生孤高清白，在海内闻名。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58856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70073" y="261442"/>
            <a:ext cx="10725733" cy="59658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当时权贵拜访他，向他求书画却不能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石门子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不想用自己擅长的书画取媚他们。等到醉了，那么即使是一般人家把纸给他，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欣然挥毫，任意纵横，而字体结构高雅古朴，神情姿态突兀；酒醒之后即使刻意挥毫，都比不上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醉酒之后写的字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。大概是因为他醉后写的字最能体现酒醉时的精神面貌吧。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那寻找快乐而得到所乐的，乐在于外物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；享受快乐忘掉了给他们带来快乐的事物，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他们的快乐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不在于外物而在于自己。石门子对于酒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的态度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和那些醉乡中以酒来自我宽慰的贤人相比，怎么样呢？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0325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ministrator\Desktop\0000000\1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654600"/>
            <a:ext cx="11050733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亡故的太子少师赵清献公，去世三年以后，他的儿子赵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屼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守孝期满来向朝廷报告说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先父已经安葬，然而墓道上的碑还没有名称和碑文，没有什么可以用来显示给后人，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冒昧地向朝廷请示。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啊，这位是我先前的贤臣，像郑国的子产一样用仁爱的办法安抚百姓，像晋国的叔向一样用忠厚的语言勉励士人。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命名他的墓碑，接着又命令我为他写碑文。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1421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298043"/>
            <a:ext cx="1134648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《双节堂庸训》者，龙庄居士教其子孙之所作也。居士扃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门养疴，日读《颜氏家训》《袁氏世范》，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与儿辈讲求持身涉世之方，或揭其理，或证以事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选自汪辉祖《〈双节堂庸训〉自序》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32" y="2843525"/>
            <a:ext cx="1120411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儿辈谈论探求坚守自己、经历世事的道理，有时揭示那些道理，有时引用事例规劝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验证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证以事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，语句通顺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065" y="5404064"/>
            <a:ext cx="976329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道理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4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66232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00658" y="95139"/>
            <a:ext cx="11574551" cy="6224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种放与母俱隐终南豹林谷之东明峰。淳化三年，陕西转运宋惟干言英才行，诏使召之。其母恚曰：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常劝汝勿聚徒讲学，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身既隐矣，何用文为？果为人知而不得安处，我将弃汝深入穷山矣。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放称疾不起。其母尽取其笔砚焚之，与放转居穷僻，人迹罕至。太宗嘉其节，诏京兆赐以缗钱使养母，不夺其志，有司岁时存问。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种放传》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3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185" y="3386361"/>
            <a:ext cx="11295168" cy="17432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既然已经隐居了，还写文章干什么？如果你真的被人知遇却得不到安身的地方，我就离开你深入到山沟的尽头。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6818" y="5546601"/>
            <a:ext cx="1953741" cy="6594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知遇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赏知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1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0590" y="333450"/>
            <a:ext cx="1105073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种放与母亲一起隐居在终南山豹林谷的东明峰。淳化三年，陕西转运使宋惟干提到种放的才能操行，皇上下诏派人召见种放。他的母亲抱怨说：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我常劝你不要聚集学生讲授文学，你既然已经隐居了，还写文章干什么？如果你真的被人知遇却得不到安身的地方，我就离开你深入到山沟的尽头。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放称有病没有动身。他的母亲全部拿出他的笔、砚烧掉，与种放转移到山沟的尽头偏僻得人很少到达的地方。宋太宗称赞他的气节，诏令京兆府赐给他钱让他供养母亲，不强迫改变他的志向，有关官吏每年按时令抚恤慰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97771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298043"/>
            <a:ext cx="1134648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元载当国久，益恣横。栖筠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指传主李栖筠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素方挺，无所屈。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帝欲相栖筠，惮载辄止。然有进用，皆密访焉，多所补助。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栖筠见帝猗违不断，亦内忧愤。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选自《新唐书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李栖筠传》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访问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32" y="2843525"/>
            <a:ext cx="1120411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想任命李栖筠为相，但因为惧怕元载就此作罢。然而有要晋升任用的人，皇帝都暗中向李栖筠询求意见，李栖筠的意见也多有补助。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为相；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惮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，害怕；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密访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，暗中咨询；大意对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71670" y="5406490"/>
            <a:ext cx="97632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咨询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94686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079" y="298043"/>
            <a:ext cx="1134648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抱真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指传主李抱真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沉断多智计，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常欲招致天下贤俊，闻人之善，必令持货币数千里邀致之。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至与语无可采者，渐退之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选自《旧唐书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列传第八十二》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不是所有的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货币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意，如上文中的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632" y="2843525"/>
            <a:ext cx="1120411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                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李抱真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曾经想招纳天下的贤达俊杰，听到别人的好，一定命人拿着货币、礼物从数千里之外把他邀请来。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招致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货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，货币；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，礼物；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邀致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；大意对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62145" y="4758418"/>
            <a:ext cx="97632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礼物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5464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1200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6935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2671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8406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4142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8776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556131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13489" y="6321130"/>
            <a:ext cx="324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286322" y="6320997"/>
            <a:ext cx="39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711795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137268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562741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88214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413687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3916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264633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690106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8115579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558110" y="632113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1633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8248</TotalTime>
  <Words>5385</Words>
  <Application>Microsoft Office PowerPoint</Application>
  <PresentationFormat>自定义</PresentationFormat>
  <Paragraphs>844</Paragraphs>
  <Slides>33</Slides>
  <Notes>31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956</cp:revision>
  <dcterms:modified xsi:type="dcterms:W3CDTF">2018-03-28T08:27:52Z</dcterms:modified>
</cp:coreProperties>
</file>