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43"/>
  </p:handoutMasterIdLst>
  <p:sldIdLst>
    <p:sldId id="447" r:id="rId3"/>
    <p:sldId id="488" r:id="rId5"/>
    <p:sldId id="449" r:id="rId6"/>
    <p:sldId id="450" r:id="rId7"/>
    <p:sldId id="452" r:id="rId8"/>
    <p:sldId id="453" r:id="rId9"/>
    <p:sldId id="454" r:id="rId10"/>
    <p:sldId id="455" r:id="rId11"/>
    <p:sldId id="458" r:id="rId12"/>
    <p:sldId id="456" r:id="rId13"/>
    <p:sldId id="457" r:id="rId14"/>
    <p:sldId id="459" r:id="rId15"/>
    <p:sldId id="463" r:id="rId16"/>
    <p:sldId id="460" r:id="rId17"/>
    <p:sldId id="487" r:id="rId18"/>
    <p:sldId id="464" r:id="rId19"/>
    <p:sldId id="465" r:id="rId20"/>
    <p:sldId id="461" r:id="rId21"/>
    <p:sldId id="466" r:id="rId22"/>
    <p:sldId id="467" r:id="rId23"/>
    <p:sldId id="468" r:id="rId24"/>
    <p:sldId id="469" r:id="rId25"/>
    <p:sldId id="473" r:id="rId26"/>
    <p:sldId id="470" r:id="rId27"/>
    <p:sldId id="474" r:id="rId28"/>
    <p:sldId id="475" r:id="rId29"/>
    <p:sldId id="476" r:id="rId30"/>
    <p:sldId id="477" r:id="rId31"/>
    <p:sldId id="478" r:id="rId32"/>
    <p:sldId id="471" r:id="rId33"/>
    <p:sldId id="479" r:id="rId34"/>
    <p:sldId id="480" r:id="rId35"/>
    <p:sldId id="481" r:id="rId36"/>
    <p:sldId id="482" r:id="rId37"/>
    <p:sldId id="483" r:id="rId38"/>
    <p:sldId id="484" r:id="rId39"/>
    <p:sldId id="485" r:id="rId40"/>
    <p:sldId id="486" r:id="rId41"/>
    <p:sldId id="472" r:id="rId42"/>
  </p:sldIdLst>
  <p:sldSz cx="9144000" cy="5143500" type="screen16x9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0033CC"/>
    <a:srgbClr val="0000FF"/>
    <a:srgbClr val="FFFFFF"/>
    <a:srgbClr val="FF0066"/>
    <a:srgbClr val="00FFFF"/>
    <a:srgbClr val="009900"/>
    <a:srgbClr val="33CC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405" autoAdjust="0"/>
    <p:restoredTop sz="95332" autoAdjust="0"/>
  </p:normalViewPr>
  <p:slideViewPr>
    <p:cSldViewPr>
      <p:cViewPr>
        <p:scale>
          <a:sx n="100" d="100"/>
          <a:sy n="100" d="100"/>
        </p:scale>
        <p:origin x="-1944" y="-85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84" d="100"/>
          <a:sy n="84" d="100"/>
        </p:scale>
        <p:origin x="3912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6" Type="http://schemas.openxmlformats.org/officeDocument/2006/relationships/tableStyles" Target="tableStyles.xml"/><Relationship Id="rId45" Type="http://schemas.openxmlformats.org/officeDocument/2006/relationships/viewProps" Target="viewProps.xml"/><Relationship Id="rId44" Type="http://schemas.openxmlformats.org/officeDocument/2006/relationships/presProps" Target="presProps.xml"/><Relationship Id="rId43" Type="http://schemas.openxmlformats.org/officeDocument/2006/relationships/handoutMaster" Target="handoutMasters/handoutMaster1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notesMaster" Target="notesMasters/notesMaster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20D51290-BD60-4656-ACB6-38F4D011867A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 smtClean="0"/>
            </a:lvl1pPr>
          </a:lstStyle>
          <a:p>
            <a:pPr>
              <a:defRPr/>
            </a:pPr>
            <a:fld id="{CD78E116-1A40-4A09-9224-5E86996AEB87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/>
            </a:lvl1pPr>
          </a:lstStyle>
          <a:p>
            <a:pPr>
              <a:defRPr/>
            </a:pPr>
            <a:fld id="{F3045BED-9FA4-4F62-9DB3-AD3963C8FC67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defRPr sz="1200" smtClean="0"/>
            </a:lvl1pPr>
          </a:lstStyle>
          <a:p>
            <a:pPr>
              <a:defRPr/>
            </a:pPr>
            <a:fld id="{01DA8993-DBF7-4FF5-BCBE-CCEA70C654DA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9" Type="http://schemas.openxmlformats.org/officeDocument/2006/relationships/image" Target="../media/image8.png"/><Relationship Id="rId8" Type="http://schemas.openxmlformats.org/officeDocument/2006/relationships/image" Target="../media/image13.png"/><Relationship Id="rId7" Type="http://schemas.openxmlformats.org/officeDocument/2006/relationships/image" Target="../media/image12.png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Relationship Id="rId3" Type="http://schemas.openxmlformats.org/officeDocument/2006/relationships/image" Target="../media/image7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4" Type="http://schemas.openxmlformats.org/officeDocument/2006/relationships/image" Target="../media/image2.png"/><Relationship Id="rId3" Type="http://schemas.openxmlformats.org/officeDocument/2006/relationships/image" Target="../media/image1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4" Type="http://schemas.openxmlformats.org/officeDocument/2006/relationships/image" Target="../media/image2.png"/><Relationship Id="rId3" Type="http://schemas.openxmlformats.org/officeDocument/2006/relationships/image" Target="../media/image1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5"/>
          <p:cNvGrpSpPr/>
          <p:nvPr userDrawn="1"/>
        </p:nvGrpSpPr>
        <p:grpSpPr bwMode="auto">
          <a:xfrm>
            <a:off x="0" y="3398838"/>
            <a:ext cx="9144000" cy="1744662"/>
            <a:chOff x="1" y="4546271"/>
            <a:chExt cx="12191999" cy="2326243"/>
          </a:xfrm>
        </p:grpSpPr>
        <p:sp>
          <p:nvSpPr>
            <p:cNvPr id="3" name="任意多边形 2"/>
            <p:cNvSpPr/>
            <p:nvPr/>
          </p:nvSpPr>
          <p:spPr>
            <a:xfrm>
              <a:off x="1" y="4546271"/>
              <a:ext cx="12191999" cy="2311427"/>
            </a:xfrm>
            <a:custGeom>
              <a:avLst/>
              <a:gdLst>
                <a:gd name="connsiteX0" fmla="*/ 12191999 w 12191999"/>
                <a:gd name="connsiteY0" fmla="*/ 0 h 2311729"/>
                <a:gd name="connsiteX1" fmla="*/ 12191999 w 12191999"/>
                <a:gd name="connsiteY1" fmla="*/ 2311729 h 2311729"/>
                <a:gd name="connsiteX2" fmla="*/ 0 w 12191999"/>
                <a:gd name="connsiteY2" fmla="*/ 2311729 h 2311729"/>
                <a:gd name="connsiteX3" fmla="*/ 0 w 12191999"/>
                <a:gd name="connsiteY3" fmla="*/ 2020458 h 2311729"/>
                <a:gd name="connsiteX4" fmla="*/ 0 w 12191999"/>
                <a:gd name="connsiteY4" fmla="*/ 237172 h 2311729"/>
                <a:gd name="connsiteX5" fmla="*/ 63480 w 12191999"/>
                <a:gd name="connsiteY5" fmla="*/ 213939 h 2311729"/>
                <a:gd name="connsiteX6" fmla="*/ 348343 w 12191999"/>
                <a:gd name="connsiteY6" fmla="*/ 170871 h 2311729"/>
                <a:gd name="connsiteX7" fmla="*/ 1306287 w 12191999"/>
                <a:gd name="connsiteY7" fmla="*/ 1128815 h 2311729"/>
                <a:gd name="connsiteX8" fmla="*/ 1286825 w 12191999"/>
                <a:gd name="connsiteY8" fmla="*/ 1321874 h 2311729"/>
                <a:gd name="connsiteX9" fmla="*/ 1256605 w 12191999"/>
                <a:gd name="connsiteY9" fmla="*/ 1419229 h 2311729"/>
                <a:gd name="connsiteX10" fmla="*/ 1344679 w 12191999"/>
                <a:gd name="connsiteY10" fmla="*/ 1371424 h 2311729"/>
                <a:gd name="connsiteX11" fmla="*/ 1683656 w 12191999"/>
                <a:gd name="connsiteY11" fmla="*/ 1302987 h 2311729"/>
                <a:gd name="connsiteX12" fmla="*/ 2299446 w 12191999"/>
                <a:gd name="connsiteY12" fmla="*/ 1558056 h 2311729"/>
                <a:gd name="connsiteX13" fmla="*/ 2381189 w 12191999"/>
                <a:gd name="connsiteY13" fmla="*/ 1657129 h 2311729"/>
                <a:gd name="connsiteX14" fmla="*/ 2427737 w 12191999"/>
                <a:gd name="connsiteY14" fmla="*/ 1596410 h 2311729"/>
                <a:gd name="connsiteX15" fmla="*/ 3069771 w 12191999"/>
                <a:gd name="connsiteY15" fmla="*/ 1302987 h 2311729"/>
                <a:gd name="connsiteX16" fmla="*/ 3544503 w 12191999"/>
                <a:gd name="connsiteY16" fmla="*/ 1447998 h 2311729"/>
                <a:gd name="connsiteX17" fmla="*/ 3657745 w 12191999"/>
                <a:gd name="connsiteY17" fmla="*/ 1541431 h 2311729"/>
                <a:gd name="connsiteX18" fmla="*/ 3713651 w 12191999"/>
                <a:gd name="connsiteY18" fmla="*/ 1519404 h 2311729"/>
                <a:gd name="connsiteX19" fmla="*/ 3897086 w 12191999"/>
                <a:gd name="connsiteY19" fmla="*/ 1491671 h 2311729"/>
                <a:gd name="connsiteX20" fmla="*/ 4241977 w 12191999"/>
                <a:gd name="connsiteY20" fmla="*/ 1597020 h 2311729"/>
                <a:gd name="connsiteX21" fmla="*/ 4317999 w 12191999"/>
                <a:gd name="connsiteY21" fmla="*/ 1659743 h 2311729"/>
                <a:gd name="connsiteX22" fmla="*/ 4359994 w 12191999"/>
                <a:gd name="connsiteY22" fmla="*/ 1582372 h 2311729"/>
                <a:gd name="connsiteX23" fmla="*/ 5021945 w 12191999"/>
                <a:gd name="connsiteY23" fmla="*/ 1230415 h 2311729"/>
                <a:gd name="connsiteX24" fmla="*/ 5757498 w 12191999"/>
                <a:gd name="connsiteY24" fmla="*/ 1717972 h 2311729"/>
                <a:gd name="connsiteX25" fmla="*/ 5775109 w 12191999"/>
                <a:gd name="connsiteY25" fmla="*/ 1774705 h 2311729"/>
                <a:gd name="connsiteX26" fmla="*/ 5877396 w 12191999"/>
                <a:gd name="connsiteY26" fmla="*/ 1742952 h 2311729"/>
                <a:gd name="connsiteX27" fmla="*/ 5994403 w 12191999"/>
                <a:gd name="connsiteY27" fmla="*/ 1731157 h 2311729"/>
                <a:gd name="connsiteX28" fmla="*/ 6319003 w 12191999"/>
                <a:gd name="connsiteY28" fmla="*/ 1830310 h 2311729"/>
                <a:gd name="connsiteX29" fmla="*/ 6349718 w 12191999"/>
                <a:gd name="connsiteY29" fmla="*/ 1855653 h 2311729"/>
                <a:gd name="connsiteX30" fmla="*/ 6372196 w 12191999"/>
                <a:gd name="connsiteY30" fmla="*/ 1783240 h 2311729"/>
                <a:gd name="connsiteX31" fmla="*/ 7228113 w 12191999"/>
                <a:gd name="connsiteY31" fmla="*/ 1215901 h 2311729"/>
                <a:gd name="connsiteX32" fmla="*/ 7884955 w 12191999"/>
                <a:gd name="connsiteY32" fmla="*/ 1487974 h 2311729"/>
                <a:gd name="connsiteX33" fmla="*/ 7933395 w 12191999"/>
                <a:gd name="connsiteY33" fmla="*/ 1546684 h 2311729"/>
                <a:gd name="connsiteX34" fmla="*/ 8036368 w 12191999"/>
                <a:gd name="connsiteY34" fmla="*/ 1487498 h 2311729"/>
                <a:gd name="connsiteX35" fmla="*/ 8432799 w 12191999"/>
                <a:gd name="connsiteY35" fmla="*/ 1397328 h 2311729"/>
                <a:gd name="connsiteX36" fmla="*/ 9191035 w 12191999"/>
                <a:gd name="connsiteY36" fmla="*/ 1800479 h 2311729"/>
                <a:gd name="connsiteX37" fmla="*/ 9210518 w 12191999"/>
                <a:gd name="connsiteY37" fmla="*/ 1836373 h 2311729"/>
                <a:gd name="connsiteX38" fmla="*/ 9258709 w 12191999"/>
                <a:gd name="connsiteY38" fmla="*/ 1810216 h 2311729"/>
                <a:gd name="connsiteX39" fmla="*/ 9470570 w 12191999"/>
                <a:gd name="connsiteY39" fmla="*/ 1767443 h 2311729"/>
                <a:gd name="connsiteX40" fmla="*/ 9682431 w 12191999"/>
                <a:gd name="connsiteY40" fmla="*/ 1810216 h 2311729"/>
                <a:gd name="connsiteX41" fmla="*/ 9768141 w 12191999"/>
                <a:gd name="connsiteY41" fmla="*/ 1856738 h 2311729"/>
                <a:gd name="connsiteX42" fmla="*/ 9791010 w 12191999"/>
                <a:gd name="connsiteY42" fmla="*/ 1783067 h 2311729"/>
                <a:gd name="connsiteX43" fmla="*/ 10570028 w 12191999"/>
                <a:gd name="connsiteY43" fmla="*/ 1266699 h 2311729"/>
                <a:gd name="connsiteX44" fmla="*/ 10821441 w 12191999"/>
                <a:gd name="connsiteY44" fmla="*/ 1304709 h 2311729"/>
                <a:gd name="connsiteX45" fmla="*/ 10893902 w 12191999"/>
                <a:gd name="connsiteY45" fmla="*/ 1333259 h 2311729"/>
                <a:gd name="connsiteX46" fmla="*/ 10916253 w 12191999"/>
                <a:gd name="connsiteY46" fmla="*/ 1261255 h 2311729"/>
                <a:gd name="connsiteX47" fmla="*/ 11444514 w 12191999"/>
                <a:gd name="connsiteY47" fmla="*/ 911100 h 2311729"/>
                <a:gd name="connsiteX48" fmla="*/ 11446790 w 12191999"/>
                <a:gd name="connsiteY48" fmla="*/ 911330 h 2311729"/>
                <a:gd name="connsiteX49" fmla="*/ 11437256 w 12191999"/>
                <a:gd name="connsiteY49" fmla="*/ 816759 h 2311729"/>
                <a:gd name="connsiteX50" fmla="*/ 12173467 w 12191999"/>
                <a:gd name="connsiteY50" fmla="*/ 936 h 23117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12191999" h="2311729">
                  <a:moveTo>
                    <a:pt x="12191999" y="0"/>
                  </a:moveTo>
                  <a:lnTo>
                    <a:pt x="12191999" y="2311729"/>
                  </a:lnTo>
                  <a:lnTo>
                    <a:pt x="0" y="2311729"/>
                  </a:lnTo>
                  <a:lnTo>
                    <a:pt x="0" y="2020458"/>
                  </a:lnTo>
                  <a:lnTo>
                    <a:pt x="0" y="237172"/>
                  </a:lnTo>
                  <a:lnTo>
                    <a:pt x="63480" y="213939"/>
                  </a:lnTo>
                  <a:cubicBezTo>
                    <a:pt x="153468" y="185949"/>
                    <a:pt x="249145" y="170871"/>
                    <a:pt x="348343" y="170871"/>
                  </a:cubicBezTo>
                  <a:cubicBezTo>
                    <a:pt x="877401" y="170871"/>
                    <a:pt x="1306287" y="599757"/>
                    <a:pt x="1306287" y="1128815"/>
                  </a:cubicBezTo>
                  <a:cubicBezTo>
                    <a:pt x="1306287" y="1194948"/>
                    <a:pt x="1299586" y="1259515"/>
                    <a:pt x="1286825" y="1321874"/>
                  </a:cubicBezTo>
                  <a:lnTo>
                    <a:pt x="1256605" y="1419229"/>
                  </a:lnTo>
                  <a:lnTo>
                    <a:pt x="1344679" y="1371424"/>
                  </a:lnTo>
                  <a:cubicBezTo>
                    <a:pt x="1448867" y="1327356"/>
                    <a:pt x="1563416" y="1302987"/>
                    <a:pt x="1683656" y="1302987"/>
                  </a:cubicBezTo>
                  <a:cubicBezTo>
                    <a:pt x="1924137" y="1302987"/>
                    <a:pt x="2141852" y="1400461"/>
                    <a:pt x="2299446" y="1558056"/>
                  </a:cubicBezTo>
                  <a:lnTo>
                    <a:pt x="2381189" y="1657129"/>
                  </a:lnTo>
                  <a:lnTo>
                    <a:pt x="2427737" y="1596410"/>
                  </a:lnTo>
                  <a:cubicBezTo>
                    <a:pt x="2583425" y="1416679"/>
                    <a:pt x="2813321" y="1302987"/>
                    <a:pt x="3069771" y="1302987"/>
                  </a:cubicBezTo>
                  <a:cubicBezTo>
                    <a:pt x="3245622" y="1302987"/>
                    <a:pt x="3408987" y="1356446"/>
                    <a:pt x="3544503" y="1447998"/>
                  </a:cubicBezTo>
                  <a:lnTo>
                    <a:pt x="3657745" y="1541431"/>
                  </a:lnTo>
                  <a:lnTo>
                    <a:pt x="3713651" y="1519404"/>
                  </a:lnTo>
                  <a:cubicBezTo>
                    <a:pt x="3771598" y="1501381"/>
                    <a:pt x="3833208" y="1491671"/>
                    <a:pt x="3897086" y="1491671"/>
                  </a:cubicBezTo>
                  <a:cubicBezTo>
                    <a:pt x="4024841" y="1491671"/>
                    <a:pt x="4143526" y="1530508"/>
                    <a:pt x="4241977" y="1597020"/>
                  </a:cubicBezTo>
                  <a:lnTo>
                    <a:pt x="4317999" y="1659743"/>
                  </a:lnTo>
                  <a:lnTo>
                    <a:pt x="4359994" y="1582372"/>
                  </a:lnTo>
                  <a:cubicBezTo>
                    <a:pt x="4503453" y="1370026"/>
                    <a:pt x="4746395" y="1230415"/>
                    <a:pt x="5021945" y="1230415"/>
                  </a:cubicBezTo>
                  <a:cubicBezTo>
                    <a:pt x="5352605" y="1230415"/>
                    <a:pt x="5636309" y="1431455"/>
                    <a:pt x="5757498" y="1717972"/>
                  </a:cubicBezTo>
                  <a:lnTo>
                    <a:pt x="5775109" y="1774705"/>
                  </a:lnTo>
                  <a:lnTo>
                    <a:pt x="5877396" y="1742952"/>
                  </a:lnTo>
                  <a:cubicBezTo>
                    <a:pt x="5915189" y="1735219"/>
                    <a:pt x="5954321" y="1731157"/>
                    <a:pt x="5994403" y="1731157"/>
                  </a:cubicBezTo>
                  <a:cubicBezTo>
                    <a:pt x="6114640" y="1731157"/>
                    <a:pt x="6226343" y="1767710"/>
                    <a:pt x="6319003" y="1830310"/>
                  </a:cubicBezTo>
                  <a:lnTo>
                    <a:pt x="6349718" y="1855653"/>
                  </a:lnTo>
                  <a:lnTo>
                    <a:pt x="6372196" y="1783240"/>
                  </a:lnTo>
                  <a:cubicBezTo>
                    <a:pt x="6513213" y="1449839"/>
                    <a:pt x="6843343" y="1215901"/>
                    <a:pt x="7228113" y="1215901"/>
                  </a:cubicBezTo>
                  <a:cubicBezTo>
                    <a:pt x="7484626" y="1215901"/>
                    <a:pt x="7716855" y="1319874"/>
                    <a:pt x="7884955" y="1487974"/>
                  </a:cubicBezTo>
                  <a:lnTo>
                    <a:pt x="7933395" y="1546684"/>
                  </a:lnTo>
                  <a:lnTo>
                    <a:pt x="8036368" y="1487498"/>
                  </a:lnTo>
                  <a:cubicBezTo>
                    <a:pt x="8156294" y="1429711"/>
                    <a:pt x="8290765" y="1397328"/>
                    <a:pt x="8432799" y="1397328"/>
                  </a:cubicBezTo>
                  <a:cubicBezTo>
                    <a:pt x="8748430" y="1397328"/>
                    <a:pt x="9026710" y="1557246"/>
                    <a:pt x="9191035" y="1800479"/>
                  </a:cubicBezTo>
                  <a:lnTo>
                    <a:pt x="9210518" y="1836373"/>
                  </a:lnTo>
                  <a:lnTo>
                    <a:pt x="9258709" y="1810216"/>
                  </a:lnTo>
                  <a:cubicBezTo>
                    <a:pt x="9323827" y="1782674"/>
                    <a:pt x="9395420" y="1767443"/>
                    <a:pt x="9470570" y="1767443"/>
                  </a:cubicBezTo>
                  <a:cubicBezTo>
                    <a:pt x="9545720" y="1767443"/>
                    <a:pt x="9617313" y="1782674"/>
                    <a:pt x="9682431" y="1810216"/>
                  </a:cubicBezTo>
                  <a:lnTo>
                    <a:pt x="9768141" y="1856738"/>
                  </a:lnTo>
                  <a:lnTo>
                    <a:pt x="9791010" y="1783067"/>
                  </a:lnTo>
                  <a:cubicBezTo>
                    <a:pt x="9919358" y="1479619"/>
                    <a:pt x="10219827" y="1266699"/>
                    <a:pt x="10570028" y="1266699"/>
                  </a:cubicBezTo>
                  <a:cubicBezTo>
                    <a:pt x="10657578" y="1266699"/>
                    <a:pt x="10742020" y="1280007"/>
                    <a:pt x="10821441" y="1304709"/>
                  </a:cubicBezTo>
                  <a:lnTo>
                    <a:pt x="10893902" y="1333259"/>
                  </a:lnTo>
                  <a:lnTo>
                    <a:pt x="10916253" y="1261255"/>
                  </a:lnTo>
                  <a:cubicBezTo>
                    <a:pt x="11003287" y="1055484"/>
                    <a:pt x="11207039" y="911100"/>
                    <a:pt x="11444514" y="911100"/>
                  </a:cubicBezTo>
                  <a:lnTo>
                    <a:pt x="11446790" y="911330"/>
                  </a:lnTo>
                  <a:lnTo>
                    <a:pt x="11437256" y="816759"/>
                  </a:lnTo>
                  <a:cubicBezTo>
                    <a:pt x="11437256" y="392161"/>
                    <a:pt x="11759948" y="42931"/>
                    <a:pt x="12173467" y="93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190500" dir="16200000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srgbClr val="FFFFFF"/>
                </a:solidFill>
                <a:latin typeface="宋体" panose="02010600030101010101" pitchFamily="2" charset="-122"/>
              </a:endParaRPr>
            </a:p>
          </p:txBody>
        </p:sp>
        <p:sp>
          <p:nvSpPr>
            <p:cNvPr id="4" name="任意多边形 3"/>
            <p:cNvSpPr/>
            <p:nvPr/>
          </p:nvSpPr>
          <p:spPr>
            <a:xfrm>
              <a:off x="1" y="4560785"/>
              <a:ext cx="12191999" cy="2311729"/>
            </a:xfrm>
            <a:custGeom>
              <a:avLst/>
              <a:gdLst>
                <a:gd name="connsiteX0" fmla="*/ 12191999 w 12191999"/>
                <a:gd name="connsiteY0" fmla="*/ 0 h 2311729"/>
                <a:gd name="connsiteX1" fmla="*/ 12191999 w 12191999"/>
                <a:gd name="connsiteY1" fmla="*/ 2311729 h 2311729"/>
                <a:gd name="connsiteX2" fmla="*/ 0 w 12191999"/>
                <a:gd name="connsiteY2" fmla="*/ 2311729 h 2311729"/>
                <a:gd name="connsiteX3" fmla="*/ 0 w 12191999"/>
                <a:gd name="connsiteY3" fmla="*/ 2020458 h 2311729"/>
                <a:gd name="connsiteX4" fmla="*/ 0 w 12191999"/>
                <a:gd name="connsiteY4" fmla="*/ 237172 h 2311729"/>
                <a:gd name="connsiteX5" fmla="*/ 63480 w 12191999"/>
                <a:gd name="connsiteY5" fmla="*/ 213939 h 2311729"/>
                <a:gd name="connsiteX6" fmla="*/ 348343 w 12191999"/>
                <a:gd name="connsiteY6" fmla="*/ 170871 h 2311729"/>
                <a:gd name="connsiteX7" fmla="*/ 1306287 w 12191999"/>
                <a:gd name="connsiteY7" fmla="*/ 1128815 h 2311729"/>
                <a:gd name="connsiteX8" fmla="*/ 1286825 w 12191999"/>
                <a:gd name="connsiteY8" fmla="*/ 1321874 h 2311729"/>
                <a:gd name="connsiteX9" fmla="*/ 1256605 w 12191999"/>
                <a:gd name="connsiteY9" fmla="*/ 1419229 h 2311729"/>
                <a:gd name="connsiteX10" fmla="*/ 1344679 w 12191999"/>
                <a:gd name="connsiteY10" fmla="*/ 1371424 h 2311729"/>
                <a:gd name="connsiteX11" fmla="*/ 1683656 w 12191999"/>
                <a:gd name="connsiteY11" fmla="*/ 1302987 h 2311729"/>
                <a:gd name="connsiteX12" fmla="*/ 2299446 w 12191999"/>
                <a:gd name="connsiteY12" fmla="*/ 1558056 h 2311729"/>
                <a:gd name="connsiteX13" fmla="*/ 2381189 w 12191999"/>
                <a:gd name="connsiteY13" fmla="*/ 1657129 h 2311729"/>
                <a:gd name="connsiteX14" fmla="*/ 2427737 w 12191999"/>
                <a:gd name="connsiteY14" fmla="*/ 1596410 h 2311729"/>
                <a:gd name="connsiteX15" fmla="*/ 3069771 w 12191999"/>
                <a:gd name="connsiteY15" fmla="*/ 1302987 h 2311729"/>
                <a:gd name="connsiteX16" fmla="*/ 3544503 w 12191999"/>
                <a:gd name="connsiteY16" fmla="*/ 1447998 h 2311729"/>
                <a:gd name="connsiteX17" fmla="*/ 3657745 w 12191999"/>
                <a:gd name="connsiteY17" fmla="*/ 1541431 h 2311729"/>
                <a:gd name="connsiteX18" fmla="*/ 3713651 w 12191999"/>
                <a:gd name="connsiteY18" fmla="*/ 1519404 h 2311729"/>
                <a:gd name="connsiteX19" fmla="*/ 3897086 w 12191999"/>
                <a:gd name="connsiteY19" fmla="*/ 1491671 h 2311729"/>
                <a:gd name="connsiteX20" fmla="*/ 4241977 w 12191999"/>
                <a:gd name="connsiteY20" fmla="*/ 1597020 h 2311729"/>
                <a:gd name="connsiteX21" fmla="*/ 4317999 w 12191999"/>
                <a:gd name="connsiteY21" fmla="*/ 1659743 h 2311729"/>
                <a:gd name="connsiteX22" fmla="*/ 4359994 w 12191999"/>
                <a:gd name="connsiteY22" fmla="*/ 1582372 h 2311729"/>
                <a:gd name="connsiteX23" fmla="*/ 5021945 w 12191999"/>
                <a:gd name="connsiteY23" fmla="*/ 1230415 h 2311729"/>
                <a:gd name="connsiteX24" fmla="*/ 5757498 w 12191999"/>
                <a:gd name="connsiteY24" fmla="*/ 1717972 h 2311729"/>
                <a:gd name="connsiteX25" fmla="*/ 5775109 w 12191999"/>
                <a:gd name="connsiteY25" fmla="*/ 1774705 h 2311729"/>
                <a:gd name="connsiteX26" fmla="*/ 5877396 w 12191999"/>
                <a:gd name="connsiteY26" fmla="*/ 1742952 h 2311729"/>
                <a:gd name="connsiteX27" fmla="*/ 5994403 w 12191999"/>
                <a:gd name="connsiteY27" fmla="*/ 1731157 h 2311729"/>
                <a:gd name="connsiteX28" fmla="*/ 6319003 w 12191999"/>
                <a:gd name="connsiteY28" fmla="*/ 1830310 h 2311729"/>
                <a:gd name="connsiteX29" fmla="*/ 6349718 w 12191999"/>
                <a:gd name="connsiteY29" fmla="*/ 1855653 h 2311729"/>
                <a:gd name="connsiteX30" fmla="*/ 6372196 w 12191999"/>
                <a:gd name="connsiteY30" fmla="*/ 1783240 h 2311729"/>
                <a:gd name="connsiteX31" fmla="*/ 7228113 w 12191999"/>
                <a:gd name="connsiteY31" fmla="*/ 1215901 h 2311729"/>
                <a:gd name="connsiteX32" fmla="*/ 7884955 w 12191999"/>
                <a:gd name="connsiteY32" fmla="*/ 1487974 h 2311729"/>
                <a:gd name="connsiteX33" fmla="*/ 7933395 w 12191999"/>
                <a:gd name="connsiteY33" fmla="*/ 1546684 h 2311729"/>
                <a:gd name="connsiteX34" fmla="*/ 8036368 w 12191999"/>
                <a:gd name="connsiteY34" fmla="*/ 1487498 h 2311729"/>
                <a:gd name="connsiteX35" fmla="*/ 8432799 w 12191999"/>
                <a:gd name="connsiteY35" fmla="*/ 1397328 h 2311729"/>
                <a:gd name="connsiteX36" fmla="*/ 9191035 w 12191999"/>
                <a:gd name="connsiteY36" fmla="*/ 1800479 h 2311729"/>
                <a:gd name="connsiteX37" fmla="*/ 9210518 w 12191999"/>
                <a:gd name="connsiteY37" fmla="*/ 1836373 h 2311729"/>
                <a:gd name="connsiteX38" fmla="*/ 9258709 w 12191999"/>
                <a:gd name="connsiteY38" fmla="*/ 1810216 h 2311729"/>
                <a:gd name="connsiteX39" fmla="*/ 9470570 w 12191999"/>
                <a:gd name="connsiteY39" fmla="*/ 1767443 h 2311729"/>
                <a:gd name="connsiteX40" fmla="*/ 9682431 w 12191999"/>
                <a:gd name="connsiteY40" fmla="*/ 1810216 h 2311729"/>
                <a:gd name="connsiteX41" fmla="*/ 9768141 w 12191999"/>
                <a:gd name="connsiteY41" fmla="*/ 1856738 h 2311729"/>
                <a:gd name="connsiteX42" fmla="*/ 9791010 w 12191999"/>
                <a:gd name="connsiteY42" fmla="*/ 1783067 h 2311729"/>
                <a:gd name="connsiteX43" fmla="*/ 10570028 w 12191999"/>
                <a:gd name="connsiteY43" fmla="*/ 1266699 h 2311729"/>
                <a:gd name="connsiteX44" fmla="*/ 10821441 w 12191999"/>
                <a:gd name="connsiteY44" fmla="*/ 1304709 h 2311729"/>
                <a:gd name="connsiteX45" fmla="*/ 10893902 w 12191999"/>
                <a:gd name="connsiteY45" fmla="*/ 1333259 h 2311729"/>
                <a:gd name="connsiteX46" fmla="*/ 10916253 w 12191999"/>
                <a:gd name="connsiteY46" fmla="*/ 1261255 h 2311729"/>
                <a:gd name="connsiteX47" fmla="*/ 11444514 w 12191999"/>
                <a:gd name="connsiteY47" fmla="*/ 911100 h 2311729"/>
                <a:gd name="connsiteX48" fmla="*/ 11446790 w 12191999"/>
                <a:gd name="connsiteY48" fmla="*/ 911330 h 2311729"/>
                <a:gd name="connsiteX49" fmla="*/ 11437256 w 12191999"/>
                <a:gd name="connsiteY49" fmla="*/ 816759 h 2311729"/>
                <a:gd name="connsiteX50" fmla="*/ 12173467 w 12191999"/>
                <a:gd name="connsiteY50" fmla="*/ 936 h 23117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12191999" h="2311729">
                  <a:moveTo>
                    <a:pt x="12191999" y="0"/>
                  </a:moveTo>
                  <a:lnTo>
                    <a:pt x="12191999" y="2311729"/>
                  </a:lnTo>
                  <a:lnTo>
                    <a:pt x="0" y="2311729"/>
                  </a:lnTo>
                  <a:lnTo>
                    <a:pt x="0" y="2020458"/>
                  </a:lnTo>
                  <a:lnTo>
                    <a:pt x="0" y="237172"/>
                  </a:lnTo>
                  <a:lnTo>
                    <a:pt x="63480" y="213939"/>
                  </a:lnTo>
                  <a:cubicBezTo>
                    <a:pt x="153468" y="185949"/>
                    <a:pt x="249145" y="170871"/>
                    <a:pt x="348343" y="170871"/>
                  </a:cubicBezTo>
                  <a:cubicBezTo>
                    <a:pt x="877401" y="170871"/>
                    <a:pt x="1306287" y="599757"/>
                    <a:pt x="1306287" y="1128815"/>
                  </a:cubicBezTo>
                  <a:cubicBezTo>
                    <a:pt x="1306287" y="1194948"/>
                    <a:pt x="1299586" y="1259515"/>
                    <a:pt x="1286825" y="1321874"/>
                  </a:cubicBezTo>
                  <a:lnTo>
                    <a:pt x="1256605" y="1419229"/>
                  </a:lnTo>
                  <a:lnTo>
                    <a:pt x="1344679" y="1371424"/>
                  </a:lnTo>
                  <a:cubicBezTo>
                    <a:pt x="1448867" y="1327356"/>
                    <a:pt x="1563416" y="1302987"/>
                    <a:pt x="1683656" y="1302987"/>
                  </a:cubicBezTo>
                  <a:cubicBezTo>
                    <a:pt x="1924137" y="1302987"/>
                    <a:pt x="2141852" y="1400461"/>
                    <a:pt x="2299446" y="1558056"/>
                  </a:cubicBezTo>
                  <a:lnTo>
                    <a:pt x="2381189" y="1657129"/>
                  </a:lnTo>
                  <a:lnTo>
                    <a:pt x="2427737" y="1596410"/>
                  </a:lnTo>
                  <a:cubicBezTo>
                    <a:pt x="2583425" y="1416679"/>
                    <a:pt x="2813321" y="1302987"/>
                    <a:pt x="3069771" y="1302987"/>
                  </a:cubicBezTo>
                  <a:cubicBezTo>
                    <a:pt x="3245622" y="1302987"/>
                    <a:pt x="3408987" y="1356446"/>
                    <a:pt x="3544503" y="1447998"/>
                  </a:cubicBezTo>
                  <a:lnTo>
                    <a:pt x="3657745" y="1541431"/>
                  </a:lnTo>
                  <a:lnTo>
                    <a:pt x="3713651" y="1519404"/>
                  </a:lnTo>
                  <a:cubicBezTo>
                    <a:pt x="3771598" y="1501381"/>
                    <a:pt x="3833208" y="1491671"/>
                    <a:pt x="3897086" y="1491671"/>
                  </a:cubicBezTo>
                  <a:cubicBezTo>
                    <a:pt x="4024841" y="1491671"/>
                    <a:pt x="4143526" y="1530508"/>
                    <a:pt x="4241977" y="1597020"/>
                  </a:cubicBezTo>
                  <a:lnTo>
                    <a:pt x="4317999" y="1659743"/>
                  </a:lnTo>
                  <a:lnTo>
                    <a:pt x="4359994" y="1582372"/>
                  </a:lnTo>
                  <a:cubicBezTo>
                    <a:pt x="4503453" y="1370026"/>
                    <a:pt x="4746395" y="1230415"/>
                    <a:pt x="5021945" y="1230415"/>
                  </a:cubicBezTo>
                  <a:cubicBezTo>
                    <a:pt x="5352605" y="1230415"/>
                    <a:pt x="5636309" y="1431455"/>
                    <a:pt x="5757498" y="1717972"/>
                  </a:cubicBezTo>
                  <a:lnTo>
                    <a:pt x="5775109" y="1774705"/>
                  </a:lnTo>
                  <a:lnTo>
                    <a:pt x="5877396" y="1742952"/>
                  </a:lnTo>
                  <a:cubicBezTo>
                    <a:pt x="5915189" y="1735219"/>
                    <a:pt x="5954321" y="1731157"/>
                    <a:pt x="5994403" y="1731157"/>
                  </a:cubicBezTo>
                  <a:cubicBezTo>
                    <a:pt x="6114640" y="1731157"/>
                    <a:pt x="6226343" y="1767710"/>
                    <a:pt x="6319003" y="1830310"/>
                  </a:cubicBezTo>
                  <a:lnTo>
                    <a:pt x="6349718" y="1855653"/>
                  </a:lnTo>
                  <a:lnTo>
                    <a:pt x="6372196" y="1783240"/>
                  </a:lnTo>
                  <a:cubicBezTo>
                    <a:pt x="6513213" y="1449839"/>
                    <a:pt x="6843343" y="1215901"/>
                    <a:pt x="7228113" y="1215901"/>
                  </a:cubicBezTo>
                  <a:cubicBezTo>
                    <a:pt x="7484626" y="1215901"/>
                    <a:pt x="7716855" y="1319874"/>
                    <a:pt x="7884955" y="1487974"/>
                  </a:cubicBezTo>
                  <a:lnTo>
                    <a:pt x="7933395" y="1546684"/>
                  </a:lnTo>
                  <a:lnTo>
                    <a:pt x="8036368" y="1487498"/>
                  </a:lnTo>
                  <a:cubicBezTo>
                    <a:pt x="8156294" y="1429711"/>
                    <a:pt x="8290765" y="1397328"/>
                    <a:pt x="8432799" y="1397328"/>
                  </a:cubicBezTo>
                  <a:cubicBezTo>
                    <a:pt x="8748430" y="1397328"/>
                    <a:pt x="9026710" y="1557246"/>
                    <a:pt x="9191035" y="1800479"/>
                  </a:cubicBezTo>
                  <a:lnTo>
                    <a:pt x="9210518" y="1836373"/>
                  </a:lnTo>
                  <a:lnTo>
                    <a:pt x="9258709" y="1810216"/>
                  </a:lnTo>
                  <a:cubicBezTo>
                    <a:pt x="9323827" y="1782674"/>
                    <a:pt x="9395420" y="1767443"/>
                    <a:pt x="9470570" y="1767443"/>
                  </a:cubicBezTo>
                  <a:cubicBezTo>
                    <a:pt x="9545720" y="1767443"/>
                    <a:pt x="9617313" y="1782674"/>
                    <a:pt x="9682431" y="1810216"/>
                  </a:cubicBezTo>
                  <a:lnTo>
                    <a:pt x="9768141" y="1856738"/>
                  </a:lnTo>
                  <a:lnTo>
                    <a:pt x="9791010" y="1783067"/>
                  </a:lnTo>
                  <a:cubicBezTo>
                    <a:pt x="9919358" y="1479619"/>
                    <a:pt x="10219827" y="1266699"/>
                    <a:pt x="10570028" y="1266699"/>
                  </a:cubicBezTo>
                  <a:cubicBezTo>
                    <a:pt x="10657578" y="1266699"/>
                    <a:pt x="10742020" y="1280007"/>
                    <a:pt x="10821441" y="1304709"/>
                  </a:cubicBezTo>
                  <a:lnTo>
                    <a:pt x="10893902" y="1333259"/>
                  </a:lnTo>
                  <a:lnTo>
                    <a:pt x="10916253" y="1261255"/>
                  </a:lnTo>
                  <a:cubicBezTo>
                    <a:pt x="11003287" y="1055484"/>
                    <a:pt x="11207039" y="911100"/>
                    <a:pt x="11444514" y="911100"/>
                  </a:cubicBezTo>
                  <a:lnTo>
                    <a:pt x="11446790" y="911330"/>
                  </a:lnTo>
                  <a:lnTo>
                    <a:pt x="11437256" y="816759"/>
                  </a:lnTo>
                  <a:cubicBezTo>
                    <a:pt x="11437256" y="392161"/>
                    <a:pt x="11759948" y="42931"/>
                    <a:pt x="12173467" y="936"/>
                  </a:cubicBezTo>
                  <a:close/>
                </a:path>
              </a:pathLst>
            </a:custGeom>
            <a:solidFill>
              <a:schemeClr val="bg1"/>
            </a:solidFill>
            <a:ln w="28575">
              <a:solidFill>
                <a:schemeClr val="bg1"/>
              </a:solidFill>
            </a:ln>
            <a:effectLst>
              <a:innerShdw blurRad="266700" dist="139700" dir="16200000">
                <a:srgbClr val="00B0F0">
                  <a:alpha val="30000"/>
                </a:srgb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srgbClr val="FFFFFF"/>
                </a:solidFill>
                <a:latin typeface="宋体" panose="02010600030101010101" pitchFamily="2" charset="-122"/>
              </a:endParaRPr>
            </a:p>
          </p:txBody>
        </p:sp>
      </p:grp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8616950" y="627063"/>
            <a:ext cx="1038225" cy="831850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srgbClr val="000000">
                <a:alpha val="18999"/>
              </a:srgbClr>
            </a:outerShdw>
          </a:effectLst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292725" y="-93663"/>
            <a:ext cx="877888" cy="703263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srgbClr val="000000">
                <a:alpha val="18999"/>
              </a:srgbClr>
            </a:outerShdw>
          </a:effec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6_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107950" y="7938"/>
            <a:ext cx="1733550" cy="955675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srgbClr val="000000">
                <a:alpha val="18999"/>
              </a:srgbClr>
            </a:outerShdw>
          </a:effectLst>
        </p:spPr>
      </p:pic>
      <p:pic>
        <p:nvPicPr>
          <p:cNvPr id="3" name="图片 2"/>
          <p:cNvPicPr>
            <a:picLocks noChangeAspect="1"/>
          </p:cNvPicPr>
          <p:nvPr userDrawn="1"/>
        </p:nvPicPr>
        <p:blipFill>
          <a:blip r:embed="rId3" cstate="email"/>
          <a:stretch>
            <a:fillRect/>
          </a:stretch>
        </p:blipFill>
        <p:spPr>
          <a:xfrm>
            <a:off x="107950" y="0"/>
            <a:ext cx="9144000" cy="5143500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19000"/>
              </a:prstClr>
            </a:outerShdw>
          </a:effectLst>
        </p:spPr>
      </p:pic>
      <p:pic>
        <p:nvPicPr>
          <p:cNvPr id="4" name="图片 11"/>
          <p:cNvPicPr>
            <a:picLocks noChangeAspect="1"/>
          </p:cNvPicPr>
          <p:nvPr userDrawn="1"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7724775" y="3940175"/>
            <a:ext cx="1449388" cy="1477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13"/>
          <p:cNvPicPr>
            <a:picLocks noChangeAspect="1"/>
          </p:cNvPicPr>
          <p:nvPr userDrawn="1"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6804025" y="4564063"/>
            <a:ext cx="1027113" cy="48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6" name="组合 14"/>
          <p:cNvGrpSpPr/>
          <p:nvPr userDrawn="1"/>
        </p:nvGrpSpPr>
        <p:grpSpPr bwMode="auto">
          <a:xfrm>
            <a:off x="2911475" y="-17463"/>
            <a:ext cx="3321050" cy="1430338"/>
            <a:chOff x="2699791" y="-11763"/>
            <a:chExt cx="3321465" cy="1431385"/>
          </a:xfrm>
        </p:grpSpPr>
        <p:pic>
          <p:nvPicPr>
            <p:cNvPr id="7" name="图片 15"/>
            <p:cNvPicPr>
              <a:picLocks noChangeAspect="1"/>
            </p:cNvPicPr>
            <p:nvPr/>
          </p:nvPicPr>
          <p:blipFill>
            <a:blip r:embed="rId6" cstate="email"/>
            <a:srcRect/>
            <a:stretch>
              <a:fillRect/>
            </a:stretch>
          </p:blipFill>
          <p:spPr bwMode="auto">
            <a:xfrm>
              <a:off x="5323665" y="0"/>
              <a:ext cx="504056" cy="6431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" name="图片 16"/>
            <p:cNvPicPr>
              <a:picLocks noChangeAspect="1"/>
            </p:cNvPicPr>
            <p:nvPr/>
          </p:nvPicPr>
          <p:blipFill>
            <a:blip r:embed="rId7" cstate="email"/>
            <a:srcRect/>
            <a:stretch>
              <a:fillRect/>
            </a:stretch>
          </p:blipFill>
          <p:spPr bwMode="auto">
            <a:xfrm>
              <a:off x="2843808" y="-11763"/>
              <a:ext cx="1008112" cy="6431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" name="图片 17"/>
            <p:cNvPicPr>
              <a:picLocks noChangeAspect="1"/>
            </p:cNvPicPr>
            <p:nvPr/>
          </p:nvPicPr>
          <p:blipFill>
            <a:blip r:embed="rId8" cstate="email"/>
            <a:srcRect/>
            <a:stretch>
              <a:fillRect/>
            </a:stretch>
          </p:blipFill>
          <p:spPr bwMode="auto">
            <a:xfrm>
              <a:off x="2699791" y="104946"/>
              <a:ext cx="3321465" cy="13146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0" name="图片 15"/>
          <p:cNvPicPr>
            <a:picLocks noChangeAspect="1"/>
          </p:cNvPicPr>
          <p:nvPr userDrawn="1"/>
        </p:nvPicPr>
        <p:blipFill>
          <a:blip r:embed="rId9" cstate="email"/>
          <a:srcRect/>
          <a:stretch>
            <a:fillRect/>
          </a:stretch>
        </p:blipFill>
        <p:spPr bwMode="auto">
          <a:xfrm>
            <a:off x="-38100" y="3516313"/>
            <a:ext cx="1636713" cy="163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5_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5"/>
          <p:cNvGrpSpPr/>
          <p:nvPr userDrawn="1"/>
        </p:nvGrpSpPr>
        <p:grpSpPr bwMode="auto">
          <a:xfrm>
            <a:off x="0" y="3351213"/>
            <a:ext cx="9144000" cy="1744662"/>
            <a:chOff x="1" y="4546271"/>
            <a:chExt cx="12191999" cy="2326243"/>
          </a:xfrm>
        </p:grpSpPr>
        <p:sp>
          <p:nvSpPr>
            <p:cNvPr id="3" name="任意多边形 2"/>
            <p:cNvSpPr/>
            <p:nvPr/>
          </p:nvSpPr>
          <p:spPr>
            <a:xfrm>
              <a:off x="1" y="4546271"/>
              <a:ext cx="12191999" cy="2311427"/>
            </a:xfrm>
            <a:custGeom>
              <a:avLst/>
              <a:gdLst>
                <a:gd name="connsiteX0" fmla="*/ 12191999 w 12191999"/>
                <a:gd name="connsiteY0" fmla="*/ 0 h 2311729"/>
                <a:gd name="connsiteX1" fmla="*/ 12191999 w 12191999"/>
                <a:gd name="connsiteY1" fmla="*/ 2311729 h 2311729"/>
                <a:gd name="connsiteX2" fmla="*/ 0 w 12191999"/>
                <a:gd name="connsiteY2" fmla="*/ 2311729 h 2311729"/>
                <a:gd name="connsiteX3" fmla="*/ 0 w 12191999"/>
                <a:gd name="connsiteY3" fmla="*/ 2020458 h 2311729"/>
                <a:gd name="connsiteX4" fmla="*/ 0 w 12191999"/>
                <a:gd name="connsiteY4" fmla="*/ 237172 h 2311729"/>
                <a:gd name="connsiteX5" fmla="*/ 63480 w 12191999"/>
                <a:gd name="connsiteY5" fmla="*/ 213939 h 2311729"/>
                <a:gd name="connsiteX6" fmla="*/ 348343 w 12191999"/>
                <a:gd name="connsiteY6" fmla="*/ 170871 h 2311729"/>
                <a:gd name="connsiteX7" fmla="*/ 1306287 w 12191999"/>
                <a:gd name="connsiteY7" fmla="*/ 1128815 h 2311729"/>
                <a:gd name="connsiteX8" fmla="*/ 1286825 w 12191999"/>
                <a:gd name="connsiteY8" fmla="*/ 1321874 h 2311729"/>
                <a:gd name="connsiteX9" fmla="*/ 1256605 w 12191999"/>
                <a:gd name="connsiteY9" fmla="*/ 1419229 h 2311729"/>
                <a:gd name="connsiteX10" fmla="*/ 1344679 w 12191999"/>
                <a:gd name="connsiteY10" fmla="*/ 1371424 h 2311729"/>
                <a:gd name="connsiteX11" fmla="*/ 1683656 w 12191999"/>
                <a:gd name="connsiteY11" fmla="*/ 1302987 h 2311729"/>
                <a:gd name="connsiteX12" fmla="*/ 2299446 w 12191999"/>
                <a:gd name="connsiteY12" fmla="*/ 1558056 h 2311729"/>
                <a:gd name="connsiteX13" fmla="*/ 2381189 w 12191999"/>
                <a:gd name="connsiteY13" fmla="*/ 1657129 h 2311729"/>
                <a:gd name="connsiteX14" fmla="*/ 2427737 w 12191999"/>
                <a:gd name="connsiteY14" fmla="*/ 1596410 h 2311729"/>
                <a:gd name="connsiteX15" fmla="*/ 3069771 w 12191999"/>
                <a:gd name="connsiteY15" fmla="*/ 1302987 h 2311729"/>
                <a:gd name="connsiteX16" fmla="*/ 3544503 w 12191999"/>
                <a:gd name="connsiteY16" fmla="*/ 1447998 h 2311729"/>
                <a:gd name="connsiteX17" fmla="*/ 3657745 w 12191999"/>
                <a:gd name="connsiteY17" fmla="*/ 1541431 h 2311729"/>
                <a:gd name="connsiteX18" fmla="*/ 3713651 w 12191999"/>
                <a:gd name="connsiteY18" fmla="*/ 1519404 h 2311729"/>
                <a:gd name="connsiteX19" fmla="*/ 3897086 w 12191999"/>
                <a:gd name="connsiteY19" fmla="*/ 1491671 h 2311729"/>
                <a:gd name="connsiteX20" fmla="*/ 4241977 w 12191999"/>
                <a:gd name="connsiteY20" fmla="*/ 1597020 h 2311729"/>
                <a:gd name="connsiteX21" fmla="*/ 4317999 w 12191999"/>
                <a:gd name="connsiteY21" fmla="*/ 1659743 h 2311729"/>
                <a:gd name="connsiteX22" fmla="*/ 4359994 w 12191999"/>
                <a:gd name="connsiteY22" fmla="*/ 1582372 h 2311729"/>
                <a:gd name="connsiteX23" fmla="*/ 5021945 w 12191999"/>
                <a:gd name="connsiteY23" fmla="*/ 1230415 h 2311729"/>
                <a:gd name="connsiteX24" fmla="*/ 5757498 w 12191999"/>
                <a:gd name="connsiteY24" fmla="*/ 1717972 h 2311729"/>
                <a:gd name="connsiteX25" fmla="*/ 5775109 w 12191999"/>
                <a:gd name="connsiteY25" fmla="*/ 1774705 h 2311729"/>
                <a:gd name="connsiteX26" fmla="*/ 5877396 w 12191999"/>
                <a:gd name="connsiteY26" fmla="*/ 1742952 h 2311729"/>
                <a:gd name="connsiteX27" fmla="*/ 5994403 w 12191999"/>
                <a:gd name="connsiteY27" fmla="*/ 1731157 h 2311729"/>
                <a:gd name="connsiteX28" fmla="*/ 6319003 w 12191999"/>
                <a:gd name="connsiteY28" fmla="*/ 1830310 h 2311729"/>
                <a:gd name="connsiteX29" fmla="*/ 6349718 w 12191999"/>
                <a:gd name="connsiteY29" fmla="*/ 1855653 h 2311729"/>
                <a:gd name="connsiteX30" fmla="*/ 6372196 w 12191999"/>
                <a:gd name="connsiteY30" fmla="*/ 1783240 h 2311729"/>
                <a:gd name="connsiteX31" fmla="*/ 7228113 w 12191999"/>
                <a:gd name="connsiteY31" fmla="*/ 1215901 h 2311729"/>
                <a:gd name="connsiteX32" fmla="*/ 7884955 w 12191999"/>
                <a:gd name="connsiteY32" fmla="*/ 1487974 h 2311729"/>
                <a:gd name="connsiteX33" fmla="*/ 7933395 w 12191999"/>
                <a:gd name="connsiteY33" fmla="*/ 1546684 h 2311729"/>
                <a:gd name="connsiteX34" fmla="*/ 8036368 w 12191999"/>
                <a:gd name="connsiteY34" fmla="*/ 1487498 h 2311729"/>
                <a:gd name="connsiteX35" fmla="*/ 8432799 w 12191999"/>
                <a:gd name="connsiteY35" fmla="*/ 1397328 h 2311729"/>
                <a:gd name="connsiteX36" fmla="*/ 9191035 w 12191999"/>
                <a:gd name="connsiteY36" fmla="*/ 1800479 h 2311729"/>
                <a:gd name="connsiteX37" fmla="*/ 9210518 w 12191999"/>
                <a:gd name="connsiteY37" fmla="*/ 1836373 h 2311729"/>
                <a:gd name="connsiteX38" fmla="*/ 9258709 w 12191999"/>
                <a:gd name="connsiteY38" fmla="*/ 1810216 h 2311729"/>
                <a:gd name="connsiteX39" fmla="*/ 9470570 w 12191999"/>
                <a:gd name="connsiteY39" fmla="*/ 1767443 h 2311729"/>
                <a:gd name="connsiteX40" fmla="*/ 9682431 w 12191999"/>
                <a:gd name="connsiteY40" fmla="*/ 1810216 h 2311729"/>
                <a:gd name="connsiteX41" fmla="*/ 9768141 w 12191999"/>
                <a:gd name="connsiteY41" fmla="*/ 1856738 h 2311729"/>
                <a:gd name="connsiteX42" fmla="*/ 9791010 w 12191999"/>
                <a:gd name="connsiteY42" fmla="*/ 1783067 h 2311729"/>
                <a:gd name="connsiteX43" fmla="*/ 10570028 w 12191999"/>
                <a:gd name="connsiteY43" fmla="*/ 1266699 h 2311729"/>
                <a:gd name="connsiteX44" fmla="*/ 10821441 w 12191999"/>
                <a:gd name="connsiteY44" fmla="*/ 1304709 h 2311729"/>
                <a:gd name="connsiteX45" fmla="*/ 10893902 w 12191999"/>
                <a:gd name="connsiteY45" fmla="*/ 1333259 h 2311729"/>
                <a:gd name="connsiteX46" fmla="*/ 10916253 w 12191999"/>
                <a:gd name="connsiteY46" fmla="*/ 1261255 h 2311729"/>
                <a:gd name="connsiteX47" fmla="*/ 11444514 w 12191999"/>
                <a:gd name="connsiteY47" fmla="*/ 911100 h 2311729"/>
                <a:gd name="connsiteX48" fmla="*/ 11446790 w 12191999"/>
                <a:gd name="connsiteY48" fmla="*/ 911330 h 2311729"/>
                <a:gd name="connsiteX49" fmla="*/ 11437256 w 12191999"/>
                <a:gd name="connsiteY49" fmla="*/ 816759 h 2311729"/>
                <a:gd name="connsiteX50" fmla="*/ 12173467 w 12191999"/>
                <a:gd name="connsiteY50" fmla="*/ 936 h 23117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12191999" h="2311729">
                  <a:moveTo>
                    <a:pt x="12191999" y="0"/>
                  </a:moveTo>
                  <a:lnTo>
                    <a:pt x="12191999" y="2311729"/>
                  </a:lnTo>
                  <a:lnTo>
                    <a:pt x="0" y="2311729"/>
                  </a:lnTo>
                  <a:lnTo>
                    <a:pt x="0" y="2020458"/>
                  </a:lnTo>
                  <a:lnTo>
                    <a:pt x="0" y="237172"/>
                  </a:lnTo>
                  <a:lnTo>
                    <a:pt x="63480" y="213939"/>
                  </a:lnTo>
                  <a:cubicBezTo>
                    <a:pt x="153468" y="185949"/>
                    <a:pt x="249145" y="170871"/>
                    <a:pt x="348343" y="170871"/>
                  </a:cubicBezTo>
                  <a:cubicBezTo>
                    <a:pt x="877401" y="170871"/>
                    <a:pt x="1306287" y="599757"/>
                    <a:pt x="1306287" y="1128815"/>
                  </a:cubicBezTo>
                  <a:cubicBezTo>
                    <a:pt x="1306287" y="1194948"/>
                    <a:pt x="1299586" y="1259515"/>
                    <a:pt x="1286825" y="1321874"/>
                  </a:cubicBezTo>
                  <a:lnTo>
                    <a:pt x="1256605" y="1419229"/>
                  </a:lnTo>
                  <a:lnTo>
                    <a:pt x="1344679" y="1371424"/>
                  </a:lnTo>
                  <a:cubicBezTo>
                    <a:pt x="1448867" y="1327356"/>
                    <a:pt x="1563416" y="1302987"/>
                    <a:pt x="1683656" y="1302987"/>
                  </a:cubicBezTo>
                  <a:cubicBezTo>
                    <a:pt x="1924137" y="1302987"/>
                    <a:pt x="2141852" y="1400461"/>
                    <a:pt x="2299446" y="1558056"/>
                  </a:cubicBezTo>
                  <a:lnTo>
                    <a:pt x="2381189" y="1657129"/>
                  </a:lnTo>
                  <a:lnTo>
                    <a:pt x="2427737" y="1596410"/>
                  </a:lnTo>
                  <a:cubicBezTo>
                    <a:pt x="2583425" y="1416679"/>
                    <a:pt x="2813321" y="1302987"/>
                    <a:pt x="3069771" y="1302987"/>
                  </a:cubicBezTo>
                  <a:cubicBezTo>
                    <a:pt x="3245622" y="1302987"/>
                    <a:pt x="3408987" y="1356446"/>
                    <a:pt x="3544503" y="1447998"/>
                  </a:cubicBezTo>
                  <a:lnTo>
                    <a:pt x="3657745" y="1541431"/>
                  </a:lnTo>
                  <a:lnTo>
                    <a:pt x="3713651" y="1519404"/>
                  </a:lnTo>
                  <a:cubicBezTo>
                    <a:pt x="3771598" y="1501381"/>
                    <a:pt x="3833208" y="1491671"/>
                    <a:pt x="3897086" y="1491671"/>
                  </a:cubicBezTo>
                  <a:cubicBezTo>
                    <a:pt x="4024841" y="1491671"/>
                    <a:pt x="4143526" y="1530508"/>
                    <a:pt x="4241977" y="1597020"/>
                  </a:cubicBezTo>
                  <a:lnTo>
                    <a:pt x="4317999" y="1659743"/>
                  </a:lnTo>
                  <a:lnTo>
                    <a:pt x="4359994" y="1582372"/>
                  </a:lnTo>
                  <a:cubicBezTo>
                    <a:pt x="4503453" y="1370026"/>
                    <a:pt x="4746395" y="1230415"/>
                    <a:pt x="5021945" y="1230415"/>
                  </a:cubicBezTo>
                  <a:cubicBezTo>
                    <a:pt x="5352605" y="1230415"/>
                    <a:pt x="5636309" y="1431455"/>
                    <a:pt x="5757498" y="1717972"/>
                  </a:cubicBezTo>
                  <a:lnTo>
                    <a:pt x="5775109" y="1774705"/>
                  </a:lnTo>
                  <a:lnTo>
                    <a:pt x="5877396" y="1742952"/>
                  </a:lnTo>
                  <a:cubicBezTo>
                    <a:pt x="5915189" y="1735219"/>
                    <a:pt x="5954321" y="1731157"/>
                    <a:pt x="5994403" y="1731157"/>
                  </a:cubicBezTo>
                  <a:cubicBezTo>
                    <a:pt x="6114640" y="1731157"/>
                    <a:pt x="6226343" y="1767710"/>
                    <a:pt x="6319003" y="1830310"/>
                  </a:cubicBezTo>
                  <a:lnTo>
                    <a:pt x="6349718" y="1855653"/>
                  </a:lnTo>
                  <a:lnTo>
                    <a:pt x="6372196" y="1783240"/>
                  </a:lnTo>
                  <a:cubicBezTo>
                    <a:pt x="6513213" y="1449839"/>
                    <a:pt x="6843343" y="1215901"/>
                    <a:pt x="7228113" y="1215901"/>
                  </a:cubicBezTo>
                  <a:cubicBezTo>
                    <a:pt x="7484626" y="1215901"/>
                    <a:pt x="7716855" y="1319874"/>
                    <a:pt x="7884955" y="1487974"/>
                  </a:cubicBezTo>
                  <a:lnTo>
                    <a:pt x="7933395" y="1546684"/>
                  </a:lnTo>
                  <a:lnTo>
                    <a:pt x="8036368" y="1487498"/>
                  </a:lnTo>
                  <a:cubicBezTo>
                    <a:pt x="8156294" y="1429711"/>
                    <a:pt x="8290765" y="1397328"/>
                    <a:pt x="8432799" y="1397328"/>
                  </a:cubicBezTo>
                  <a:cubicBezTo>
                    <a:pt x="8748430" y="1397328"/>
                    <a:pt x="9026710" y="1557246"/>
                    <a:pt x="9191035" y="1800479"/>
                  </a:cubicBezTo>
                  <a:lnTo>
                    <a:pt x="9210518" y="1836373"/>
                  </a:lnTo>
                  <a:lnTo>
                    <a:pt x="9258709" y="1810216"/>
                  </a:lnTo>
                  <a:cubicBezTo>
                    <a:pt x="9323827" y="1782674"/>
                    <a:pt x="9395420" y="1767443"/>
                    <a:pt x="9470570" y="1767443"/>
                  </a:cubicBezTo>
                  <a:cubicBezTo>
                    <a:pt x="9545720" y="1767443"/>
                    <a:pt x="9617313" y="1782674"/>
                    <a:pt x="9682431" y="1810216"/>
                  </a:cubicBezTo>
                  <a:lnTo>
                    <a:pt x="9768141" y="1856738"/>
                  </a:lnTo>
                  <a:lnTo>
                    <a:pt x="9791010" y="1783067"/>
                  </a:lnTo>
                  <a:cubicBezTo>
                    <a:pt x="9919358" y="1479619"/>
                    <a:pt x="10219827" y="1266699"/>
                    <a:pt x="10570028" y="1266699"/>
                  </a:cubicBezTo>
                  <a:cubicBezTo>
                    <a:pt x="10657578" y="1266699"/>
                    <a:pt x="10742020" y="1280007"/>
                    <a:pt x="10821441" y="1304709"/>
                  </a:cubicBezTo>
                  <a:lnTo>
                    <a:pt x="10893902" y="1333259"/>
                  </a:lnTo>
                  <a:lnTo>
                    <a:pt x="10916253" y="1261255"/>
                  </a:lnTo>
                  <a:cubicBezTo>
                    <a:pt x="11003287" y="1055484"/>
                    <a:pt x="11207039" y="911100"/>
                    <a:pt x="11444514" y="911100"/>
                  </a:cubicBezTo>
                  <a:lnTo>
                    <a:pt x="11446790" y="911330"/>
                  </a:lnTo>
                  <a:lnTo>
                    <a:pt x="11437256" y="816759"/>
                  </a:lnTo>
                  <a:cubicBezTo>
                    <a:pt x="11437256" y="392161"/>
                    <a:pt x="11759948" y="42931"/>
                    <a:pt x="12173467" y="93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190500" dir="16200000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srgbClr val="FFFFFF"/>
                </a:solidFill>
                <a:latin typeface="宋体" panose="02010600030101010101" pitchFamily="2" charset="-122"/>
              </a:endParaRPr>
            </a:p>
          </p:txBody>
        </p:sp>
        <p:sp>
          <p:nvSpPr>
            <p:cNvPr id="4" name="任意多边形 3"/>
            <p:cNvSpPr/>
            <p:nvPr/>
          </p:nvSpPr>
          <p:spPr>
            <a:xfrm>
              <a:off x="1" y="4560785"/>
              <a:ext cx="12191999" cy="2311729"/>
            </a:xfrm>
            <a:custGeom>
              <a:avLst/>
              <a:gdLst>
                <a:gd name="connsiteX0" fmla="*/ 12191999 w 12191999"/>
                <a:gd name="connsiteY0" fmla="*/ 0 h 2311729"/>
                <a:gd name="connsiteX1" fmla="*/ 12191999 w 12191999"/>
                <a:gd name="connsiteY1" fmla="*/ 2311729 h 2311729"/>
                <a:gd name="connsiteX2" fmla="*/ 0 w 12191999"/>
                <a:gd name="connsiteY2" fmla="*/ 2311729 h 2311729"/>
                <a:gd name="connsiteX3" fmla="*/ 0 w 12191999"/>
                <a:gd name="connsiteY3" fmla="*/ 2020458 h 2311729"/>
                <a:gd name="connsiteX4" fmla="*/ 0 w 12191999"/>
                <a:gd name="connsiteY4" fmla="*/ 237172 h 2311729"/>
                <a:gd name="connsiteX5" fmla="*/ 63480 w 12191999"/>
                <a:gd name="connsiteY5" fmla="*/ 213939 h 2311729"/>
                <a:gd name="connsiteX6" fmla="*/ 348343 w 12191999"/>
                <a:gd name="connsiteY6" fmla="*/ 170871 h 2311729"/>
                <a:gd name="connsiteX7" fmla="*/ 1306287 w 12191999"/>
                <a:gd name="connsiteY7" fmla="*/ 1128815 h 2311729"/>
                <a:gd name="connsiteX8" fmla="*/ 1286825 w 12191999"/>
                <a:gd name="connsiteY8" fmla="*/ 1321874 h 2311729"/>
                <a:gd name="connsiteX9" fmla="*/ 1256605 w 12191999"/>
                <a:gd name="connsiteY9" fmla="*/ 1419229 h 2311729"/>
                <a:gd name="connsiteX10" fmla="*/ 1344679 w 12191999"/>
                <a:gd name="connsiteY10" fmla="*/ 1371424 h 2311729"/>
                <a:gd name="connsiteX11" fmla="*/ 1683656 w 12191999"/>
                <a:gd name="connsiteY11" fmla="*/ 1302987 h 2311729"/>
                <a:gd name="connsiteX12" fmla="*/ 2299446 w 12191999"/>
                <a:gd name="connsiteY12" fmla="*/ 1558056 h 2311729"/>
                <a:gd name="connsiteX13" fmla="*/ 2381189 w 12191999"/>
                <a:gd name="connsiteY13" fmla="*/ 1657129 h 2311729"/>
                <a:gd name="connsiteX14" fmla="*/ 2427737 w 12191999"/>
                <a:gd name="connsiteY14" fmla="*/ 1596410 h 2311729"/>
                <a:gd name="connsiteX15" fmla="*/ 3069771 w 12191999"/>
                <a:gd name="connsiteY15" fmla="*/ 1302987 h 2311729"/>
                <a:gd name="connsiteX16" fmla="*/ 3544503 w 12191999"/>
                <a:gd name="connsiteY16" fmla="*/ 1447998 h 2311729"/>
                <a:gd name="connsiteX17" fmla="*/ 3657745 w 12191999"/>
                <a:gd name="connsiteY17" fmla="*/ 1541431 h 2311729"/>
                <a:gd name="connsiteX18" fmla="*/ 3713651 w 12191999"/>
                <a:gd name="connsiteY18" fmla="*/ 1519404 h 2311729"/>
                <a:gd name="connsiteX19" fmla="*/ 3897086 w 12191999"/>
                <a:gd name="connsiteY19" fmla="*/ 1491671 h 2311729"/>
                <a:gd name="connsiteX20" fmla="*/ 4241977 w 12191999"/>
                <a:gd name="connsiteY20" fmla="*/ 1597020 h 2311729"/>
                <a:gd name="connsiteX21" fmla="*/ 4317999 w 12191999"/>
                <a:gd name="connsiteY21" fmla="*/ 1659743 h 2311729"/>
                <a:gd name="connsiteX22" fmla="*/ 4359994 w 12191999"/>
                <a:gd name="connsiteY22" fmla="*/ 1582372 h 2311729"/>
                <a:gd name="connsiteX23" fmla="*/ 5021945 w 12191999"/>
                <a:gd name="connsiteY23" fmla="*/ 1230415 h 2311729"/>
                <a:gd name="connsiteX24" fmla="*/ 5757498 w 12191999"/>
                <a:gd name="connsiteY24" fmla="*/ 1717972 h 2311729"/>
                <a:gd name="connsiteX25" fmla="*/ 5775109 w 12191999"/>
                <a:gd name="connsiteY25" fmla="*/ 1774705 h 2311729"/>
                <a:gd name="connsiteX26" fmla="*/ 5877396 w 12191999"/>
                <a:gd name="connsiteY26" fmla="*/ 1742952 h 2311729"/>
                <a:gd name="connsiteX27" fmla="*/ 5994403 w 12191999"/>
                <a:gd name="connsiteY27" fmla="*/ 1731157 h 2311729"/>
                <a:gd name="connsiteX28" fmla="*/ 6319003 w 12191999"/>
                <a:gd name="connsiteY28" fmla="*/ 1830310 h 2311729"/>
                <a:gd name="connsiteX29" fmla="*/ 6349718 w 12191999"/>
                <a:gd name="connsiteY29" fmla="*/ 1855653 h 2311729"/>
                <a:gd name="connsiteX30" fmla="*/ 6372196 w 12191999"/>
                <a:gd name="connsiteY30" fmla="*/ 1783240 h 2311729"/>
                <a:gd name="connsiteX31" fmla="*/ 7228113 w 12191999"/>
                <a:gd name="connsiteY31" fmla="*/ 1215901 h 2311729"/>
                <a:gd name="connsiteX32" fmla="*/ 7884955 w 12191999"/>
                <a:gd name="connsiteY32" fmla="*/ 1487974 h 2311729"/>
                <a:gd name="connsiteX33" fmla="*/ 7933395 w 12191999"/>
                <a:gd name="connsiteY33" fmla="*/ 1546684 h 2311729"/>
                <a:gd name="connsiteX34" fmla="*/ 8036368 w 12191999"/>
                <a:gd name="connsiteY34" fmla="*/ 1487498 h 2311729"/>
                <a:gd name="connsiteX35" fmla="*/ 8432799 w 12191999"/>
                <a:gd name="connsiteY35" fmla="*/ 1397328 h 2311729"/>
                <a:gd name="connsiteX36" fmla="*/ 9191035 w 12191999"/>
                <a:gd name="connsiteY36" fmla="*/ 1800479 h 2311729"/>
                <a:gd name="connsiteX37" fmla="*/ 9210518 w 12191999"/>
                <a:gd name="connsiteY37" fmla="*/ 1836373 h 2311729"/>
                <a:gd name="connsiteX38" fmla="*/ 9258709 w 12191999"/>
                <a:gd name="connsiteY38" fmla="*/ 1810216 h 2311729"/>
                <a:gd name="connsiteX39" fmla="*/ 9470570 w 12191999"/>
                <a:gd name="connsiteY39" fmla="*/ 1767443 h 2311729"/>
                <a:gd name="connsiteX40" fmla="*/ 9682431 w 12191999"/>
                <a:gd name="connsiteY40" fmla="*/ 1810216 h 2311729"/>
                <a:gd name="connsiteX41" fmla="*/ 9768141 w 12191999"/>
                <a:gd name="connsiteY41" fmla="*/ 1856738 h 2311729"/>
                <a:gd name="connsiteX42" fmla="*/ 9791010 w 12191999"/>
                <a:gd name="connsiteY42" fmla="*/ 1783067 h 2311729"/>
                <a:gd name="connsiteX43" fmla="*/ 10570028 w 12191999"/>
                <a:gd name="connsiteY43" fmla="*/ 1266699 h 2311729"/>
                <a:gd name="connsiteX44" fmla="*/ 10821441 w 12191999"/>
                <a:gd name="connsiteY44" fmla="*/ 1304709 h 2311729"/>
                <a:gd name="connsiteX45" fmla="*/ 10893902 w 12191999"/>
                <a:gd name="connsiteY45" fmla="*/ 1333259 h 2311729"/>
                <a:gd name="connsiteX46" fmla="*/ 10916253 w 12191999"/>
                <a:gd name="connsiteY46" fmla="*/ 1261255 h 2311729"/>
                <a:gd name="connsiteX47" fmla="*/ 11444514 w 12191999"/>
                <a:gd name="connsiteY47" fmla="*/ 911100 h 2311729"/>
                <a:gd name="connsiteX48" fmla="*/ 11446790 w 12191999"/>
                <a:gd name="connsiteY48" fmla="*/ 911330 h 2311729"/>
                <a:gd name="connsiteX49" fmla="*/ 11437256 w 12191999"/>
                <a:gd name="connsiteY49" fmla="*/ 816759 h 2311729"/>
                <a:gd name="connsiteX50" fmla="*/ 12173467 w 12191999"/>
                <a:gd name="connsiteY50" fmla="*/ 936 h 23117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12191999" h="2311729">
                  <a:moveTo>
                    <a:pt x="12191999" y="0"/>
                  </a:moveTo>
                  <a:lnTo>
                    <a:pt x="12191999" y="2311729"/>
                  </a:lnTo>
                  <a:lnTo>
                    <a:pt x="0" y="2311729"/>
                  </a:lnTo>
                  <a:lnTo>
                    <a:pt x="0" y="2020458"/>
                  </a:lnTo>
                  <a:lnTo>
                    <a:pt x="0" y="237172"/>
                  </a:lnTo>
                  <a:lnTo>
                    <a:pt x="63480" y="213939"/>
                  </a:lnTo>
                  <a:cubicBezTo>
                    <a:pt x="153468" y="185949"/>
                    <a:pt x="249145" y="170871"/>
                    <a:pt x="348343" y="170871"/>
                  </a:cubicBezTo>
                  <a:cubicBezTo>
                    <a:pt x="877401" y="170871"/>
                    <a:pt x="1306287" y="599757"/>
                    <a:pt x="1306287" y="1128815"/>
                  </a:cubicBezTo>
                  <a:cubicBezTo>
                    <a:pt x="1306287" y="1194948"/>
                    <a:pt x="1299586" y="1259515"/>
                    <a:pt x="1286825" y="1321874"/>
                  </a:cubicBezTo>
                  <a:lnTo>
                    <a:pt x="1256605" y="1419229"/>
                  </a:lnTo>
                  <a:lnTo>
                    <a:pt x="1344679" y="1371424"/>
                  </a:lnTo>
                  <a:cubicBezTo>
                    <a:pt x="1448867" y="1327356"/>
                    <a:pt x="1563416" y="1302987"/>
                    <a:pt x="1683656" y="1302987"/>
                  </a:cubicBezTo>
                  <a:cubicBezTo>
                    <a:pt x="1924137" y="1302987"/>
                    <a:pt x="2141852" y="1400461"/>
                    <a:pt x="2299446" y="1558056"/>
                  </a:cubicBezTo>
                  <a:lnTo>
                    <a:pt x="2381189" y="1657129"/>
                  </a:lnTo>
                  <a:lnTo>
                    <a:pt x="2427737" y="1596410"/>
                  </a:lnTo>
                  <a:cubicBezTo>
                    <a:pt x="2583425" y="1416679"/>
                    <a:pt x="2813321" y="1302987"/>
                    <a:pt x="3069771" y="1302987"/>
                  </a:cubicBezTo>
                  <a:cubicBezTo>
                    <a:pt x="3245622" y="1302987"/>
                    <a:pt x="3408987" y="1356446"/>
                    <a:pt x="3544503" y="1447998"/>
                  </a:cubicBezTo>
                  <a:lnTo>
                    <a:pt x="3657745" y="1541431"/>
                  </a:lnTo>
                  <a:lnTo>
                    <a:pt x="3713651" y="1519404"/>
                  </a:lnTo>
                  <a:cubicBezTo>
                    <a:pt x="3771598" y="1501381"/>
                    <a:pt x="3833208" y="1491671"/>
                    <a:pt x="3897086" y="1491671"/>
                  </a:cubicBezTo>
                  <a:cubicBezTo>
                    <a:pt x="4024841" y="1491671"/>
                    <a:pt x="4143526" y="1530508"/>
                    <a:pt x="4241977" y="1597020"/>
                  </a:cubicBezTo>
                  <a:lnTo>
                    <a:pt x="4317999" y="1659743"/>
                  </a:lnTo>
                  <a:lnTo>
                    <a:pt x="4359994" y="1582372"/>
                  </a:lnTo>
                  <a:cubicBezTo>
                    <a:pt x="4503453" y="1370026"/>
                    <a:pt x="4746395" y="1230415"/>
                    <a:pt x="5021945" y="1230415"/>
                  </a:cubicBezTo>
                  <a:cubicBezTo>
                    <a:pt x="5352605" y="1230415"/>
                    <a:pt x="5636309" y="1431455"/>
                    <a:pt x="5757498" y="1717972"/>
                  </a:cubicBezTo>
                  <a:lnTo>
                    <a:pt x="5775109" y="1774705"/>
                  </a:lnTo>
                  <a:lnTo>
                    <a:pt x="5877396" y="1742952"/>
                  </a:lnTo>
                  <a:cubicBezTo>
                    <a:pt x="5915189" y="1735219"/>
                    <a:pt x="5954321" y="1731157"/>
                    <a:pt x="5994403" y="1731157"/>
                  </a:cubicBezTo>
                  <a:cubicBezTo>
                    <a:pt x="6114640" y="1731157"/>
                    <a:pt x="6226343" y="1767710"/>
                    <a:pt x="6319003" y="1830310"/>
                  </a:cubicBezTo>
                  <a:lnTo>
                    <a:pt x="6349718" y="1855653"/>
                  </a:lnTo>
                  <a:lnTo>
                    <a:pt x="6372196" y="1783240"/>
                  </a:lnTo>
                  <a:cubicBezTo>
                    <a:pt x="6513213" y="1449839"/>
                    <a:pt x="6843343" y="1215901"/>
                    <a:pt x="7228113" y="1215901"/>
                  </a:cubicBezTo>
                  <a:cubicBezTo>
                    <a:pt x="7484626" y="1215901"/>
                    <a:pt x="7716855" y="1319874"/>
                    <a:pt x="7884955" y="1487974"/>
                  </a:cubicBezTo>
                  <a:lnTo>
                    <a:pt x="7933395" y="1546684"/>
                  </a:lnTo>
                  <a:lnTo>
                    <a:pt x="8036368" y="1487498"/>
                  </a:lnTo>
                  <a:cubicBezTo>
                    <a:pt x="8156294" y="1429711"/>
                    <a:pt x="8290765" y="1397328"/>
                    <a:pt x="8432799" y="1397328"/>
                  </a:cubicBezTo>
                  <a:cubicBezTo>
                    <a:pt x="8748430" y="1397328"/>
                    <a:pt x="9026710" y="1557246"/>
                    <a:pt x="9191035" y="1800479"/>
                  </a:cubicBezTo>
                  <a:lnTo>
                    <a:pt x="9210518" y="1836373"/>
                  </a:lnTo>
                  <a:lnTo>
                    <a:pt x="9258709" y="1810216"/>
                  </a:lnTo>
                  <a:cubicBezTo>
                    <a:pt x="9323827" y="1782674"/>
                    <a:pt x="9395420" y="1767443"/>
                    <a:pt x="9470570" y="1767443"/>
                  </a:cubicBezTo>
                  <a:cubicBezTo>
                    <a:pt x="9545720" y="1767443"/>
                    <a:pt x="9617313" y="1782674"/>
                    <a:pt x="9682431" y="1810216"/>
                  </a:cubicBezTo>
                  <a:lnTo>
                    <a:pt x="9768141" y="1856738"/>
                  </a:lnTo>
                  <a:lnTo>
                    <a:pt x="9791010" y="1783067"/>
                  </a:lnTo>
                  <a:cubicBezTo>
                    <a:pt x="9919358" y="1479619"/>
                    <a:pt x="10219827" y="1266699"/>
                    <a:pt x="10570028" y="1266699"/>
                  </a:cubicBezTo>
                  <a:cubicBezTo>
                    <a:pt x="10657578" y="1266699"/>
                    <a:pt x="10742020" y="1280007"/>
                    <a:pt x="10821441" y="1304709"/>
                  </a:cubicBezTo>
                  <a:lnTo>
                    <a:pt x="10893902" y="1333259"/>
                  </a:lnTo>
                  <a:lnTo>
                    <a:pt x="10916253" y="1261255"/>
                  </a:lnTo>
                  <a:cubicBezTo>
                    <a:pt x="11003287" y="1055484"/>
                    <a:pt x="11207039" y="911100"/>
                    <a:pt x="11444514" y="911100"/>
                  </a:cubicBezTo>
                  <a:lnTo>
                    <a:pt x="11446790" y="911330"/>
                  </a:lnTo>
                  <a:lnTo>
                    <a:pt x="11437256" y="816759"/>
                  </a:lnTo>
                  <a:cubicBezTo>
                    <a:pt x="11437256" y="392161"/>
                    <a:pt x="11759948" y="42931"/>
                    <a:pt x="12173467" y="936"/>
                  </a:cubicBezTo>
                  <a:close/>
                </a:path>
              </a:pathLst>
            </a:custGeom>
            <a:solidFill>
              <a:schemeClr val="bg1"/>
            </a:solidFill>
            <a:ln w="28575">
              <a:solidFill>
                <a:schemeClr val="bg1"/>
              </a:solidFill>
            </a:ln>
            <a:effectLst>
              <a:innerShdw blurRad="266700" dist="139700" dir="16200000">
                <a:srgbClr val="00B0F0">
                  <a:alpha val="30000"/>
                </a:srgb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srgbClr val="FFFFFF"/>
                </a:solidFill>
                <a:latin typeface="宋体" panose="02010600030101010101" pitchFamily="2" charset="-122"/>
              </a:endParaRPr>
            </a:p>
          </p:txBody>
        </p:sp>
      </p:grp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107950" y="7938"/>
            <a:ext cx="1733550" cy="955675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srgbClr val="000000">
                <a:alpha val="18999"/>
              </a:srgbClr>
            </a:outerShdw>
          </a:effectLst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8616950" y="627063"/>
            <a:ext cx="1038225" cy="831850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srgbClr val="000000">
                <a:alpha val="18999"/>
              </a:srgbClr>
            </a:outerShdw>
          </a:effectLst>
        </p:spPr>
      </p:pic>
      <p:pic>
        <p:nvPicPr>
          <p:cNvPr id="7" name="图片 6"/>
          <p:cNvPicPr>
            <a:picLocks noChangeAspect="1"/>
          </p:cNvPicPr>
          <p:nvPr userDrawn="1"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292725" y="-93663"/>
            <a:ext cx="877888" cy="703263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srgbClr val="000000">
                <a:alpha val="18999"/>
              </a:srgbClr>
            </a:outerShdw>
          </a:effectLst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8_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107950" y="7938"/>
            <a:ext cx="1733550" cy="955675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srgbClr val="000000">
                <a:alpha val="18999"/>
              </a:srgbClr>
            </a:outerShdw>
          </a:effectLst>
        </p:spPr>
      </p:pic>
      <p:pic>
        <p:nvPicPr>
          <p:cNvPr id="3" name="图片 2"/>
          <p:cNvPicPr>
            <a:picLocks noChangeAspect="1"/>
          </p:cNvPicPr>
          <p:nvPr userDrawn="1"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8616950" y="627063"/>
            <a:ext cx="1038225" cy="831850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srgbClr val="000000">
                <a:alpha val="18999"/>
              </a:srgbClr>
            </a:outerShdw>
          </a:effectLst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292725" y="-93663"/>
            <a:ext cx="877888" cy="703263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srgbClr val="000000">
                <a:alpha val="18999"/>
              </a:srgbClr>
            </a:outerShdw>
          </a:effectLst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5"/>
          <p:cNvPicPr>
            <a:picLocks noChangeAspect="1"/>
          </p:cNvPicPr>
          <p:nvPr userDrawn="1"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椭圆 2"/>
          <p:cNvSpPr/>
          <p:nvPr userDrawn="1"/>
        </p:nvSpPr>
        <p:spPr>
          <a:xfrm>
            <a:off x="6892925" y="-1676400"/>
            <a:ext cx="3781425" cy="3779838"/>
          </a:xfrm>
          <a:prstGeom prst="ellipse">
            <a:avLst/>
          </a:prstGeom>
          <a:solidFill>
            <a:srgbClr val="6BB0C2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图片 8"/>
          <p:cNvPicPr>
            <a:picLocks noChangeAspect="1"/>
          </p:cNvPicPr>
          <p:nvPr userDrawn="1"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500688" y="700088"/>
            <a:ext cx="3162300" cy="2232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_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5"/>
          <p:cNvPicPr>
            <a:picLocks noChangeAspect="1"/>
          </p:cNvPicPr>
          <p:nvPr userDrawn="1"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36513" y="2449513"/>
            <a:ext cx="9172576" cy="2693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图片 6"/>
          <p:cNvPicPr>
            <a:picLocks noChangeAspect="1"/>
          </p:cNvPicPr>
          <p:nvPr userDrawn="1"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36513" y="2449513"/>
            <a:ext cx="9172576" cy="2693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-107950" y="7938"/>
            <a:ext cx="1733550" cy="955675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srgbClr val="000000">
                <a:alpha val="18999"/>
              </a:srgbClr>
            </a:outerShdw>
          </a:effectLst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7_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5"/>
          <p:cNvPicPr>
            <a:picLocks noChangeAspect="1"/>
          </p:cNvPicPr>
          <p:nvPr userDrawn="1"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36513" y="2449513"/>
            <a:ext cx="9172576" cy="2693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图片 6"/>
          <p:cNvPicPr>
            <a:picLocks noChangeAspect="1"/>
          </p:cNvPicPr>
          <p:nvPr userDrawn="1"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36513" y="2449513"/>
            <a:ext cx="9172576" cy="2693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-107950" y="7938"/>
            <a:ext cx="1733550" cy="955675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srgbClr val="000000">
                <a:alpha val="18999"/>
              </a:srgbClr>
            </a:outerShdw>
          </a:effectLst>
        </p:spPr>
      </p:pic>
      <p:grpSp>
        <p:nvGrpSpPr>
          <p:cNvPr id="5" name="组合 11"/>
          <p:cNvGrpSpPr/>
          <p:nvPr userDrawn="1"/>
        </p:nvGrpSpPr>
        <p:grpSpPr bwMode="auto">
          <a:xfrm>
            <a:off x="250825" y="979488"/>
            <a:ext cx="8785225" cy="3897312"/>
            <a:chOff x="251520" y="980207"/>
            <a:chExt cx="8784976" cy="3895800"/>
          </a:xfrm>
        </p:grpSpPr>
        <p:sp>
          <p:nvSpPr>
            <p:cNvPr id="6" name="圆角矩形 5"/>
            <p:cNvSpPr/>
            <p:nvPr/>
          </p:nvSpPr>
          <p:spPr>
            <a:xfrm>
              <a:off x="251520" y="980207"/>
              <a:ext cx="8784976" cy="3895800"/>
            </a:xfrm>
            <a:prstGeom prst="roundRect">
              <a:avLst>
                <a:gd name="adj" fmla="val 11033"/>
              </a:avLst>
            </a:prstGeom>
            <a:solidFill>
              <a:srgbClr val="B6DDE8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7" name="圆角矩形 6"/>
            <p:cNvSpPr/>
            <p:nvPr/>
          </p:nvSpPr>
          <p:spPr>
            <a:xfrm>
              <a:off x="376929" y="1089702"/>
              <a:ext cx="8534158" cy="3676811"/>
            </a:xfrm>
            <a:prstGeom prst="roundRect">
              <a:avLst>
                <a:gd name="adj" fmla="val 11033"/>
              </a:avLst>
            </a:prstGeom>
            <a:noFill/>
            <a:ln w="25400">
              <a:solidFill>
                <a:schemeClr val="bg1"/>
              </a:solidFill>
              <a:prstDash val="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9_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5"/>
          <p:cNvPicPr>
            <a:picLocks noChangeAspect="1"/>
          </p:cNvPicPr>
          <p:nvPr userDrawn="1"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36513" y="2449513"/>
            <a:ext cx="9172576" cy="2693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图片 6"/>
          <p:cNvPicPr>
            <a:picLocks noChangeAspect="1"/>
          </p:cNvPicPr>
          <p:nvPr userDrawn="1"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36513" y="2449513"/>
            <a:ext cx="9172576" cy="2693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-107950" y="7938"/>
            <a:ext cx="1733550" cy="955675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srgbClr val="000000">
                <a:alpha val="18999"/>
              </a:srgbClr>
            </a:outerShdw>
          </a:effectLst>
        </p:spPr>
      </p:pic>
      <p:grpSp>
        <p:nvGrpSpPr>
          <p:cNvPr id="5" name="组合 11"/>
          <p:cNvGrpSpPr/>
          <p:nvPr userDrawn="1"/>
        </p:nvGrpSpPr>
        <p:grpSpPr bwMode="auto">
          <a:xfrm>
            <a:off x="250825" y="771525"/>
            <a:ext cx="8785225" cy="3897313"/>
            <a:chOff x="251520" y="980207"/>
            <a:chExt cx="8784976" cy="3895800"/>
          </a:xfrm>
        </p:grpSpPr>
        <p:sp>
          <p:nvSpPr>
            <p:cNvPr id="6" name="圆角矩形 5"/>
            <p:cNvSpPr/>
            <p:nvPr/>
          </p:nvSpPr>
          <p:spPr>
            <a:xfrm>
              <a:off x="251520" y="980207"/>
              <a:ext cx="8784976" cy="3895800"/>
            </a:xfrm>
            <a:prstGeom prst="roundRect">
              <a:avLst>
                <a:gd name="adj" fmla="val 11033"/>
              </a:avLst>
            </a:prstGeom>
            <a:solidFill>
              <a:srgbClr val="B6DDE8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7" name="圆角矩形 6"/>
            <p:cNvSpPr/>
            <p:nvPr/>
          </p:nvSpPr>
          <p:spPr>
            <a:xfrm>
              <a:off x="376929" y="1089702"/>
              <a:ext cx="8534158" cy="3676809"/>
            </a:xfrm>
            <a:prstGeom prst="roundRect">
              <a:avLst>
                <a:gd name="adj" fmla="val 11033"/>
              </a:avLst>
            </a:prstGeom>
            <a:noFill/>
            <a:ln w="25400">
              <a:solidFill>
                <a:schemeClr val="bg1"/>
              </a:solidFill>
              <a:prstDash val="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0_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5"/>
          <p:cNvPicPr>
            <a:picLocks noChangeAspect="1"/>
          </p:cNvPicPr>
          <p:nvPr userDrawn="1"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36513" y="2449513"/>
            <a:ext cx="9172576" cy="2693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图片 6"/>
          <p:cNvPicPr>
            <a:picLocks noChangeAspect="1"/>
          </p:cNvPicPr>
          <p:nvPr userDrawn="1"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36513" y="2449513"/>
            <a:ext cx="9172576" cy="2693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-107950" y="7938"/>
            <a:ext cx="1733550" cy="955675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srgbClr val="000000">
                <a:alpha val="18999"/>
              </a:srgbClr>
            </a:outerShdw>
          </a:effectLst>
        </p:spPr>
      </p:pic>
      <p:sp>
        <p:nvSpPr>
          <p:cNvPr id="5" name="矩形 4"/>
          <p:cNvSpPr/>
          <p:nvPr userDrawn="1"/>
        </p:nvSpPr>
        <p:spPr>
          <a:xfrm>
            <a:off x="7740650" y="0"/>
            <a:ext cx="1403350" cy="700088"/>
          </a:xfrm>
          <a:prstGeom prst="rect">
            <a:avLst/>
          </a:prstGeom>
          <a:solidFill>
            <a:srgbClr val="FAF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grpSp>
        <p:nvGrpSpPr>
          <p:cNvPr id="6" name="组合 11"/>
          <p:cNvGrpSpPr/>
          <p:nvPr userDrawn="1"/>
        </p:nvGrpSpPr>
        <p:grpSpPr bwMode="auto">
          <a:xfrm>
            <a:off x="179388" y="258763"/>
            <a:ext cx="8785225" cy="4689475"/>
            <a:chOff x="251520" y="980207"/>
            <a:chExt cx="8784976" cy="3895800"/>
          </a:xfrm>
        </p:grpSpPr>
        <p:sp>
          <p:nvSpPr>
            <p:cNvPr id="7" name="圆角矩形 6"/>
            <p:cNvSpPr/>
            <p:nvPr/>
          </p:nvSpPr>
          <p:spPr>
            <a:xfrm>
              <a:off x="251520" y="980207"/>
              <a:ext cx="8784976" cy="3895800"/>
            </a:xfrm>
            <a:prstGeom prst="roundRect">
              <a:avLst>
                <a:gd name="adj" fmla="val 11033"/>
              </a:avLst>
            </a:prstGeom>
            <a:solidFill>
              <a:srgbClr val="B6DDE8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8" name="圆角矩形 7"/>
            <p:cNvSpPr/>
            <p:nvPr/>
          </p:nvSpPr>
          <p:spPr>
            <a:xfrm>
              <a:off x="376928" y="1089669"/>
              <a:ext cx="8534158" cy="3676876"/>
            </a:xfrm>
            <a:prstGeom prst="roundRect">
              <a:avLst>
                <a:gd name="adj" fmla="val 11033"/>
              </a:avLst>
            </a:prstGeom>
            <a:noFill/>
            <a:ln w="25400">
              <a:solidFill>
                <a:schemeClr val="bg1"/>
              </a:solidFill>
              <a:prstDash val="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4_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107950" y="7938"/>
            <a:ext cx="1733550" cy="955675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srgbClr val="000000">
                <a:alpha val="18999"/>
              </a:srgbClr>
            </a:outerShdw>
          </a:effectLst>
        </p:spPr>
      </p:pic>
      <p:pic>
        <p:nvPicPr>
          <p:cNvPr id="3" name="图片 2"/>
          <p:cNvPicPr>
            <a:picLocks noChangeAspect="1"/>
          </p:cNvPicPr>
          <p:nvPr userDrawn="1"/>
        </p:nvPicPr>
        <p:blipFill>
          <a:blip r:embed="rId3" cstate="email"/>
          <a:stretch>
            <a:fillRect/>
          </a:stretch>
        </p:blipFill>
        <p:spPr>
          <a:xfrm>
            <a:off x="107950" y="0"/>
            <a:ext cx="9144000" cy="5143500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19000"/>
              </a:prstClr>
            </a:outerShdw>
          </a:effectLst>
        </p:spPr>
      </p:pic>
      <p:pic>
        <p:nvPicPr>
          <p:cNvPr id="4" name="图片 7"/>
          <p:cNvPicPr>
            <a:picLocks noChangeAspect="1"/>
          </p:cNvPicPr>
          <p:nvPr userDrawn="1"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-38100" y="3516313"/>
            <a:ext cx="1636713" cy="163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11"/>
          <p:cNvPicPr>
            <a:picLocks noChangeAspect="1"/>
          </p:cNvPicPr>
          <p:nvPr userDrawn="1"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7724775" y="3940175"/>
            <a:ext cx="1449388" cy="1477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图片 13"/>
          <p:cNvPicPr>
            <a:picLocks noChangeAspect="1"/>
          </p:cNvPicPr>
          <p:nvPr userDrawn="1"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6804025" y="4564063"/>
            <a:ext cx="1027113" cy="48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4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2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jpeg"/><Relationship Id="rId1" Type="http://schemas.openxmlformats.org/officeDocument/2006/relationships/image" Target="../media/image1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20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7.png"/><Relationship Id="rId2" Type="http://schemas.openxmlformats.org/officeDocument/2006/relationships/slide" Target="slide20.xml"/><Relationship Id="rId1" Type="http://schemas.openxmlformats.org/officeDocument/2006/relationships/slide" Target="slide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0.xml"/><Relationship Id="rId1" Type="http://schemas.openxmlformats.org/officeDocument/2006/relationships/image" Target="../media/image18.jpe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hyperlink" Target="&#40863;&#20820;&#36187;&#36305;.wmv" TargetMode="External"/><Relationship Id="rId1" Type="http://schemas.openxmlformats.org/officeDocument/2006/relationships/image" Target="../media/image19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386" name="组合 26"/>
          <p:cNvGrpSpPr/>
          <p:nvPr/>
        </p:nvGrpSpPr>
        <p:grpSpPr bwMode="auto">
          <a:xfrm>
            <a:off x="1352550" y="411510"/>
            <a:ext cx="6329363" cy="1879600"/>
            <a:chOff x="63467" y="1087421"/>
            <a:chExt cx="6328898" cy="1880128"/>
          </a:xfrm>
        </p:grpSpPr>
        <p:grpSp>
          <p:nvGrpSpPr>
            <p:cNvPr id="16389" name="组合 24"/>
            <p:cNvGrpSpPr/>
            <p:nvPr/>
          </p:nvGrpSpPr>
          <p:grpSpPr bwMode="auto">
            <a:xfrm>
              <a:off x="63467" y="2071947"/>
              <a:ext cx="928656" cy="752686"/>
              <a:chOff x="-56479" y="1028836"/>
              <a:chExt cx="1252920" cy="1015506"/>
            </a:xfrm>
          </p:grpSpPr>
          <p:cxnSp>
            <p:nvCxnSpPr>
              <p:cNvPr id="20" name="直接连接符 19"/>
              <p:cNvCxnSpPr/>
              <p:nvPr/>
            </p:nvCxnSpPr>
            <p:spPr>
              <a:xfrm flipH="1">
                <a:off x="-2937" y="1028836"/>
                <a:ext cx="1199329" cy="961946"/>
              </a:xfrm>
              <a:prstGeom prst="line">
                <a:avLst/>
              </a:prstGeom>
              <a:ln w="19050">
                <a:solidFill>
                  <a:srgbClr val="29708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1" name="椭圆 20"/>
              <p:cNvSpPr/>
              <p:nvPr/>
            </p:nvSpPr>
            <p:spPr>
              <a:xfrm>
                <a:off x="-56479" y="1947934"/>
                <a:ext cx="94233" cy="96408"/>
              </a:xfrm>
              <a:prstGeom prst="ellipse">
                <a:avLst/>
              </a:prstGeom>
              <a:solidFill>
                <a:srgbClr val="29708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dirty="0">
                  <a:latin typeface="宋体" panose="02010600030101010101" pitchFamily="2" charset="-122"/>
                </a:endParaRPr>
              </a:p>
            </p:txBody>
          </p:sp>
        </p:grpSp>
        <p:sp>
          <p:nvSpPr>
            <p:cNvPr id="16390" name="矩形 2"/>
            <p:cNvSpPr>
              <a:spLocks noChangeArrowheads="1"/>
            </p:cNvSpPr>
            <p:nvPr/>
          </p:nvSpPr>
          <p:spPr bwMode="auto">
            <a:xfrm>
              <a:off x="1195123" y="1302290"/>
              <a:ext cx="4175115" cy="7696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4400" b="1" dirty="0">
                  <a:solidFill>
                    <a:srgbClr val="297083"/>
                  </a:solidFill>
                  <a:latin typeface="宋体" panose="02010600030101010101" pitchFamily="2" charset="-122"/>
                  <a:ea typeface="黑体" panose="02010609060101010101" pitchFamily="49" charset="-122"/>
                </a:rPr>
                <a:t>习作：故事新编</a:t>
              </a:r>
              <a:endParaRPr lang="zh-CN" altLang="en-US" sz="4400" b="1" dirty="0">
                <a:solidFill>
                  <a:srgbClr val="297083"/>
                </a:solidFill>
                <a:latin typeface="宋体" panose="02010600030101010101" pitchFamily="2" charset="-122"/>
                <a:ea typeface="黑体" panose="02010609060101010101" pitchFamily="49" charset="-122"/>
              </a:endParaRPr>
            </a:p>
          </p:txBody>
        </p:sp>
        <p:grpSp>
          <p:nvGrpSpPr>
            <p:cNvPr id="16391" name="组合 7"/>
            <p:cNvGrpSpPr/>
            <p:nvPr/>
          </p:nvGrpSpPr>
          <p:grpSpPr bwMode="auto">
            <a:xfrm>
              <a:off x="261898" y="1087421"/>
              <a:ext cx="1233445" cy="1472027"/>
              <a:chOff x="441448" y="1779662"/>
              <a:chExt cx="1233445" cy="1511448"/>
            </a:xfrm>
          </p:grpSpPr>
          <p:cxnSp>
            <p:nvCxnSpPr>
              <p:cNvPr id="18" name="直接连接符 17"/>
              <p:cNvCxnSpPr/>
              <p:nvPr/>
            </p:nvCxnSpPr>
            <p:spPr>
              <a:xfrm flipH="1">
                <a:off x="441440" y="1779662"/>
                <a:ext cx="1233396" cy="0"/>
              </a:xfrm>
              <a:prstGeom prst="line">
                <a:avLst/>
              </a:prstGeom>
              <a:ln w="19050">
                <a:solidFill>
                  <a:srgbClr val="297083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9" name="直接连接符 18"/>
              <p:cNvCxnSpPr/>
              <p:nvPr/>
            </p:nvCxnSpPr>
            <p:spPr>
              <a:xfrm>
                <a:off x="441440" y="1779662"/>
                <a:ext cx="0" cy="1511447"/>
              </a:xfrm>
              <a:prstGeom prst="line">
                <a:avLst/>
              </a:prstGeom>
              <a:ln w="19050">
                <a:solidFill>
                  <a:srgbClr val="297083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grpSp>
          <p:nvGrpSpPr>
            <p:cNvPr id="16392" name="组合 11"/>
            <p:cNvGrpSpPr/>
            <p:nvPr/>
          </p:nvGrpSpPr>
          <p:grpSpPr bwMode="auto">
            <a:xfrm flipH="1">
              <a:off x="5160309" y="1087421"/>
              <a:ext cx="1232049" cy="1472027"/>
              <a:chOff x="-541067" y="1779662"/>
              <a:chExt cx="1232049" cy="1511448"/>
            </a:xfrm>
          </p:grpSpPr>
          <p:cxnSp>
            <p:nvCxnSpPr>
              <p:cNvPr id="16" name="直接连接符 15"/>
              <p:cNvCxnSpPr/>
              <p:nvPr/>
            </p:nvCxnSpPr>
            <p:spPr>
              <a:xfrm flipH="1">
                <a:off x="-541074" y="1779662"/>
                <a:ext cx="1231809" cy="0"/>
              </a:xfrm>
              <a:prstGeom prst="line">
                <a:avLst/>
              </a:prstGeom>
              <a:ln w="19050">
                <a:solidFill>
                  <a:srgbClr val="297083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7" name="直接连接符 16"/>
              <p:cNvCxnSpPr/>
              <p:nvPr/>
            </p:nvCxnSpPr>
            <p:spPr>
              <a:xfrm>
                <a:off x="-541074" y="1779662"/>
                <a:ext cx="0" cy="1511447"/>
              </a:xfrm>
              <a:prstGeom prst="line">
                <a:avLst/>
              </a:prstGeom>
              <a:ln w="19050">
                <a:solidFill>
                  <a:srgbClr val="297083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sp>
          <p:nvSpPr>
            <p:cNvPr id="9" name="矩形 8"/>
            <p:cNvSpPr/>
            <p:nvPr/>
          </p:nvSpPr>
          <p:spPr bwMode="auto">
            <a:xfrm>
              <a:off x="479361" y="2427647"/>
              <a:ext cx="5782838" cy="489087"/>
            </a:xfrm>
            <a:prstGeom prst="rect">
              <a:avLst/>
            </a:prstGeom>
            <a:solidFill>
              <a:srgbClr val="1E52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dirty="0">
                <a:latin typeface="宋体" panose="02010600030101010101" pitchFamily="2" charset="-122"/>
              </a:endParaRPr>
            </a:p>
          </p:txBody>
        </p:sp>
        <p:grpSp>
          <p:nvGrpSpPr>
            <p:cNvPr id="16394" name="组合 15"/>
            <p:cNvGrpSpPr/>
            <p:nvPr/>
          </p:nvGrpSpPr>
          <p:grpSpPr bwMode="auto">
            <a:xfrm flipV="1">
              <a:off x="261898" y="2832574"/>
              <a:ext cx="112708" cy="134975"/>
              <a:chOff x="-3277587" y="1779662"/>
              <a:chExt cx="1226161" cy="1507732"/>
            </a:xfrm>
          </p:grpSpPr>
          <p:cxnSp>
            <p:nvCxnSpPr>
              <p:cNvPr id="14" name="直接连接符 13"/>
              <p:cNvCxnSpPr/>
              <p:nvPr/>
            </p:nvCxnSpPr>
            <p:spPr>
              <a:xfrm flipH="1">
                <a:off x="-3277674" y="1779662"/>
                <a:ext cx="1226117" cy="0"/>
              </a:xfrm>
              <a:prstGeom prst="line">
                <a:avLst/>
              </a:prstGeom>
              <a:ln w="19050">
                <a:solidFill>
                  <a:srgbClr val="297083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5" name="直接连接符 14"/>
              <p:cNvCxnSpPr/>
              <p:nvPr/>
            </p:nvCxnSpPr>
            <p:spPr>
              <a:xfrm>
                <a:off x="-3277674" y="1779662"/>
                <a:ext cx="0" cy="1507732"/>
              </a:xfrm>
              <a:prstGeom prst="line">
                <a:avLst/>
              </a:prstGeom>
              <a:ln w="19050">
                <a:solidFill>
                  <a:srgbClr val="297083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grpSp>
          <p:nvGrpSpPr>
            <p:cNvPr id="16395" name="组合 19"/>
            <p:cNvGrpSpPr/>
            <p:nvPr/>
          </p:nvGrpSpPr>
          <p:grpSpPr bwMode="auto">
            <a:xfrm flipH="1" flipV="1">
              <a:off x="6279635" y="2832574"/>
              <a:ext cx="112730" cy="134975"/>
              <a:chOff x="-13975275" y="1779662"/>
              <a:chExt cx="1226397" cy="1507732"/>
            </a:xfrm>
          </p:grpSpPr>
          <p:cxnSp>
            <p:nvCxnSpPr>
              <p:cNvPr id="12" name="直接连接符 11"/>
              <p:cNvCxnSpPr/>
              <p:nvPr/>
            </p:nvCxnSpPr>
            <p:spPr>
              <a:xfrm flipH="1">
                <a:off x="-13975275" y="1779662"/>
                <a:ext cx="1226125" cy="0"/>
              </a:xfrm>
              <a:prstGeom prst="line">
                <a:avLst/>
              </a:prstGeom>
              <a:ln w="19050">
                <a:solidFill>
                  <a:srgbClr val="297083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3" name="直接连接符 12"/>
              <p:cNvCxnSpPr/>
              <p:nvPr/>
            </p:nvCxnSpPr>
            <p:spPr>
              <a:xfrm>
                <a:off x="-13975275" y="1779662"/>
                <a:ext cx="0" cy="1507732"/>
              </a:xfrm>
              <a:prstGeom prst="line">
                <a:avLst/>
              </a:prstGeom>
              <a:ln w="19050">
                <a:solidFill>
                  <a:srgbClr val="297083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</p:grpSp>
      <p:pic>
        <p:nvPicPr>
          <p:cNvPr id="16387" name="图片 2"/>
          <p:cNvPicPr>
            <a:picLocks noChangeAspect="1" noChangeArrowheads="1"/>
          </p:cNvPicPr>
          <p:nvPr/>
        </p:nvPicPr>
        <p:blipFill>
          <a:blip r:embed="rId1" cstate="email"/>
          <a:srcRect b="-2"/>
          <a:stretch>
            <a:fillRect/>
          </a:stretch>
        </p:blipFill>
        <p:spPr bwMode="auto">
          <a:xfrm>
            <a:off x="3392488" y="1773585"/>
            <a:ext cx="2359025" cy="442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8" name="图片 2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547813" y="2319908"/>
            <a:ext cx="6134100" cy="2095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文本框 1"/>
          <p:cNvSpPr txBox="1">
            <a:spLocks noChangeArrowheads="1"/>
          </p:cNvSpPr>
          <p:nvPr/>
        </p:nvSpPr>
        <p:spPr bwMode="auto">
          <a:xfrm>
            <a:off x="871538" y="484188"/>
            <a:ext cx="7775575" cy="642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设想结局：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1187450" y="1427163"/>
            <a:ext cx="4248150" cy="2652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乌龟和兔子都赢了。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乌龟和兔子都没能赢。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兔子赢了。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乌龟又赢了。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292725" y="1392238"/>
            <a:ext cx="2933700" cy="2359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文本框 1"/>
          <p:cNvSpPr txBox="1">
            <a:spLocks noChangeArrowheads="1"/>
          </p:cNvSpPr>
          <p:nvPr/>
        </p:nvSpPr>
        <p:spPr bwMode="auto">
          <a:xfrm>
            <a:off x="827088" y="1058863"/>
            <a:ext cx="7777162" cy="2652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zh-CN" altLang="en-US" sz="3200" b="1">
                <a:latin typeface="宋体" panose="02010600030101010101" pitchFamily="2" charset="-122"/>
              </a:rPr>
              <a:t>    假如我们选择了“乌龟又赢了”这个结局，你认为这中间会发生什么故事呢？兔子在赛跑的过程中会遇到什么困难呢？乌龟又是运用什么方法赢得了比赛呢？</a:t>
            </a:r>
            <a:endParaRPr lang="zh-CN" altLang="en-US" sz="3200" b="1"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755650" y="842963"/>
            <a:ext cx="7632700" cy="293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57200" indent="-4572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spcBef>
                <a:spcPts val="3600"/>
              </a:spcBef>
              <a:buFont typeface="Wingdings" panose="05000000000000000000" pitchFamily="2" charset="2"/>
              <a:buChar char="l"/>
            </a:pPr>
            <a:r>
              <a:rPr lang="zh-CN" altLang="en-US" sz="32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河流挡道  撞上树桩  掉进陷阱</a:t>
            </a:r>
            <a:endParaRPr lang="en-US" altLang="zh-CN" sz="3200" b="1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30000"/>
              </a:lnSpc>
              <a:spcBef>
                <a:spcPts val="3600"/>
              </a:spcBef>
              <a:buFont typeface="Wingdings" panose="05000000000000000000" pitchFamily="2" charset="2"/>
              <a:buChar char="l"/>
            </a:pPr>
            <a:r>
              <a:rPr lang="zh-CN" altLang="en-US" sz="32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跑反方向  这回比谁跑得慢</a:t>
            </a:r>
            <a:endParaRPr lang="zh-CN" altLang="en-US" sz="3200" b="1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30000"/>
              </a:lnSpc>
              <a:spcBef>
                <a:spcPts val="3600"/>
              </a:spcBef>
              <a:buFont typeface="Wingdings" panose="05000000000000000000" pitchFamily="2" charset="2"/>
              <a:buChar char="l"/>
            </a:pPr>
            <a:r>
              <a:rPr lang="zh-CN" altLang="en-US" sz="32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路过一片萝卜地，看到了水灵灵的萝卜</a:t>
            </a:r>
            <a:endParaRPr lang="zh-CN" altLang="en-US" sz="3200" b="1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2951163" y="1403350"/>
            <a:ext cx="252095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zh-CN" altLang="en-US" sz="3200" b="1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（路遇不测）</a:t>
            </a:r>
            <a:endParaRPr lang="zh-CN" altLang="en-US" sz="3200" b="1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2951163" y="2546350"/>
            <a:ext cx="252095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zh-CN" altLang="en-US" sz="3200" b="1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（急中出错）</a:t>
            </a:r>
            <a:endParaRPr lang="zh-CN" altLang="en-US" sz="3200" b="1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2951163" y="3546475"/>
            <a:ext cx="252095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zh-CN" altLang="en-US" sz="3200" b="1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（遇到诱惑）</a:t>
            </a:r>
            <a:endParaRPr lang="zh-CN" altLang="en-US" sz="3200" b="1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4582" name="图片 5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638925" y="1014413"/>
            <a:ext cx="2057400" cy="2060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755650" y="1058863"/>
            <a:ext cx="8064500" cy="1743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57200" indent="-4572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spcBef>
                <a:spcPts val="3600"/>
              </a:spcBef>
              <a:buFont typeface="Wingdings" panose="05000000000000000000" pitchFamily="2" charset="2"/>
              <a:buChar char="l"/>
            </a:pPr>
            <a:r>
              <a:rPr lang="zh-CN" altLang="en-US" sz="32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新增了一段下坡路，乌龟头一缩迅速滚下</a:t>
            </a:r>
            <a:endParaRPr lang="en-US" altLang="zh-CN" sz="3200" b="1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30000"/>
              </a:lnSpc>
              <a:spcBef>
                <a:spcPts val="3600"/>
              </a:spcBef>
              <a:buFont typeface="Wingdings" panose="05000000000000000000" pitchFamily="2" charset="2"/>
              <a:buChar char="l"/>
            </a:pPr>
            <a:r>
              <a:rPr lang="zh-CN" altLang="en-US" sz="32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借助滑板  利用宝葫芦</a:t>
            </a:r>
            <a:endParaRPr lang="zh-CN" altLang="en-US" sz="3200" b="1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3635375" y="1635125"/>
            <a:ext cx="252095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zh-CN" altLang="en-US" sz="3200" b="1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（赛道变化）</a:t>
            </a:r>
            <a:endParaRPr lang="zh-CN" altLang="en-US" sz="3200" b="1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文本框 6"/>
          <p:cNvSpPr txBox="1">
            <a:spLocks noChangeArrowheads="1"/>
          </p:cNvSpPr>
          <p:nvPr/>
        </p:nvSpPr>
        <p:spPr bwMode="auto">
          <a:xfrm>
            <a:off x="3635375" y="2714625"/>
            <a:ext cx="252095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zh-CN" altLang="en-US" sz="3200" b="1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（借助工具）</a:t>
            </a:r>
            <a:endParaRPr lang="zh-CN" altLang="en-US" sz="3200" b="1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5605" name="图片 2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011863" y="2047875"/>
            <a:ext cx="2447925" cy="1881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文本框 1"/>
          <p:cNvSpPr txBox="1">
            <a:spLocks noChangeArrowheads="1"/>
          </p:cNvSpPr>
          <p:nvPr/>
        </p:nvSpPr>
        <p:spPr bwMode="auto">
          <a:xfrm>
            <a:off x="1258888" y="1506538"/>
            <a:ext cx="4176712" cy="2012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zh-CN" altLang="en-US" sz="3200" b="1">
                <a:latin typeface="宋体" panose="02010600030101010101" pitchFamily="2" charset="-122"/>
              </a:rPr>
              <a:t>    根据提示，大胆想象细节，把想到的情节写下来。</a:t>
            </a:r>
            <a:endParaRPr lang="zh-CN" altLang="en-US" sz="3200" b="1">
              <a:latin typeface="宋体" panose="02010600030101010101" pitchFamily="2" charset="-122"/>
            </a:endParaRPr>
          </a:p>
        </p:txBody>
      </p:sp>
      <p:pic>
        <p:nvPicPr>
          <p:cNvPr id="26627" name="图片 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4932363" y="784225"/>
            <a:ext cx="3449637" cy="3455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539750" y="1058863"/>
            <a:ext cx="8064500" cy="3638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    开始比赛了，只听裁判员一声令下，兔子一溜烟就不见了。而乌龟呢？不慌不忙地拿出了隐形电动滑板，轻轻一按电钮，只听“嗖”的一声，乌龟迅速追上了兔子，还得意地朝兔子做了一个“剪刀手”。不过兔子也早有准备，他迅速从口袋里拿出极速溜冰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文本框 2"/>
          <p:cNvSpPr txBox="1">
            <a:spLocks noChangeArrowheads="1"/>
          </p:cNvSpPr>
          <p:nvPr/>
        </p:nvSpPr>
        <p:spPr bwMode="auto">
          <a:xfrm>
            <a:off x="611188" y="987425"/>
            <a:ext cx="8064500" cy="3638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鞋，装上加速器，只见尘土飞扬，兔子很快又赶上了乌龟。就这样，他们俩你不让我，我不让你，难分胜负。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    兔子暗暗地想：“这样比下去，也不是办法，得想个取胜的计策才行。”于是它使用“隐身术”悄悄地从小路绕到乌龟的前面，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文本框 2"/>
          <p:cNvSpPr txBox="1">
            <a:spLocks noChangeArrowheads="1"/>
          </p:cNvSpPr>
          <p:nvPr/>
        </p:nvSpPr>
        <p:spPr bwMode="auto">
          <a:xfrm>
            <a:off x="611188" y="1058863"/>
            <a:ext cx="8064500" cy="3560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设下陷阱，等着乌龟掉下去。不过，细心的乌龟早就发现了兔子的诡计，他启动了滑板上的飞行装置，轻盈地飞过了兔子设下的陷阱，气得兔子直跺脚，一不留神，掉进了自己设下的陷阱里。 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    就这样，乌龟又赢得了比赛。 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文本框 1"/>
          <p:cNvSpPr txBox="1">
            <a:spLocks noChangeArrowheads="1"/>
          </p:cNvSpPr>
          <p:nvPr/>
        </p:nvSpPr>
        <p:spPr bwMode="auto">
          <a:xfrm>
            <a:off x="431800" y="555625"/>
            <a:ext cx="7777163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你认为在新编故事时应该注意些什么？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287338" y="1276350"/>
            <a:ext cx="8569325" cy="361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57200" indent="-4572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ts val="600"/>
              </a:spcBef>
              <a:buFont typeface="Wingdings" panose="05000000000000000000" pitchFamily="2" charset="2"/>
              <a:buChar char="l"/>
            </a:pPr>
            <a:r>
              <a:rPr lang="zh-CN" altLang="en-US" sz="32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新编故事，必须要读懂原故事，抓准中心。只要不违背原故事的特点，怎么设计都是允许的。</a:t>
            </a:r>
            <a:endParaRPr lang="zh-CN" altLang="en-US" sz="3200" b="1" dirty="0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spcBef>
                <a:spcPts val="600"/>
              </a:spcBef>
              <a:buFont typeface="Wingdings" panose="05000000000000000000" pitchFamily="2" charset="2"/>
              <a:buChar char="l"/>
            </a:pPr>
            <a:r>
              <a:rPr lang="zh-CN" altLang="en-US" sz="32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新编故事，必须进行充分的想象。想象要大胆、新奇，但又要合乎情理。要注意运用自己平时的生活经验以及平时阅读积累下来的知识。</a:t>
            </a:r>
            <a:endParaRPr lang="zh-CN" altLang="en-US" sz="3200" b="1" dirty="0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文本框 1"/>
          <p:cNvSpPr txBox="1">
            <a:spLocks noChangeArrowheads="1"/>
          </p:cNvSpPr>
          <p:nvPr/>
        </p:nvSpPr>
        <p:spPr bwMode="auto">
          <a:xfrm>
            <a:off x="539750" y="915988"/>
            <a:ext cx="7777163" cy="642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zh-CN" altLang="en-US" sz="3200" b="1">
                <a:latin typeface="宋体" panose="02010600030101010101" pitchFamily="2" charset="-122"/>
              </a:rPr>
              <a:t>在新编故事时应该按怎样的顺序来写呢？</a:t>
            </a:r>
            <a:endParaRPr lang="zh-CN" altLang="en-US" sz="3200" b="1">
              <a:latin typeface="宋体" panose="02010600030101010101" pitchFamily="2" charset="-122"/>
            </a:endParaRP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611188" y="1635125"/>
            <a:ext cx="7705725" cy="3122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57200" indent="-4572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ts val="600"/>
              </a:spcBef>
              <a:buFont typeface="Wingdings" panose="05000000000000000000" pitchFamily="2" charset="2"/>
              <a:buChar char="l"/>
            </a:pPr>
            <a:r>
              <a:rPr lang="zh-CN" altLang="en-US" sz="32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开头：交待背景、起因。（处理好与原文的衔接）</a:t>
            </a:r>
            <a:endParaRPr lang="en-US" altLang="zh-CN" sz="3200" b="1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  <a:spcBef>
                <a:spcPts val="600"/>
              </a:spcBef>
              <a:buFont typeface="Wingdings" panose="05000000000000000000" pitchFamily="2" charset="2"/>
              <a:buChar char="l"/>
            </a:pPr>
            <a:r>
              <a:rPr lang="zh-CN" altLang="en-US" sz="32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中间：故事经过。（具体描写语言、动作、神态、语气等）</a:t>
            </a:r>
            <a:endParaRPr lang="en-US" altLang="zh-CN" sz="3200" b="1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  <a:spcBef>
                <a:spcPts val="600"/>
              </a:spcBef>
              <a:buFont typeface="Wingdings" panose="05000000000000000000" pitchFamily="2" charset="2"/>
              <a:buChar char="l"/>
            </a:pPr>
            <a:r>
              <a:rPr lang="zh-CN" altLang="en-US" sz="32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结尾：自然点明道理。</a:t>
            </a:r>
            <a:endParaRPr lang="zh-CN" altLang="en-US" sz="3200" b="1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矩形 3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5580063" y="1493838"/>
            <a:ext cx="2376487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4000" b="1">
                <a:solidFill>
                  <a:srgbClr val="29708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4000" b="1">
                <a:solidFill>
                  <a:srgbClr val="29708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4000" b="1">
                <a:solidFill>
                  <a:srgbClr val="29708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课时</a:t>
            </a:r>
            <a:endParaRPr lang="zh-CN" altLang="en-US" sz="4000" b="1">
              <a:solidFill>
                <a:srgbClr val="297083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291" name="矩形 3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5580063" y="2406650"/>
            <a:ext cx="2376487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4000" b="1">
                <a:solidFill>
                  <a:srgbClr val="29708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4000" b="1">
                <a:solidFill>
                  <a:srgbClr val="29708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4000" b="1">
                <a:solidFill>
                  <a:srgbClr val="29708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课时</a:t>
            </a:r>
            <a:endParaRPr lang="zh-CN" altLang="en-US" sz="4000" b="1">
              <a:solidFill>
                <a:srgbClr val="297083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2292" name="图片 1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-17463" y="0"/>
            <a:ext cx="3436938" cy="5154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2293" name="组合 60"/>
          <p:cNvGrpSpPr/>
          <p:nvPr/>
        </p:nvGrpSpPr>
        <p:grpSpPr bwMode="auto">
          <a:xfrm flipV="1">
            <a:off x="-17463" y="266700"/>
            <a:ext cx="3902076" cy="4892675"/>
            <a:chOff x="783878" y="0"/>
            <a:chExt cx="4561122" cy="5476973"/>
          </a:xfrm>
        </p:grpSpPr>
        <p:cxnSp>
          <p:nvCxnSpPr>
            <p:cNvPr id="62" name="直接连接符 61"/>
            <p:cNvCxnSpPr/>
            <p:nvPr/>
          </p:nvCxnSpPr>
          <p:spPr>
            <a:xfrm>
              <a:off x="5345000" y="0"/>
              <a:ext cx="0" cy="5476973"/>
            </a:xfrm>
            <a:prstGeom prst="line">
              <a:avLst/>
            </a:prstGeom>
            <a:ln w="28575">
              <a:solidFill>
                <a:srgbClr val="29708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直接连接符 62"/>
            <p:cNvCxnSpPr/>
            <p:nvPr/>
          </p:nvCxnSpPr>
          <p:spPr>
            <a:xfrm flipH="1">
              <a:off x="783878" y="5468087"/>
              <a:ext cx="4561122" cy="8886"/>
            </a:xfrm>
            <a:prstGeom prst="line">
              <a:avLst/>
            </a:prstGeom>
            <a:ln w="28575">
              <a:solidFill>
                <a:srgbClr val="29708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294" name="组合 1"/>
          <p:cNvGrpSpPr/>
          <p:nvPr/>
        </p:nvGrpSpPr>
        <p:grpSpPr bwMode="auto">
          <a:xfrm>
            <a:off x="3689350" y="725488"/>
            <a:ext cx="390525" cy="3390900"/>
            <a:chOff x="4376737" y="609600"/>
            <a:chExt cx="390526" cy="3389401"/>
          </a:xfrm>
        </p:grpSpPr>
        <p:sp>
          <p:nvSpPr>
            <p:cNvPr id="65" name="椭圆 64"/>
            <p:cNvSpPr/>
            <p:nvPr/>
          </p:nvSpPr>
          <p:spPr bwMode="auto">
            <a:xfrm>
              <a:off x="4376737" y="2128165"/>
              <a:ext cx="390526" cy="390352"/>
            </a:xfrm>
            <a:prstGeom prst="ellipse">
              <a:avLst/>
            </a:prstGeom>
            <a:solidFill>
              <a:srgbClr val="6DADC9"/>
            </a:solidFill>
            <a:ln w="28575">
              <a:solidFill>
                <a:srgbClr val="297083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r>
                <a:rPr lang="zh-CN" altLang="en-US" sz="1600" b="1" dirty="0">
                  <a:solidFill>
                    <a:srgbClr val="FFFFFF"/>
                  </a:solidFill>
                  <a:latin typeface="宋体" panose="02010600030101010101" pitchFamily="2" charset="-122"/>
                  <a:ea typeface="黑体" panose="02010609060101010101" pitchFamily="49" charset="-122"/>
                  <a:cs typeface="经典长宋简" panose="02010609000101010101" pitchFamily="49" charset="-122"/>
                </a:rPr>
                <a:t>故</a:t>
              </a:r>
              <a:endParaRPr lang="zh-CN" altLang="en-US" sz="1600" b="1" dirty="0">
                <a:solidFill>
                  <a:srgbClr val="FFFFFF"/>
                </a:solidFill>
                <a:latin typeface="宋体" panose="02010600030101010101" pitchFamily="2" charset="-122"/>
                <a:ea typeface="黑体" panose="02010609060101010101" pitchFamily="49" charset="-122"/>
                <a:cs typeface="经典长宋简" panose="02010609000101010101" pitchFamily="49" charset="-122"/>
              </a:endParaRPr>
            </a:p>
          </p:txBody>
        </p:sp>
        <p:sp>
          <p:nvSpPr>
            <p:cNvPr id="66" name="椭圆 65"/>
            <p:cNvSpPr/>
            <p:nvPr/>
          </p:nvSpPr>
          <p:spPr bwMode="auto">
            <a:xfrm>
              <a:off x="4376737" y="2607378"/>
              <a:ext cx="390526" cy="388766"/>
            </a:xfrm>
            <a:prstGeom prst="ellipse">
              <a:avLst/>
            </a:prstGeom>
            <a:solidFill>
              <a:srgbClr val="6DADC9"/>
            </a:solidFill>
            <a:ln w="28575">
              <a:solidFill>
                <a:srgbClr val="297083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r>
                <a:rPr lang="zh-CN" altLang="en-US" sz="1600" b="1" dirty="0">
                  <a:solidFill>
                    <a:srgbClr val="FFFFFF"/>
                  </a:solidFill>
                  <a:latin typeface="宋体" panose="02010600030101010101" pitchFamily="2" charset="-122"/>
                  <a:ea typeface="黑体" panose="02010609060101010101" pitchFamily="49" charset="-122"/>
                  <a:cs typeface="经典长宋简" panose="02010609000101010101" pitchFamily="49" charset="-122"/>
                </a:rPr>
                <a:t>事</a:t>
              </a:r>
              <a:endParaRPr lang="zh-CN" altLang="en-US" sz="1600" b="1" dirty="0">
                <a:solidFill>
                  <a:srgbClr val="FFFFFF"/>
                </a:solidFill>
                <a:latin typeface="宋体" panose="02010600030101010101" pitchFamily="2" charset="-122"/>
                <a:ea typeface="黑体" panose="02010609060101010101" pitchFamily="49" charset="-122"/>
                <a:cs typeface="经典长宋简" panose="02010609000101010101" pitchFamily="49" charset="-122"/>
              </a:endParaRPr>
            </a:p>
          </p:txBody>
        </p:sp>
        <p:sp>
          <p:nvSpPr>
            <p:cNvPr id="67" name="椭圆 66"/>
            <p:cNvSpPr/>
            <p:nvPr/>
          </p:nvSpPr>
          <p:spPr bwMode="auto">
            <a:xfrm>
              <a:off x="4376737" y="609600"/>
              <a:ext cx="390526" cy="391939"/>
            </a:xfrm>
            <a:prstGeom prst="ellipse">
              <a:avLst/>
            </a:prstGeom>
            <a:solidFill>
              <a:srgbClr val="6DADC9"/>
            </a:solidFill>
            <a:ln w="28575">
              <a:solidFill>
                <a:srgbClr val="297083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r>
                <a:rPr lang="zh-CN" altLang="en-US" sz="1600" b="1" dirty="0">
                  <a:solidFill>
                    <a:srgbClr val="FFFFFF"/>
                  </a:solidFill>
                  <a:latin typeface="宋体" panose="02010600030101010101" pitchFamily="2" charset="-122"/>
                  <a:ea typeface="黑体" panose="02010609060101010101" pitchFamily="49" charset="-122"/>
                  <a:cs typeface="经典长宋简" panose="02010609000101010101" pitchFamily="49" charset="-122"/>
                </a:rPr>
                <a:t>习</a:t>
              </a:r>
              <a:endParaRPr lang="zh-CN" altLang="en-US" sz="1600" b="1" dirty="0">
                <a:solidFill>
                  <a:srgbClr val="FFFFFF"/>
                </a:solidFill>
                <a:latin typeface="宋体" panose="02010600030101010101" pitchFamily="2" charset="-122"/>
                <a:ea typeface="黑体" panose="02010609060101010101" pitchFamily="49" charset="-122"/>
                <a:cs typeface="经典长宋简" panose="02010609000101010101" pitchFamily="49" charset="-122"/>
              </a:endParaRPr>
            </a:p>
          </p:txBody>
        </p:sp>
        <p:sp>
          <p:nvSpPr>
            <p:cNvPr id="68" name="椭圆 67"/>
            <p:cNvSpPr/>
            <p:nvPr/>
          </p:nvSpPr>
          <p:spPr bwMode="auto">
            <a:xfrm>
              <a:off x="4376737" y="1111028"/>
              <a:ext cx="390526" cy="388765"/>
            </a:xfrm>
            <a:prstGeom prst="ellipse">
              <a:avLst/>
            </a:prstGeom>
            <a:solidFill>
              <a:srgbClr val="6DADC9"/>
            </a:solidFill>
            <a:ln w="28575">
              <a:solidFill>
                <a:srgbClr val="297083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r>
                <a:rPr lang="zh-CN" altLang="en-US" sz="1600" b="1" dirty="0">
                  <a:solidFill>
                    <a:srgbClr val="FFFFFF"/>
                  </a:solidFill>
                  <a:latin typeface="宋体" panose="02010600030101010101" pitchFamily="2" charset="-122"/>
                  <a:ea typeface="黑体" panose="02010609060101010101" pitchFamily="49" charset="-122"/>
                  <a:cs typeface="经典长宋简" panose="02010609000101010101" pitchFamily="49" charset="-122"/>
                </a:rPr>
                <a:t>作</a:t>
              </a:r>
              <a:endParaRPr lang="zh-CN" altLang="en-US" sz="1600" b="1" dirty="0">
                <a:solidFill>
                  <a:srgbClr val="FFFFFF"/>
                </a:solidFill>
                <a:latin typeface="宋体" panose="02010600030101010101" pitchFamily="2" charset="-122"/>
                <a:ea typeface="黑体" panose="02010609060101010101" pitchFamily="49" charset="-122"/>
                <a:cs typeface="经典长宋简" panose="02010609000101010101" pitchFamily="49" charset="-122"/>
              </a:endParaRPr>
            </a:p>
          </p:txBody>
        </p:sp>
        <p:sp>
          <p:nvSpPr>
            <p:cNvPr id="69" name="椭圆 68"/>
            <p:cNvSpPr/>
            <p:nvPr/>
          </p:nvSpPr>
          <p:spPr bwMode="auto">
            <a:xfrm>
              <a:off x="4376737" y="3105633"/>
              <a:ext cx="390526" cy="391940"/>
            </a:xfrm>
            <a:prstGeom prst="ellipse">
              <a:avLst/>
            </a:prstGeom>
            <a:solidFill>
              <a:srgbClr val="6DADC9"/>
            </a:solidFill>
            <a:ln w="28575">
              <a:solidFill>
                <a:srgbClr val="297083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r>
                <a:rPr lang="zh-CN" altLang="en-US" sz="1600" b="1" dirty="0">
                  <a:solidFill>
                    <a:srgbClr val="FFFFFF"/>
                  </a:solidFill>
                  <a:latin typeface="宋体" panose="02010600030101010101" pitchFamily="2" charset="-122"/>
                  <a:ea typeface="黑体" panose="02010609060101010101" pitchFamily="49" charset="-122"/>
                  <a:cs typeface="经典长宋简" panose="02010609000101010101" pitchFamily="49" charset="-122"/>
                </a:rPr>
                <a:t>新</a:t>
              </a:r>
              <a:endParaRPr lang="zh-CN" altLang="en-US" sz="1600" b="1" dirty="0">
                <a:solidFill>
                  <a:srgbClr val="FFFFFF"/>
                </a:solidFill>
                <a:latin typeface="宋体" panose="02010600030101010101" pitchFamily="2" charset="-122"/>
                <a:ea typeface="黑体" panose="02010609060101010101" pitchFamily="49" charset="-122"/>
                <a:cs typeface="经典长宋简" panose="02010609000101010101" pitchFamily="49" charset="-122"/>
              </a:endParaRPr>
            </a:p>
          </p:txBody>
        </p:sp>
        <p:sp>
          <p:nvSpPr>
            <p:cNvPr id="70" name="椭圆 69"/>
            <p:cNvSpPr/>
            <p:nvPr/>
          </p:nvSpPr>
          <p:spPr bwMode="auto">
            <a:xfrm>
              <a:off x="4376737" y="1609283"/>
              <a:ext cx="390526" cy="388765"/>
            </a:xfrm>
            <a:prstGeom prst="ellipse">
              <a:avLst/>
            </a:prstGeom>
            <a:solidFill>
              <a:srgbClr val="6DADC9"/>
            </a:solidFill>
            <a:ln w="28575">
              <a:solidFill>
                <a:srgbClr val="297083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altLang="zh-CN" sz="2400" b="1" dirty="0">
                  <a:solidFill>
                    <a:prstClr val="white"/>
                  </a:solidFill>
                  <a:latin typeface="宋体" panose="02010600030101010101" pitchFamily="2" charset="-122"/>
                </a:rPr>
                <a:t>·</a:t>
              </a:r>
              <a:endParaRPr lang="zh-CN" altLang="en-US" sz="2400" b="1" dirty="0">
                <a:solidFill>
                  <a:prstClr val="white"/>
                </a:solidFill>
                <a:latin typeface="宋体" panose="02010600030101010101" pitchFamily="2" charset="-122"/>
              </a:endParaRPr>
            </a:p>
          </p:txBody>
        </p:sp>
        <p:sp>
          <p:nvSpPr>
            <p:cNvPr id="71" name="椭圆 70"/>
            <p:cNvSpPr/>
            <p:nvPr/>
          </p:nvSpPr>
          <p:spPr bwMode="auto">
            <a:xfrm>
              <a:off x="4376737" y="3607061"/>
              <a:ext cx="390526" cy="391940"/>
            </a:xfrm>
            <a:prstGeom prst="ellipse">
              <a:avLst/>
            </a:prstGeom>
            <a:solidFill>
              <a:srgbClr val="6DADC9"/>
            </a:solidFill>
            <a:ln w="28575">
              <a:solidFill>
                <a:srgbClr val="297083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r>
                <a:rPr lang="zh-CN" altLang="en-US" sz="1600" b="1" dirty="0">
                  <a:solidFill>
                    <a:srgbClr val="FFFFFF"/>
                  </a:solidFill>
                  <a:latin typeface="宋体" panose="02010600030101010101" pitchFamily="2" charset="-122"/>
                  <a:ea typeface="黑体" panose="02010609060101010101" pitchFamily="49" charset="-122"/>
                  <a:cs typeface="经典长宋简" panose="02010609000101010101" pitchFamily="49" charset="-122"/>
                </a:rPr>
                <a:t>编</a:t>
              </a:r>
              <a:endParaRPr lang="zh-CN" altLang="en-US" sz="1600" b="1" dirty="0">
                <a:solidFill>
                  <a:srgbClr val="FFFFFF"/>
                </a:solidFill>
                <a:latin typeface="宋体" panose="02010600030101010101" pitchFamily="2" charset="-122"/>
                <a:ea typeface="黑体" panose="02010609060101010101" pitchFamily="49" charset="-122"/>
                <a:cs typeface="经典长宋简" panose="0201060900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文本框 1"/>
          <p:cNvSpPr txBox="1">
            <a:spLocks noChangeArrowheads="1"/>
          </p:cNvSpPr>
          <p:nvPr/>
        </p:nvSpPr>
        <p:spPr bwMode="auto">
          <a:xfrm>
            <a:off x="3708400" y="195263"/>
            <a:ext cx="1830388" cy="646112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第</a:t>
            </a:r>
            <a:r>
              <a:rPr lang="en-US" altLang="zh-CN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2</a:t>
            </a:r>
            <a:r>
              <a:rPr lang="zh-CN" altLang="en-US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课时</a:t>
            </a:r>
            <a:endParaRPr lang="zh-CN" altLang="en-US" sz="3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ea"/>
              <a:ea typeface="+mj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98488" y="1058863"/>
            <a:ext cx="8050212" cy="33559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hangingPunct="1">
              <a:spcBef>
                <a:spcPts val="600"/>
              </a:spcBef>
              <a:defRPr/>
            </a:pPr>
            <a:r>
              <a:rPr lang="zh-CN" altLang="en-US" sz="3200" b="1" dirty="0">
                <a:latin typeface="宋体" panose="02010600030101010101" pitchFamily="2" charset="-122"/>
              </a:rPr>
              <a:t>评议重点：</a:t>
            </a:r>
            <a:endParaRPr lang="zh-CN" altLang="en-US" sz="3200" b="1" dirty="0">
              <a:latin typeface="宋体" panose="02010600030101010101" pitchFamily="2" charset="-122"/>
            </a:endParaRPr>
          </a:p>
          <a:p>
            <a:pPr marL="457200" indent="-457200" eaLnBrk="1" hangingPunct="1">
              <a:spcBef>
                <a:spcPts val="600"/>
              </a:spcBef>
              <a:buFont typeface="Wingdings" panose="05000000000000000000" pitchFamily="2" charset="2"/>
              <a:buChar char="l"/>
              <a:defRPr/>
            </a:pPr>
            <a:r>
              <a:rPr lang="zh-CN" altLang="en-US" sz="3200" b="1" dirty="0">
                <a:latin typeface="宋体" panose="02010600030101010101" pitchFamily="2" charset="-122"/>
              </a:rPr>
              <a:t>是否在原故事的基础上进行了大胆的创新；</a:t>
            </a:r>
            <a:endParaRPr lang="zh-CN" altLang="en-US" sz="3200" b="1" dirty="0">
              <a:latin typeface="宋体" panose="02010600030101010101" pitchFamily="2" charset="-122"/>
            </a:endParaRPr>
          </a:p>
          <a:p>
            <a:pPr marL="457200" indent="-457200" eaLnBrk="1" hangingPunct="1">
              <a:spcBef>
                <a:spcPts val="600"/>
              </a:spcBef>
              <a:buFont typeface="Wingdings" panose="05000000000000000000" pitchFamily="2" charset="2"/>
              <a:buChar char="l"/>
              <a:defRPr/>
            </a:pPr>
            <a:r>
              <a:rPr lang="zh-CN" altLang="en-US" sz="3200" b="1" dirty="0">
                <a:latin typeface="宋体" panose="02010600030101010101" pitchFamily="2" charset="-122"/>
              </a:rPr>
              <a:t>写作过程中是否运用了大胆的想象或拟人化手法；</a:t>
            </a:r>
            <a:endParaRPr lang="zh-CN" altLang="en-US" sz="3200" b="1" dirty="0">
              <a:latin typeface="宋体" panose="02010600030101010101" pitchFamily="2" charset="-122"/>
            </a:endParaRPr>
          </a:p>
          <a:p>
            <a:pPr marL="457200" indent="-457200" eaLnBrk="1" hangingPunct="1">
              <a:spcBef>
                <a:spcPts val="600"/>
              </a:spcBef>
              <a:buFont typeface="Wingdings" panose="05000000000000000000" pitchFamily="2" charset="2"/>
              <a:buChar char="l"/>
              <a:defRPr/>
            </a:pPr>
            <a:r>
              <a:rPr lang="zh-CN" altLang="en-US" sz="3200" b="1" dirty="0">
                <a:latin typeface="宋体" panose="02010600030101010101" pitchFamily="2" charset="-122"/>
              </a:rPr>
              <a:t>故事情节是否完整、合理、生动、新奇；</a:t>
            </a:r>
            <a:endParaRPr lang="zh-CN" altLang="en-US" sz="3200" b="1" dirty="0">
              <a:latin typeface="宋体" panose="02010600030101010101" pitchFamily="2" charset="-122"/>
            </a:endParaRPr>
          </a:p>
          <a:p>
            <a:pPr marL="457200" indent="-457200" eaLnBrk="1" hangingPunct="1">
              <a:spcBef>
                <a:spcPts val="600"/>
              </a:spcBef>
              <a:buFont typeface="Wingdings" panose="05000000000000000000" pitchFamily="2" charset="2"/>
              <a:buChar char="l"/>
              <a:defRPr/>
            </a:pPr>
            <a:r>
              <a:rPr lang="zh-CN" altLang="en-US" sz="3200" b="1" dirty="0">
                <a:latin typeface="宋体" panose="02010600030101010101" pitchFamily="2" charset="-122"/>
              </a:rPr>
              <a:t>有哪些优点可以借鉴。 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116013" y="700088"/>
            <a:ext cx="6985000" cy="32781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  <a:spcBef>
                <a:spcPts val="600"/>
              </a:spcBef>
              <a:defRPr/>
            </a:pPr>
            <a:r>
              <a:rPr lang="zh-CN" altLang="en-US" sz="3200" b="1" dirty="0">
                <a:latin typeface="宋体" panose="02010600030101010101" pitchFamily="2" charset="-122"/>
              </a:rPr>
              <a:t>修改重点：</a:t>
            </a:r>
            <a:endParaRPr lang="zh-CN" altLang="en-US" sz="3200" b="1" dirty="0">
              <a:latin typeface="宋体" panose="02010600030101010101" pitchFamily="2" charset="-122"/>
            </a:endParaRPr>
          </a:p>
          <a:p>
            <a:pPr marL="457200" indent="-457200" eaLnBrk="1" hangingPunct="1">
              <a:lnSpc>
                <a:spcPct val="120000"/>
              </a:lnSpc>
              <a:spcBef>
                <a:spcPts val="600"/>
              </a:spcBef>
              <a:buFont typeface="Wingdings" panose="05000000000000000000" pitchFamily="2" charset="2"/>
              <a:buChar char="l"/>
              <a:defRPr/>
            </a:pPr>
            <a:r>
              <a:rPr lang="zh-CN" altLang="en-US" sz="3200" b="1" dirty="0">
                <a:latin typeface="宋体" panose="02010600030101010101" pitchFamily="2" charset="-122"/>
              </a:rPr>
              <a:t>改正错别字、用错的标点符号。</a:t>
            </a:r>
            <a:endParaRPr lang="zh-CN" altLang="en-US" sz="3200" b="1" dirty="0">
              <a:latin typeface="宋体" panose="02010600030101010101" pitchFamily="2" charset="-122"/>
            </a:endParaRPr>
          </a:p>
          <a:p>
            <a:pPr marL="457200" indent="-457200" eaLnBrk="1" hangingPunct="1">
              <a:lnSpc>
                <a:spcPct val="120000"/>
              </a:lnSpc>
              <a:spcBef>
                <a:spcPts val="600"/>
              </a:spcBef>
              <a:buFont typeface="Wingdings" panose="05000000000000000000" pitchFamily="2" charset="2"/>
              <a:buChar char="l"/>
              <a:defRPr/>
            </a:pPr>
            <a:r>
              <a:rPr lang="zh-CN" altLang="en-US" sz="3200" b="1" dirty="0">
                <a:latin typeface="宋体" panose="02010600030101010101" pitchFamily="2" charset="-122"/>
              </a:rPr>
              <a:t>改正不通顺的语句。</a:t>
            </a:r>
            <a:endParaRPr lang="zh-CN" altLang="en-US" sz="3200" b="1" dirty="0">
              <a:latin typeface="宋体" panose="02010600030101010101" pitchFamily="2" charset="-122"/>
            </a:endParaRPr>
          </a:p>
          <a:p>
            <a:pPr marL="457200" indent="-457200" eaLnBrk="1" hangingPunct="1">
              <a:lnSpc>
                <a:spcPct val="120000"/>
              </a:lnSpc>
              <a:spcBef>
                <a:spcPts val="600"/>
              </a:spcBef>
              <a:buFont typeface="Wingdings" panose="05000000000000000000" pitchFamily="2" charset="2"/>
              <a:buChar char="l"/>
              <a:defRPr/>
            </a:pPr>
            <a:r>
              <a:rPr lang="zh-CN" altLang="en-US" sz="3200" b="1" dirty="0">
                <a:latin typeface="宋体" panose="02010600030101010101" pitchFamily="2" charset="-122"/>
              </a:rPr>
              <a:t>想想哪些地方需要补充，哪些地方可以删去，做到言简意赅。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文本框 1"/>
          <p:cNvSpPr txBox="1">
            <a:spLocks noChangeArrowheads="1"/>
          </p:cNvSpPr>
          <p:nvPr/>
        </p:nvSpPr>
        <p:spPr bwMode="auto">
          <a:xfrm>
            <a:off x="1547813" y="195263"/>
            <a:ext cx="1944687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佳作欣赏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35843" name="文本框 2"/>
          <p:cNvSpPr txBox="1">
            <a:spLocks noChangeArrowheads="1"/>
          </p:cNvSpPr>
          <p:nvPr/>
        </p:nvSpPr>
        <p:spPr bwMode="auto">
          <a:xfrm>
            <a:off x="755650" y="987425"/>
            <a:ext cx="7704138" cy="3868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  <a:spcBef>
                <a:spcPts val="600"/>
              </a:spcBef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龟兔赛跑新编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  <a:spcBef>
                <a:spcPts val="600"/>
              </a:spcBef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    时间：一个鸟语花香的早晨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  <a:spcBef>
                <a:spcPts val="600"/>
              </a:spcBef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    地点：森林运动场上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  <a:spcBef>
                <a:spcPts val="600"/>
              </a:spcBef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    人物：小白兔、小乌龟、小猪、小猪父母、山羊大叔。</a:t>
            </a:r>
            <a:r>
              <a:rPr lang="zh-CN" altLang="en-US" sz="32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（以剧本的形式写清故事发生的时间、地点、人物）</a:t>
            </a:r>
            <a:endParaRPr lang="zh-CN" altLang="en-US" sz="3200" b="1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文本框 1"/>
          <p:cNvSpPr txBox="1">
            <a:spLocks noChangeArrowheads="1"/>
          </p:cNvSpPr>
          <p:nvPr/>
        </p:nvSpPr>
        <p:spPr bwMode="auto">
          <a:xfrm>
            <a:off x="755650" y="987425"/>
            <a:ext cx="7848600" cy="3714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ts val="600"/>
              </a:spcBef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    因为上一次的失败，小白兔很不服气，于是又一次向小乌龟发起了挑战。</a:t>
            </a:r>
            <a:r>
              <a:rPr lang="zh-CN" altLang="en-US" sz="32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（交代了故事的起因）</a:t>
            </a:r>
            <a:endParaRPr lang="zh-CN" altLang="en-US" sz="3200" b="1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  <a:spcBef>
                <a:spcPts val="600"/>
              </a:spcBef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    小白兔和小乌龟早早地来到了比赛场，他们摩拳擦掌，做着比赛前的热身活动。现场还来了许多观众，为他们加油喝彩。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文本框 1"/>
          <p:cNvSpPr txBox="1">
            <a:spLocks noChangeArrowheads="1"/>
          </p:cNvSpPr>
          <p:nvPr/>
        </p:nvSpPr>
        <p:spPr bwMode="auto">
          <a:xfrm>
            <a:off x="468313" y="982663"/>
            <a:ext cx="8207375" cy="3895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10000"/>
              </a:lnSpc>
              <a:spcBef>
                <a:spcPts val="600"/>
              </a:spcBef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    比赛开始了，小白兔一溜烟儿就跑出了几里远。不一会儿，便跑到了上一次睡觉的那棵树下。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10000"/>
              </a:lnSpc>
              <a:spcBef>
                <a:spcPts val="600"/>
              </a:spcBef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    小白兔望了一眼那棵树，心里默默地想：“哼！别以为天气热，树下荫凉，我就又会跑去睡大觉，我才不会犯同样的错误呢！”</a:t>
            </a:r>
            <a:r>
              <a:rPr lang="zh-CN" altLang="en-US" sz="32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（心里活动描写细致）</a:t>
            </a:r>
            <a:endParaRPr lang="zh-CN" altLang="en-US" sz="3200" b="1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文本框 1"/>
          <p:cNvSpPr txBox="1">
            <a:spLocks noChangeArrowheads="1"/>
          </p:cNvSpPr>
          <p:nvPr/>
        </p:nvSpPr>
        <p:spPr bwMode="auto">
          <a:xfrm>
            <a:off x="611188" y="987425"/>
            <a:ext cx="7704137" cy="3559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ts val="600"/>
              </a:spcBef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    跑着跑着，突然从远处传来了一阵阵 “救命”“救命”的呼喊声。小白兔连忙跑去一看，原来是小猪落水了，小白兔便毫不犹豫地跳进了水里，抓住了小猪的手，用尽全身力气把小猪拖上岸。可是因为小猪在水里呛水太多，一直昏迷不醒。小白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文本框 1"/>
          <p:cNvSpPr txBox="1">
            <a:spLocks noChangeArrowheads="1"/>
          </p:cNvSpPr>
          <p:nvPr/>
        </p:nvSpPr>
        <p:spPr bwMode="auto">
          <a:xfrm>
            <a:off x="827088" y="1203325"/>
            <a:ext cx="7704137" cy="304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ts val="600"/>
              </a:spcBef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兔又赶紧四处找人救小猪，找呀找呀，找了半天，终于找到了山羊大叔来帮忙。他和小白兔一起把小猪抬到了医院，这才把小猪救醒。</a:t>
            </a:r>
            <a:r>
              <a:rPr lang="zh-CN" altLang="en-US" sz="32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（小白兔勇敢救小猪的动作描写准确，突出了小白兔善良的品质）</a:t>
            </a:r>
            <a:endParaRPr lang="zh-CN" altLang="en-US" sz="3200" b="1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文本框 1"/>
          <p:cNvSpPr txBox="1">
            <a:spLocks noChangeArrowheads="1"/>
          </p:cNvSpPr>
          <p:nvPr/>
        </p:nvSpPr>
        <p:spPr bwMode="auto">
          <a:xfrm>
            <a:off x="719138" y="1203325"/>
            <a:ext cx="7705725" cy="312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ts val="600"/>
              </a:spcBef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    山羊大叔关心地问小白兔：“你怎么还不去参加比赛呀？”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  <a:spcBef>
                <a:spcPts val="600"/>
              </a:spcBef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    小白兔挠挠头，满不在乎地说：“没事，小猪现在还没有完全恢复，我要陪着他，等他的父母来。”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文本框 1"/>
          <p:cNvSpPr txBox="1">
            <a:spLocks noChangeArrowheads="1"/>
          </p:cNvSpPr>
          <p:nvPr/>
        </p:nvSpPr>
        <p:spPr bwMode="auto">
          <a:xfrm>
            <a:off x="358775" y="1276350"/>
            <a:ext cx="8426450" cy="312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ts val="600"/>
              </a:spcBef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    “那好吧，你先陪着小猪。我还要去工作，先走了。”说完，山羊大叔就离开了病房。</a:t>
            </a:r>
            <a:r>
              <a:rPr lang="zh-CN" altLang="en-US" sz="32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（对话形式描写更能表现小白兔的善良）</a:t>
            </a:r>
            <a:endParaRPr lang="en-US" altLang="zh-CN" sz="3200" b="1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  <a:spcBef>
                <a:spcPts val="600"/>
              </a:spcBef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    小白兔等呀等呀，等了好长时间，小猪的父母才从家里赶了过来，但是天色已经很晚了。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文本框 1"/>
          <p:cNvSpPr txBox="1">
            <a:spLocks noChangeArrowheads="1"/>
          </p:cNvSpPr>
          <p:nvPr/>
        </p:nvSpPr>
        <p:spPr bwMode="auto">
          <a:xfrm>
            <a:off x="611188" y="1058863"/>
            <a:ext cx="8280400" cy="3638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ts val="600"/>
              </a:spcBef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当小白兔回到赛场，跑到终点时，小乌龟早已在终点等候小白兔多时了。大家都以为小白兔又跑到树下睡懒觉去了。这时，小猪的父母气喘吁吁地赶到比赛现场，把事情的经过一五一十给大伙儿讲了一遍，大伙儿都情不自禁地为小白兔鼓起掌来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文本框 1"/>
          <p:cNvSpPr txBox="1">
            <a:spLocks noChangeArrowheads="1"/>
          </p:cNvSpPr>
          <p:nvPr/>
        </p:nvSpPr>
        <p:spPr bwMode="auto">
          <a:xfrm>
            <a:off x="3655218" y="411510"/>
            <a:ext cx="1831975" cy="646112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36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</a:defRPr>
            </a:lvl1pPr>
          </a:lstStyle>
          <a:p>
            <a:pPr>
              <a:defRPr/>
            </a:pPr>
            <a:r>
              <a:rPr lang="zh-CN" altLang="en-US" dirty="0">
                <a:latin typeface="+mj-ea"/>
                <a:ea typeface="+mj-ea"/>
              </a:rPr>
              <a:t>第</a:t>
            </a:r>
            <a:r>
              <a:rPr lang="en-US" altLang="zh-CN" dirty="0">
                <a:latin typeface="+mj-ea"/>
                <a:ea typeface="+mj-ea"/>
              </a:rPr>
              <a:t>1</a:t>
            </a:r>
            <a:r>
              <a:rPr lang="zh-CN" altLang="en-US" dirty="0">
                <a:latin typeface="+mj-ea"/>
                <a:ea typeface="+mj-ea"/>
              </a:rPr>
              <a:t>课时</a:t>
            </a:r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13315" name="文本框 2"/>
          <p:cNvSpPr txBox="1">
            <a:spLocks noChangeArrowheads="1"/>
          </p:cNvSpPr>
          <p:nvPr/>
        </p:nvSpPr>
        <p:spPr bwMode="auto">
          <a:xfrm>
            <a:off x="790575" y="1276350"/>
            <a:ext cx="7561263" cy="1373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    你们听过</a:t>
            </a:r>
            <a:r>
              <a:rPr lang="en-US" altLang="zh-CN" sz="3200" b="1" dirty="0">
                <a:latin typeface="宋体" panose="02010600030101010101" pitchFamily="2" charset="-122"/>
              </a:rPr>
              <a:t>《</a:t>
            </a:r>
            <a:r>
              <a:rPr lang="zh-CN" altLang="en-US" sz="3200" b="1" dirty="0">
                <a:latin typeface="宋体" panose="02010600030101010101" pitchFamily="2" charset="-122"/>
              </a:rPr>
              <a:t>乌鸦喝水</a:t>
            </a:r>
            <a:r>
              <a:rPr lang="en-US" altLang="zh-CN" sz="3200" b="1" dirty="0">
                <a:latin typeface="宋体" panose="02010600030101010101" pitchFamily="2" charset="-122"/>
              </a:rPr>
              <a:t>》</a:t>
            </a:r>
            <a:r>
              <a:rPr lang="zh-CN" altLang="en-US" sz="3200" b="1" dirty="0">
                <a:latin typeface="宋体" panose="02010600030101010101" pitchFamily="2" charset="-122"/>
              </a:rPr>
              <a:t>的故事吗？谁来给大家讲讲？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2470202" y="2355726"/>
            <a:ext cx="4203595" cy="236157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文本框 1"/>
          <p:cNvSpPr txBox="1">
            <a:spLocks noChangeArrowheads="1"/>
          </p:cNvSpPr>
          <p:nvPr/>
        </p:nvSpPr>
        <p:spPr bwMode="auto">
          <a:xfrm>
            <a:off x="611188" y="484188"/>
            <a:ext cx="7704137" cy="3792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  <a:spcBef>
                <a:spcPts val="600"/>
              </a:spcBef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新龟兔赛跑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  <a:spcBef>
                <a:spcPts val="600"/>
              </a:spcBef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    自从兔子输了比赛以后就很不服气。</a:t>
            </a:r>
            <a:r>
              <a:rPr lang="zh-CN" altLang="en-US" sz="32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（与原故事衔接自然）</a:t>
            </a:r>
            <a:endParaRPr lang="zh-CN" altLang="en-US" sz="3200" b="1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  <a:spcBef>
                <a:spcPts val="600"/>
              </a:spcBef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    有一天，他实在忍无可忍了，就来到乌龟家门前，一脚把乌龟家的门踹开了，气呼呼地说：“上次比赛，是我不小心输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文本框 1"/>
          <p:cNvSpPr txBox="1">
            <a:spLocks noChangeArrowheads="1"/>
          </p:cNvSpPr>
          <p:nvPr/>
        </p:nvSpPr>
        <p:spPr bwMode="auto">
          <a:xfrm>
            <a:off x="755650" y="1131888"/>
            <a:ext cx="8135938" cy="304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ts val="600"/>
              </a:spcBef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了，明天我们再比一回。这一回，我不会再输了。”说完便重重地把门关上了。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  <a:spcBef>
                <a:spcPts val="600"/>
              </a:spcBef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    一回到家，兔子冷静下来，认真想了想说：“如果这次再输了，那我就丑大了。”它眼珠子滴溜一转，想出了一个万全之策。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文本框 1"/>
          <p:cNvSpPr txBox="1">
            <a:spLocks noChangeArrowheads="1"/>
          </p:cNvSpPr>
          <p:nvPr/>
        </p:nvSpPr>
        <p:spPr bwMode="auto">
          <a:xfrm>
            <a:off x="557213" y="1276350"/>
            <a:ext cx="8029575" cy="2967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ts val="600"/>
              </a:spcBef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    晚上，兔子悄悄地来到比赛场地，在赛道上挖了一个大大的坑，笑嘻嘻地自言自语：“明天比赛我赢定了。”说完捂着嘴巴又偷笑了起来。</a:t>
            </a:r>
            <a:r>
              <a:rPr lang="zh-CN" altLang="en-US" sz="32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（这几个自然段关于兔子的动作、神态、语言的描写非常细致）</a:t>
            </a:r>
            <a:endParaRPr lang="zh-CN" altLang="en-US" sz="3200" b="1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文本框 1"/>
          <p:cNvSpPr txBox="1">
            <a:spLocks noChangeArrowheads="1"/>
          </p:cNvSpPr>
          <p:nvPr/>
        </p:nvSpPr>
        <p:spPr bwMode="auto">
          <a:xfrm>
            <a:off x="827088" y="987425"/>
            <a:ext cx="7921625" cy="3636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ts val="600"/>
              </a:spcBef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    第二天，乌龟和兔子早早地来到了比赛场地，它们请来大象当裁判，还有许多观众在一旁观看。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  <a:spcBef>
                <a:spcPts val="600"/>
              </a:spcBef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    只听裁判员的发令枪“啪”的一声响，比赛正式开始了。兔子一刻也不敢耽搁，一溜烟儿似的，立刻就没了影踪，眼看离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文本框 1"/>
          <p:cNvSpPr txBox="1">
            <a:spLocks noChangeArrowheads="1"/>
          </p:cNvSpPr>
          <p:nvPr/>
        </p:nvSpPr>
        <p:spPr bwMode="auto">
          <a:xfrm>
            <a:off x="611188" y="1131888"/>
            <a:ext cx="7632700" cy="3559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ts val="600"/>
              </a:spcBef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终点不远了，他得意地想：这下我终于稳拿第一了。正在这时，它一不留神，突然掉进了自己挖的大坑里。兔子做梦也没想到自己居然掉进了自己设计的陷阱里。它努力地往上爬呀爬，可怎么爬也爬不上来。兔子又急又悔：“当初我真不应该挖这个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文本框 1"/>
          <p:cNvSpPr txBox="1">
            <a:spLocks noChangeArrowheads="1"/>
          </p:cNvSpPr>
          <p:nvPr/>
        </p:nvSpPr>
        <p:spPr bwMode="auto">
          <a:xfrm>
            <a:off x="1116013" y="1563688"/>
            <a:ext cx="7488237" cy="1785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ts val="600"/>
              </a:spcBef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坑，这回我可真丑大了。”</a:t>
            </a:r>
            <a:r>
              <a:rPr lang="zh-CN" altLang="en-US" sz="32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（这一段是描写的重点，形象地描写了兔子“搬起石头砸自己的脚”的情形）</a:t>
            </a:r>
            <a:endParaRPr lang="zh-CN" altLang="en-US" sz="3200" b="1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文本框 1"/>
          <p:cNvSpPr txBox="1">
            <a:spLocks noChangeArrowheads="1"/>
          </p:cNvSpPr>
          <p:nvPr/>
        </p:nvSpPr>
        <p:spPr bwMode="auto">
          <a:xfrm>
            <a:off x="611188" y="987425"/>
            <a:ext cx="7632700" cy="3638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ts val="600"/>
              </a:spcBef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    乌龟慢慢地爬过来，它看见兔子掉进了坑里，赶紧找来一根树枝把兔子拉了上来。兔子羞愧地说：“谢谢你，小乌龟，之前是我不对，希望你能原谅我。”乌龟摆摆手说：“没事儿，这事已经过去了，就别再提了。”兔子主动蹲下身子，拍拍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文本框 1"/>
          <p:cNvSpPr txBox="1">
            <a:spLocks noChangeArrowheads="1"/>
          </p:cNvSpPr>
          <p:nvPr/>
        </p:nvSpPr>
        <p:spPr bwMode="auto">
          <a:xfrm>
            <a:off x="611188" y="987425"/>
            <a:ext cx="7632700" cy="3714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ts val="600"/>
              </a:spcBef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后背，说：“我背你吧。”说完，它背起乌龟奋力奔向终点。因为它们俩是一起冲过终点线的，所以，当到达终点的时候，“乌龟加油！”“兔子加油！”的呼喊声交替进行着，那场面真是热闹极了。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  <a:spcBef>
                <a:spcPts val="600"/>
              </a:spcBef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    比赛结束，它们俩并列第一名。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文本框 1"/>
          <p:cNvSpPr txBox="1">
            <a:spLocks noChangeArrowheads="1"/>
          </p:cNvSpPr>
          <p:nvPr/>
        </p:nvSpPr>
        <p:spPr bwMode="auto">
          <a:xfrm>
            <a:off x="971550" y="1677988"/>
            <a:ext cx="7200900" cy="1785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ts val="600"/>
              </a:spcBef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    在别人有危难的时候伸出援助之手，别人也会用最大的善意回报你。</a:t>
            </a:r>
            <a:r>
              <a:rPr lang="zh-CN" altLang="en-US" sz="32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（篇末揭示道理）</a:t>
            </a:r>
            <a:endParaRPr lang="zh-CN" altLang="en-US" sz="3200" b="1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文本框 1"/>
          <p:cNvSpPr txBox="1">
            <a:spLocks noChangeArrowheads="1"/>
          </p:cNvSpPr>
          <p:nvPr/>
        </p:nvSpPr>
        <p:spPr bwMode="auto">
          <a:xfrm>
            <a:off x="1547812" y="417513"/>
            <a:ext cx="1944687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课堂小结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56323" name="文本框 2"/>
          <p:cNvSpPr txBox="1">
            <a:spLocks noChangeArrowheads="1"/>
          </p:cNvSpPr>
          <p:nvPr/>
        </p:nvSpPr>
        <p:spPr bwMode="auto">
          <a:xfrm>
            <a:off x="611188" y="1058863"/>
            <a:ext cx="8280400" cy="3817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10000"/>
              </a:lnSpc>
              <a:spcBef>
                <a:spcPts val="600"/>
              </a:spcBef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新编童话故事首先要确定中心，围绕中心确定故事情节的时候，要注意运用拟人手法，大胆地去放飞自己的想象，把故事编得生动、有趣，同时要注意细致地描写主人公的语言、动作、神态、心理活动等，通过新编的童话故事说明一个深刻的道理，表现人物的真善美的形象。</a:t>
            </a:r>
            <a:endParaRPr lang="zh-CN" altLang="en-US" sz="3200" b="1" dirty="0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文本框 1"/>
          <p:cNvSpPr txBox="1">
            <a:spLocks noChangeArrowheads="1"/>
          </p:cNvSpPr>
          <p:nvPr/>
        </p:nvSpPr>
        <p:spPr bwMode="auto">
          <a:xfrm>
            <a:off x="1692275" y="1239838"/>
            <a:ext cx="5832475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30000"/>
              </a:lnSpc>
            </a:pPr>
            <a:r>
              <a:rPr lang="zh-CN" altLang="en-US" sz="3200" b="1">
                <a:latin typeface="宋体" panose="02010600030101010101" pitchFamily="2" charset="-122"/>
              </a:rPr>
              <a:t>听故事：</a:t>
            </a:r>
            <a:r>
              <a:rPr lang="en-US" altLang="zh-CN" sz="3200" b="1">
                <a:latin typeface="宋体" panose="02010600030101010101" pitchFamily="2" charset="-122"/>
              </a:rPr>
              <a:t>《</a:t>
            </a:r>
            <a:r>
              <a:rPr lang="zh-CN" altLang="en-US" sz="3200" b="1">
                <a:latin typeface="宋体" panose="02010600030101010101" pitchFamily="2" charset="-122"/>
              </a:rPr>
              <a:t>新乌鸦喝水</a:t>
            </a:r>
            <a:r>
              <a:rPr lang="en-US" altLang="zh-CN" sz="3200" b="1">
                <a:latin typeface="宋体" panose="02010600030101010101" pitchFamily="2" charset="-122"/>
              </a:rPr>
              <a:t>》</a:t>
            </a:r>
            <a:endParaRPr lang="zh-CN" altLang="en-US" sz="3200" b="1">
              <a:latin typeface="宋体" panose="02010600030101010101" pitchFamily="2" charset="-122"/>
            </a:endParaRPr>
          </a:p>
        </p:txBody>
      </p:sp>
      <p:sp>
        <p:nvSpPr>
          <p:cNvPr id="5" name="文本框 1"/>
          <p:cNvSpPr txBox="1">
            <a:spLocks noChangeArrowheads="1"/>
          </p:cNvSpPr>
          <p:nvPr/>
        </p:nvSpPr>
        <p:spPr bwMode="auto">
          <a:xfrm>
            <a:off x="1476375" y="2070100"/>
            <a:ext cx="6696075" cy="1920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    这个新编故事新增了一个角色，他是谁？这个新编的故事有意思吗？这个故事主要讲述了什么？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文本框 1"/>
          <p:cNvSpPr txBox="1">
            <a:spLocks noChangeArrowheads="1"/>
          </p:cNvSpPr>
          <p:nvPr/>
        </p:nvSpPr>
        <p:spPr bwMode="auto">
          <a:xfrm>
            <a:off x="539750" y="1203325"/>
            <a:ext cx="8064500" cy="3292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新编故事主要讲述了乌鸦在井边用丢石子的老办法喝不到水，一位农民帮助它喝到了水。故事告诉我们“情况变了，不能拿老办法来解决新问题”的道理。语言生动形象，思维独特新颖，让人耳目一新。</a:t>
            </a:r>
            <a:endParaRPr lang="zh-CN" altLang="en-US" sz="3200" b="1" dirty="0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文本框 1"/>
          <p:cNvSpPr txBox="1">
            <a:spLocks noChangeArrowheads="1"/>
          </p:cNvSpPr>
          <p:nvPr/>
        </p:nvSpPr>
        <p:spPr bwMode="auto">
          <a:xfrm>
            <a:off x="755650" y="588963"/>
            <a:ext cx="7777163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    结合本单元学习的课文和读过的故事，想一想童话故事的特点。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2484438" y="1997075"/>
            <a:ext cx="4175125" cy="2652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514350" indent="-5143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buFont typeface="Calibri" panose="020F0502020204030204" pitchFamily="34" charset="0"/>
              <a:buAutoNum type="arabicPeriod"/>
            </a:pPr>
            <a:r>
              <a:rPr lang="zh-CN" altLang="en-US" sz="32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拟人化；</a:t>
            </a:r>
            <a:endParaRPr lang="en-US" altLang="zh-CN" sz="3200" b="1" dirty="0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30000"/>
              </a:lnSpc>
              <a:buFont typeface="Calibri" panose="020F0502020204030204" pitchFamily="34" charset="0"/>
              <a:buAutoNum type="arabicPeriod"/>
            </a:pPr>
            <a:r>
              <a:rPr lang="zh-CN" altLang="en-US" sz="32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蕴含一定的道理；</a:t>
            </a:r>
            <a:endParaRPr lang="en-US" altLang="zh-CN" sz="3200" b="1" dirty="0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30000"/>
              </a:lnSpc>
              <a:buFont typeface="Calibri" panose="020F0502020204030204" pitchFamily="34" charset="0"/>
              <a:buAutoNum type="arabicPeriod"/>
            </a:pPr>
            <a:r>
              <a:rPr lang="zh-CN" altLang="en-US" sz="32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想象丰富；</a:t>
            </a:r>
            <a:endParaRPr lang="en-US" altLang="zh-CN" sz="3200" b="1" dirty="0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30000"/>
              </a:lnSpc>
              <a:buFont typeface="Calibri" panose="020F0502020204030204" pitchFamily="34" charset="0"/>
              <a:buAutoNum type="arabicPeriod"/>
            </a:pPr>
            <a:r>
              <a:rPr lang="zh-CN" altLang="en-US" sz="32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故事情节完整。</a:t>
            </a:r>
            <a:endParaRPr lang="zh-CN" altLang="en-US" sz="3200" b="1" dirty="0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图片 2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139950" y="1419225"/>
            <a:ext cx="4570413" cy="2592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6" name="矩形 2">
            <a:hlinkClick r:id="rId2" action="ppaction://hlinkfile"/>
          </p:cNvPr>
          <p:cNvSpPr>
            <a:spLocks noChangeArrowheads="1"/>
          </p:cNvSpPr>
          <p:nvPr/>
        </p:nvSpPr>
        <p:spPr bwMode="auto">
          <a:xfrm>
            <a:off x="3579813" y="709613"/>
            <a:ext cx="1833562" cy="636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>
                <a:solidFill>
                  <a:srgbClr val="000000"/>
                </a:solidFill>
              </a:rPr>
              <a:t>龟兔赛跑</a:t>
            </a:r>
            <a:endParaRPr lang="zh-CN" altLang="en-US" sz="3200" b="1">
              <a:solidFill>
                <a:srgbClr val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文本框 1"/>
          <p:cNvSpPr txBox="1">
            <a:spLocks noChangeArrowheads="1"/>
          </p:cNvSpPr>
          <p:nvPr/>
        </p:nvSpPr>
        <p:spPr bwMode="auto">
          <a:xfrm>
            <a:off x="1044575" y="842963"/>
            <a:ext cx="7054850" cy="1281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    新编这个故事时可以从哪些方面考虑才更能突出故事的“新意”？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1331913" y="2284413"/>
            <a:ext cx="6985000" cy="2012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可以从改变故事的主人公，畅想故事的情节，改变故事的中心等方面入手来突出故事的“新意”。</a:t>
            </a:r>
            <a:endParaRPr lang="zh-CN" altLang="en-US" sz="3200" b="1" dirty="0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文本框 1"/>
          <p:cNvSpPr txBox="1">
            <a:spLocks noChangeArrowheads="1"/>
          </p:cNvSpPr>
          <p:nvPr/>
        </p:nvSpPr>
        <p:spPr bwMode="auto">
          <a:xfrm>
            <a:off x="719138" y="987425"/>
            <a:ext cx="7775575" cy="1282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    如果让你来新编</a:t>
            </a:r>
            <a:r>
              <a:rPr lang="en-US" altLang="zh-CN" sz="3200" b="1" dirty="0">
                <a:latin typeface="宋体" panose="02010600030101010101" pitchFamily="2" charset="-122"/>
              </a:rPr>
              <a:t>《</a:t>
            </a:r>
            <a:r>
              <a:rPr lang="zh-CN" altLang="en-US" sz="3200" b="1" dirty="0">
                <a:latin typeface="宋体" panose="02010600030101010101" pitchFamily="2" charset="-122"/>
              </a:rPr>
              <a:t>龟兔赛跑</a:t>
            </a:r>
            <a:r>
              <a:rPr lang="en-US" altLang="zh-CN" sz="3200" b="1" dirty="0">
                <a:latin typeface="宋体" panose="02010600030101010101" pitchFamily="2" charset="-122"/>
              </a:rPr>
              <a:t>》</a:t>
            </a:r>
            <a:r>
              <a:rPr lang="zh-CN" altLang="en-US" sz="3200" b="1" dirty="0">
                <a:latin typeface="宋体" panose="02010600030101010101" pitchFamily="2" charset="-122"/>
              </a:rPr>
              <a:t>的故事，你会从谁的角度去编呢？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827088" y="2393950"/>
            <a:ext cx="7561262" cy="1373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站在谁的角度，谁就是故事的主人公，从赞扬它的角度出发。</a:t>
            </a:r>
            <a:endParaRPr lang="zh-CN" altLang="en-US" sz="3200" b="1" dirty="0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theme/theme1.xml><?xml version="1.0" encoding="utf-8"?>
<a:theme xmlns:a="http://schemas.openxmlformats.org/drawingml/2006/main" name="5156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3020</Words>
  <Application>WPS 演示</Application>
  <PresentationFormat>全屏显示(16:9)</PresentationFormat>
  <Paragraphs>159</Paragraphs>
  <Slides>39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39</vt:i4>
      </vt:variant>
    </vt:vector>
  </HeadingPairs>
  <TitlesOfParts>
    <vt:vector size="53" baseType="lpstr">
      <vt:lpstr>Arial</vt:lpstr>
      <vt:lpstr>宋体</vt:lpstr>
      <vt:lpstr>Wingdings</vt:lpstr>
      <vt:lpstr>Calibri</vt:lpstr>
      <vt:lpstr>Cambria</vt:lpstr>
      <vt:lpstr>黑体</vt:lpstr>
      <vt:lpstr>等线 Light</vt:lpstr>
      <vt:lpstr>Calibri</vt:lpstr>
      <vt:lpstr>微软雅黑</vt:lpstr>
      <vt:lpstr>经典长宋简</vt:lpstr>
      <vt:lpstr>楷体</vt:lpstr>
      <vt:lpstr>Arial Unicode MS</vt:lpstr>
      <vt:lpstr>Arial</vt:lpstr>
      <vt:lpstr>5156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Administrator</cp:lastModifiedBy>
  <cp:revision>3</cp:revision>
  <dcterms:created xsi:type="dcterms:W3CDTF">2022-06-10T02:34:48Z</dcterms:created>
  <dcterms:modified xsi:type="dcterms:W3CDTF">2022-06-10T02:35:10Z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来源">
    <vt:lpwstr>状元成才路系列</vt:lpwstr>
  </property>
  <property fmtid="{D5CDD505-2E9C-101B-9397-08002B2CF9AE}" pid="3" name="KSOProductBuildVer">
    <vt:lpwstr>2052-11.1.0.9564</vt:lpwstr>
  </property>
</Properties>
</file>