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10" r:id="rId3"/>
    <p:sldId id="550" r:id="rId4"/>
    <p:sldId id="258" r:id="rId6"/>
    <p:sldId id="542" r:id="rId7"/>
    <p:sldId id="540" r:id="rId8"/>
    <p:sldId id="512" r:id="rId9"/>
    <p:sldId id="538" r:id="rId10"/>
    <p:sldId id="549" r:id="rId11"/>
    <p:sldId id="514" r:id="rId12"/>
    <p:sldId id="515" r:id="rId13"/>
    <p:sldId id="516" r:id="rId14"/>
    <p:sldId id="551" r:id="rId15"/>
    <p:sldId id="552" r:id="rId16"/>
    <p:sldId id="554" r:id="rId17"/>
    <p:sldId id="555" r:id="rId18"/>
    <p:sldId id="556" r:id="rId19"/>
    <p:sldId id="557" r:id="rId20"/>
    <p:sldId id="558" r:id="rId21"/>
    <p:sldId id="559" r:id="rId22"/>
    <p:sldId id="560" r:id="rId23"/>
    <p:sldId id="408" r:id="rId24"/>
    <p:sldId id="548" r:id="rId25"/>
    <p:sldId id="517" r:id="rId26"/>
    <p:sldId id="476" r:id="rId27"/>
    <p:sldId id="496" r:id="rId28"/>
    <p:sldId id="561" r:id="rId29"/>
    <p:sldId id="562" r:id="rId30"/>
    <p:sldId id="563" r:id="rId31"/>
    <p:sldId id="564" r:id="rId32"/>
    <p:sldId id="565" r:id="rId33"/>
    <p:sldId id="257" r:id="rId34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  <a:srgbClr val="0000FF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8"/>
    <p:restoredTop sz="85146"/>
  </p:normalViewPr>
  <p:slideViewPr>
    <p:cSldViewPr snapToGrid="0" snapToObjects="1" showGuides="1">
      <p:cViewPr varScale="1">
        <p:scale>
          <a:sx n="77" d="100"/>
          <a:sy n="77" d="100"/>
        </p:scale>
        <p:origin x="-108" y="-726"/>
      </p:cViewPr>
      <p:guideLst>
        <p:guide orient="horz" pos="2189"/>
        <p:guide pos="31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#2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1" loCatId="picture" qsTypeId="urn:microsoft.com/office/officeart/2005/8/quickstyle/simple1#3" qsCatId="simple" csTypeId="urn:microsoft.com/office/officeart/2005/8/colors/accent1_5#2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00BBDC-A14B-4972-80A8-9458A98E52DD}" type="presOf" srcId="{1D354850-5A6F-408C-8D03-95F705CE2DA4}" destId="{06B642A3-3B71-4D5F-A6CC-96439EB679BC}" srcOrd="0" destOrd="0" presId="urn:microsoft.com/office/officeart/2005/8/layout/vList4#1"/>
    <dgm:cxn modelId="{1F24668E-3789-4180-B317-D838BB60B62A}" type="presOf" srcId="{1D354850-5A6F-408C-8D03-95F705CE2DA4}" destId="{8BA8033C-FE03-494A-8113-D96014B3BA13}" srcOrd="1" destOrd="0" presId="urn:microsoft.com/office/officeart/2005/8/layout/vList4#1"/>
    <dgm:cxn modelId="{011CE05D-2F50-48E2-8303-B0726EEC4028}" type="presOf" srcId="{22465261-95D4-419E-BA20-A82485929D8A}" destId="{18C372C0-5AD8-4A38-89E9-D16097035E80}" srcOrd="0" destOrd="0" presId="urn:microsoft.com/office/officeart/2005/8/layout/vList4#1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C2CFBA6E-7E54-488C-9518-47522489E7A1}" type="presParOf" srcId="{18C372C0-5AD8-4A38-89E9-D16097035E80}" destId="{2A5DA98F-18D3-413F-AB81-BA1660210363}" srcOrd="0" destOrd="0" presId="urn:microsoft.com/office/officeart/2005/8/layout/vList4#1"/>
    <dgm:cxn modelId="{3A006BEB-7715-4415-BAC3-006D18CFBFD4}" type="presParOf" srcId="{2A5DA98F-18D3-413F-AB81-BA1660210363}" destId="{06B642A3-3B71-4D5F-A6CC-96439EB679BC}" srcOrd="0" destOrd="0" presId="urn:microsoft.com/office/officeart/2005/8/layout/vList4#1"/>
    <dgm:cxn modelId="{9F247F09-F6FA-4E09-9B4D-361B24346AF2}" type="presParOf" srcId="{2A5DA98F-18D3-413F-AB81-BA1660210363}" destId="{621F4572-E51B-4D27-AD34-5762F572D972}" srcOrd="1" destOrd="0" presId="urn:microsoft.com/office/officeart/2005/8/layout/vList4#1"/>
    <dgm:cxn modelId="{E1986BF9-3FCB-41C7-8755-AF4BEF0C622E}" type="presParOf" srcId="{2A5DA98F-18D3-413F-AB81-BA1660210363}" destId="{8BA8033C-FE03-494A-8113-D96014B3BA13}" srcOrd="2" destOrd="0" presId="urn:microsoft.com/office/officeart/2005/8/layout/vList4#1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659973-5AD2-46D7-9F03-979CA3FA17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F6E77EC0-048E-430F-9E63-E60DDAC7D7C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AC73ADE-7D3A-4013-94AC-47CDFED12E2A}" cxnId="{3761433A-1AEC-4551-8AC0-557E7D60F419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9CFC16E-FF43-42DB-B280-277FB1EDAD69}" cxnId="{3761433A-1AEC-4551-8AC0-557E7D60F419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A96D211-95E7-419F-9B52-FFFBCD0939A1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E9B8413-5A45-4F58-84E1-0370C6415E0B}" cxnId="{C37759E8-B4A7-4AB3-A744-3B687074750D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67C47EB-D78E-49FF-B5AF-EAB43B9DEBE3}" cxnId="{C37759E8-B4A7-4AB3-A744-3B687074750D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BEE0FCB-E1B5-4FA6-B76E-867B3269EA60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65C35F60-EB42-42F0-9F30-1CCFA706C317}" cxnId="{8C1DFC1D-D160-4BDB-8E3A-E5F9FF8D66C0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198F13-A302-4CB1-B9EC-7E39B6B9E832}" cxnId="{8C1DFC1D-D160-4BDB-8E3A-E5F9FF8D66C0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783993F-0D58-4F3D-8B13-33BD7E24BA1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3508C65F-382F-4CDD-B421-CCF101B3862E}" cxnId="{3B0499E5-3AE4-4FE9-931A-9DDCB2F52F2A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88C543A-50AB-4536-A262-983C9E095896}" cxnId="{3B0499E5-3AE4-4FE9-931A-9DDCB2F52F2A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CE55A1B-6B0D-4E35-B34C-5DE968C1A0E6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5F555257-0EE2-4E86-B0B8-F775D5E34EB9}" cxnId="{9DC8EDB5-7644-43A8-B87C-5EF5C4B9376B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7F2799A-3A03-428D-A8E8-133C243F1797}" cxnId="{9DC8EDB5-7644-43A8-B87C-5EF5C4B9376B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EDB31B-A9DC-4389-A201-0A2312E3C883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87EF3AC-1D0E-4232-BE4F-527442232C64}" cxnId="{7CF5E26A-F84F-4E30-BFEF-D19043A06D87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0233B772-15EC-418E-B932-7D3A08A3210F}" cxnId="{7CF5E26A-F84F-4E30-BFEF-D19043A06D87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2855CE3-1ABE-40C2-98BA-BC9A4D16DFB1}" type="pres">
      <dgm:prSet presAssocID="{6D659973-5AD2-46D7-9F03-979CA3FA17B7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zh-CN" altLang="en-US"/>
        </a:p>
      </dgm:t>
    </dgm:pt>
    <dgm:pt modelId="{AD3E94F9-C025-4EAC-BBA3-2ADB832FBA0E}" type="pres">
      <dgm:prSet presAssocID="{F6E77EC0-048E-430F-9E63-E60DDAC7D7CF}" presName="parTx1" presStyleLbl="node1" presStyleIdx="0" presStyleCnt="6"/>
      <dgm:spPr/>
      <dgm:t>
        <a:bodyPr/>
        <a:lstStyle/>
        <a:p>
          <a:endParaRPr lang="zh-CN" altLang="en-US"/>
        </a:p>
      </dgm:t>
    </dgm:pt>
    <dgm:pt modelId="{0AD29750-2EC0-4697-83DD-CB1FA58C2FD0}" type="pres">
      <dgm:prSet presAssocID="{4A96D211-95E7-419F-9B52-FFFBCD0939A1}" presName="parTx2" presStyleLbl="node1" presStyleIdx="1" presStyleCnt="6"/>
      <dgm:spPr/>
      <dgm:t>
        <a:bodyPr/>
        <a:lstStyle/>
        <a:p>
          <a:endParaRPr lang="zh-CN" altLang="en-US"/>
        </a:p>
      </dgm:t>
    </dgm:pt>
    <dgm:pt modelId="{DC5C58D7-9EE6-4316-828F-5BFD6CF76A3E}" type="pres">
      <dgm:prSet presAssocID="{BBEE0FCB-E1B5-4FA6-B76E-867B3269EA60}" presName="parTx3" presStyleLbl="node1" presStyleIdx="2" presStyleCnt="6"/>
      <dgm:spPr/>
      <dgm:t>
        <a:bodyPr/>
        <a:lstStyle/>
        <a:p>
          <a:endParaRPr lang="zh-CN" altLang="en-US"/>
        </a:p>
      </dgm:t>
    </dgm:pt>
    <dgm:pt modelId="{3E075571-8697-402F-BE6F-2A683D7B9FAD}" type="pres">
      <dgm:prSet presAssocID="{7783993F-0D58-4F3D-8B13-33BD7E24BA1F}" presName="parTx4" presStyleLbl="node1" presStyleIdx="3" presStyleCnt="6"/>
      <dgm:spPr/>
      <dgm:t>
        <a:bodyPr/>
        <a:lstStyle/>
        <a:p>
          <a:endParaRPr lang="zh-CN" altLang="en-US"/>
        </a:p>
      </dgm:t>
    </dgm:pt>
    <dgm:pt modelId="{5BC72908-51CC-4C59-A198-BFEC8DB29A06}" type="pres">
      <dgm:prSet presAssocID="{4CE55A1B-6B0D-4E35-B34C-5DE968C1A0E6}" presName="parTx5" presStyleLbl="node1" presStyleIdx="4" presStyleCnt="6"/>
      <dgm:spPr/>
      <dgm:t>
        <a:bodyPr/>
        <a:lstStyle/>
        <a:p>
          <a:endParaRPr lang="zh-CN" altLang="en-US"/>
        </a:p>
      </dgm:t>
    </dgm:pt>
    <dgm:pt modelId="{0DFDEEDF-BEE0-4238-B497-75D2DD0A1770}" type="pres">
      <dgm:prSet presAssocID="{13EDB31B-A9DC-4389-A201-0A2312E3C883}" presName="parTx6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3761433A-1AEC-4551-8AC0-557E7D60F419}" srcId="{6D659973-5AD2-46D7-9F03-979CA3FA17B7}" destId="{F6E77EC0-048E-430F-9E63-E60DDAC7D7CF}" srcOrd="0" destOrd="0" parTransId="{BAC73ADE-7D3A-4013-94AC-47CDFED12E2A}" sibTransId="{19CFC16E-FF43-42DB-B280-277FB1EDAD69}"/>
    <dgm:cxn modelId="{9DC8EDB5-7644-43A8-B87C-5EF5C4B9376B}" srcId="{6D659973-5AD2-46D7-9F03-979CA3FA17B7}" destId="{4CE55A1B-6B0D-4E35-B34C-5DE968C1A0E6}" srcOrd="4" destOrd="0" parTransId="{5F555257-0EE2-4E86-B0B8-F775D5E34EB9}" sibTransId="{F7F2799A-3A03-428D-A8E8-133C243F1797}"/>
    <dgm:cxn modelId="{8C1DFC1D-D160-4BDB-8E3A-E5F9FF8D66C0}" srcId="{6D659973-5AD2-46D7-9F03-979CA3FA17B7}" destId="{BBEE0FCB-E1B5-4FA6-B76E-867B3269EA60}" srcOrd="2" destOrd="0" parTransId="{65C35F60-EB42-42F0-9F30-1CCFA706C317}" sibTransId="{13198F13-A302-4CB1-B9EC-7E39B6B9E832}"/>
    <dgm:cxn modelId="{8D022753-B7F1-4DC0-ABA3-70A2BBD00B53}" type="presOf" srcId="{4CE55A1B-6B0D-4E35-B34C-5DE968C1A0E6}" destId="{5BC72908-51CC-4C59-A198-BFEC8DB29A06}" srcOrd="0" destOrd="0" presId="urn:microsoft.com/office/officeart/2009/3/layout/SubStepProcess"/>
    <dgm:cxn modelId="{221C13E5-8256-44F5-9BE4-E9BBBA95DDD1}" type="presOf" srcId="{7783993F-0D58-4F3D-8B13-33BD7E24BA1F}" destId="{3E075571-8697-402F-BE6F-2A683D7B9FAD}" srcOrd="0" destOrd="0" presId="urn:microsoft.com/office/officeart/2009/3/layout/SubStepProcess"/>
    <dgm:cxn modelId="{8EB6D337-BE94-4FAC-B14E-2D6943C0743C}" type="presOf" srcId="{4A96D211-95E7-419F-9B52-FFFBCD0939A1}" destId="{0AD29750-2EC0-4697-83DD-CB1FA58C2FD0}" srcOrd="0" destOrd="0" presId="urn:microsoft.com/office/officeart/2009/3/layout/SubStepProcess"/>
    <dgm:cxn modelId="{6952AF9D-BFCB-4468-BC79-B45AED682672}" type="presOf" srcId="{BBEE0FCB-E1B5-4FA6-B76E-867B3269EA60}" destId="{DC5C58D7-9EE6-4316-828F-5BFD6CF76A3E}" srcOrd="0" destOrd="0" presId="urn:microsoft.com/office/officeart/2009/3/layout/SubStepProcess"/>
    <dgm:cxn modelId="{7CF5E26A-F84F-4E30-BFEF-D19043A06D87}" srcId="{6D659973-5AD2-46D7-9F03-979CA3FA17B7}" destId="{13EDB31B-A9DC-4389-A201-0A2312E3C883}" srcOrd="5" destOrd="0" parTransId="{F87EF3AC-1D0E-4232-BE4F-527442232C64}" sibTransId="{0233B772-15EC-418E-B932-7D3A08A3210F}"/>
    <dgm:cxn modelId="{C63FB75E-78F7-4067-AB5B-D18F829C10E0}" type="presOf" srcId="{6D659973-5AD2-46D7-9F03-979CA3FA17B7}" destId="{72855CE3-1ABE-40C2-98BA-BC9A4D16DFB1}" srcOrd="0" destOrd="0" presId="urn:microsoft.com/office/officeart/2009/3/layout/SubStepProcess"/>
    <dgm:cxn modelId="{2CD376C1-0AD0-4D65-AD15-D48908E271B0}" type="presOf" srcId="{13EDB31B-A9DC-4389-A201-0A2312E3C883}" destId="{0DFDEEDF-BEE0-4238-B497-75D2DD0A1770}" srcOrd="0" destOrd="0" presId="urn:microsoft.com/office/officeart/2009/3/layout/SubStepProcess"/>
    <dgm:cxn modelId="{850D5F20-F07B-4FA6-AF0D-0D7518DF21CC}" type="presOf" srcId="{F6E77EC0-048E-430F-9E63-E60DDAC7D7CF}" destId="{AD3E94F9-C025-4EAC-BBA3-2ADB832FBA0E}" srcOrd="0" destOrd="0" presId="urn:microsoft.com/office/officeart/2009/3/layout/SubStepProcess"/>
    <dgm:cxn modelId="{3B0499E5-3AE4-4FE9-931A-9DDCB2F52F2A}" srcId="{6D659973-5AD2-46D7-9F03-979CA3FA17B7}" destId="{7783993F-0D58-4F3D-8B13-33BD7E24BA1F}" srcOrd="3" destOrd="0" parTransId="{3508C65F-382F-4CDD-B421-CCF101B3862E}" sibTransId="{188C543A-50AB-4536-A262-983C9E095896}"/>
    <dgm:cxn modelId="{C37759E8-B4A7-4AB3-A744-3B687074750D}" srcId="{6D659973-5AD2-46D7-9F03-979CA3FA17B7}" destId="{4A96D211-95E7-419F-9B52-FFFBCD0939A1}" srcOrd="1" destOrd="0" parTransId="{1E9B8413-5A45-4F58-84E1-0370C6415E0B}" sibTransId="{167C47EB-D78E-49FF-B5AF-EAB43B9DEBE3}"/>
    <dgm:cxn modelId="{38D72C3C-1984-409C-A410-B51F3E7552F9}" type="presParOf" srcId="{72855CE3-1ABE-40C2-98BA-BC9A4D16DFB1}" destId="{AD3E94F9-C025-4EAC-BBA3-2ADB832FBA0E}" srcOrd="0" destOrd="0" presId="urn:microsoft.com/office/officeart/2009/3/layout/SubStepProcess"/>
    <dgm:cxn modelId="{9C0AA37D-F8D9-4B14-878B-E0F4979B5A30}" type="presParOf" srcId="{72855CE3-1ABE-40C2-98BA-BC9A4D16DFB1}" destId="{0AD29750-2EC0-4697-83DD-CB1FA58C2FD0}" srcOrd="1" destOrd="0" presId="urn:microsoft.com/office/officeart/2009/3/layout/SubStepProcess"/>
    <dgm:cxn modelId="{76698E6D-9285-46FA-BCA3-BEC141A2EB48}" type="presParOf" srcId="{72855CE3-1ABE-40C2-98BA-BC9A4D16DFB1}" destId="{DC5C58D7-9EE6-4316-828F-5BFD6CF76A3E}" srcOrd="2" destOrd="0" presId="urn:microsoft.com/office/officeart/2009/3/layout/SubStepProcess"/>
    <dgm:cxn modelId="{4D175CC2-E307-4D43-ADD8-0541BF33C3B6}" type="presParOf" srcId="{72855CE3-1ABE-40C2-98BA-BC9A4D16DFB1}" destId="{3E075571-8697-402F-BE6F-2A683D7B9FAD}" srcOrd="3" destOrd="0" presId="urn:microsoft.com/office/officeart/2009/3/layout/SubStepProcess"/>
    <dgm:cxn modelId="{A7D2EB80-1E1D-43F3-8F9B-8E7F1B8CC144}" type="presParOf" srcId="{72855CE3-1ABE-40C2-98BA-BC9A4D16DFB1}" destId="{5BC72908-51CC-4C59-A198-BFEC8DB29A06}" srcOrd="4" destOrd="0" presId="urn:microsoft.com/office/officeart/2009/3/layout/SubStepProcess"/>
    <dgm:cxn modelId="{328D76D9-5EC4-4EF7-8E3D-A9DEAD2FD6C5}" type="presParOf" srcId="{72855CE3-1ABE-40C2-98BA-BC9A4D16DFB1}" destId="{0DFDEEDF-BEE0-4238-B497-75D2DD0A1770}" srcOrd="5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#4" qsCatId="simple" csTypeId="urn:microsoft.com/office/officeart/2005/8/colors/colorful1#4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17D77B7-1885-4322-987F-0B43D232E3A9}" type="presOf" srcId="{1D354850-5A6F-408C-8D03-95F705CE2DA4}" destId="{06B642A3-3B71-4D5F-A6CC-96439EB679BC}" srcOrd="0" destOrd="0" presId="urn:microsoft.com/office/officeart/2005/8/layout/vList4#2"/>
    <dgm:cxn modelId="{512BAB68-D57F-4658-97FB-EA2FD56D6A3B}" type="presOf" srcId="{22465261-95D4-419E-BA20-A82485929D8A}" destId="{18C372C0-5AD8-4A38-89E9-D16097035E80}" srcOrd="0" destOrd="0" presId="urn:microsoft.com/office/officeart/2005/8/layout/vList4#2"/>
    <dgm:cxn modelId="{432C9106-737F-44D4-8E4D-9C4C841C91B1}" type="presOf" srcId="{1D354850-5A6F-408C-8D03-95F705CE2DA4}" destId="{8BA8033C-FE03-494A-8113-D96014B3BA13}" srcOrd="1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9B6BAD05-020F-4646-A64F-6C6D18165922}" type="presParOf" srcId="{18C372C0-5AD8-4A38-89E9-D16097035E80}" destId="{2A5DA98F-18D3-413F-AB81-BA1660210363}" srcOrd="0" destOrd="0" presId="urn:microsoft.com/office/officeart/2005/8/layout/vList4#2"/>
    <dgm:cxn modelId="{9C699836-B6B9-45E7-84CE-3CCA6C5F3693}" type="presParOf" srcId="{2A5DA98F-18D3-413F-AB81-BA1660210363}" destId="{06B642A3-3B71-4D5F-A6CC-96439EB679BC}" srcOrd="0" destOrd="0" presId="urn:microsoft.com/office/officeart/2005/8/layout/vList4#2"/>
    <dgm:cxn modelId="{13E81AD0-2B7D-42EF-879D-40841ADD8689}" type="presParOf" srcId="{2A5DA98F-18D3-413F-AB81-BA1660210363}" destId="{621F4572-E51B-4D27-AD34-5762F572D972}" srcOrd="1" destOrd="0" presId="urn:microsoft.com/office/officeart/2005/8/layout/vList4#2"/>
    <dgm:cxn modelId="{F3540E34-FDD1-45C4-B2FB-0F8038602370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E94F9-C025-4EAC-BBA3-2ADB832FBA0E}">
      <dsp:nvSpPr>
        <dsp:cNvPr id="0" name=""/>
        <dsp:cNvSpPr/>
      </dsp:nvSpPr>
      <dsp:spPr>
        <a:xfrm>
          <a:off x="1781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90758" y="286521"/>
        <a:ext cx="429616" cy="429616"/>
      </dsp:txXfrm>
    </dsp:sp>
    <dsp:sp modelId="{0AD29750-2EC0-4697-83DD-CB1FA58C2FD0}">
      <dsp:nvSpPr>
        <dsp:cNvPr id="0" name=""/>
        <dsp:cNvSpPr/>
      </dsp:nvSpPr>
      <dsp:spPr>
        <a:xfrm>
          <a:off x="609352" y="197544"/>
          <a:ext cx="607570" cy="6075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698329" y="286521"/>
        <a:ext cx="429616" cy="429616"/>
      </dsp:txXfrm>
    </dsp:sp>
    <dsp:sp modelId="{DC5C58D7-9EE6-4316-828F-5BFD6CF76A3E}">
      <dsp:nvSpPr>
        <dsp:cNvPr id="0" name=""/>
        <dsp:cNvSpPr/>
      </dsp:nvSpPr>
      <dsp:spPr>
        <a:xfrm>
          <a:off x="1216922" y="197544"/>
          <a:ext cx="607570" cy="6075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305899" y="286521"/>
        <a:ext cx="429616" cy="429616"/>
      </dsp:txXfrm>
    </dsp:sp>
    <dsp:sp modelId="{3E075571-8697-402F-BE6F-2A683D7B9FAD}">
      <dsp:nvSpPr>
        <dsp:cNvPr id="0" name=""/>
        <dsp:cNvSpPr/>
      </dsp:nvSpPr>
      <dsp:spPr>
        <a:xfrm>
          <a:off x="1824492" y="197544"/>
          <a:ext cx="607570" cy="6075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913469" y="286521"/>
        <a:ext cx="429616" cy="429616"/>
      </dsp:txXfrm>
    </dsp:sp>
    <dsp:sp modelId="{5BC72908-51CC-4C59-A198-BFEC8DB29A06}">
      <dsp:nvSpPr>
        <dsp:cNvPr id="0" name=""/>
        <dsp:cNvSpPr/>
      </dsp:nvSpPr>
      <dsp:spPr>
        <a:xfrm>
          <a:off x="2432063" y="197544"/>
          <a:ext cx="607570" cy="6075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2521040" y="286521"/>
        <a:ext cx="429616" cy="429616"/>
      </dsp:txXfrm>
    </dsp:sp>
    <dsp:sp modelId="{0DFDEEDF-BEE0-4238-B497-75D2DD0A1770}">
      <dsp:nvSpPr>
        <dsp:cNvPr id="0" name=""/>
        <dsp:cNvSpPr/>
      </dsp:nvSpPr>
      <dsp:spPr>
        <a:xfrm>
          <a:off x="3039633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3128610" y="286521"/>
        <a:ext cx="429616" cy="4296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stNode" val="anchor1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4">
                          <dgm:alg type="conn">
                            <dgm:param type="srcNode" val="parTx1"/>
                            <dgm:param type="dstNode" val="anchor1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34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stNode" val="anchor2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48">
                          <dgm:alg type="conn">
                            <dgm:param type="srcNode" val="parTx2"/>
                            <dgm:param type="dstNode" val="anchor2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68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stNode" val="anchor3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82">
                          <dgm:alg type="conn">
                            <dgm:param type="srcNode" val="parTx3"/>
                            <dgm:param type="dstNode" val="anchor3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02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stNode" val="anchor4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16">
                          <dgm:alg type="conn">
                            <dgm:param type="srcNode" val="parTx4"/>
                            <dgm:param type="dstNode" val="anchor4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36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stNode" val="anchor5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50">
                          <dgm:alg type="conn">
                            <dgm:param type="srcNode" val="parTx5"/>
                            <dgm:param type="dstNode" val="anchor5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70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stNode" val="anchor6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84">
                          <dgm:alg type="conn">
                            <dgm:param type="srcNode" val="parTx6"/>
                            <dgm:param type="dstNode" val="anchor6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204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stNode" val="anchor7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218">
                          <dgm:alg type="conn">
                            <dgm:param type="srcNode" val="parTx7"/>
                            <dgm:param type="dstNode" val="anchor7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096EA0D2-C185-4CAD-885B-D97698CE3FAD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CC45668-B76D-4131-B183-261D165DD60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1272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3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1277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8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1274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512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6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5128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9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127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174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27.xml"/><Relationship Id="rId8" Type="http://schemas.openxmlformats.org/officeDocument/2006/relationships/slide" Target="slide12.xml"/><Relationship Id="rId7" Type="http://schemas.openxmlformats.org/officeDocument/2006/relationships/slide" Target="slide23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9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32.jpe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hyperlink" Target="&#31532;8&#35838;%20&#26391;&#35835;&#38899;&#35270;&#39057;.mp4" TargetMode="Externa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0.png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 descr="小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53534">
            <a:off x="7589838" y="5305425"/>
            <a:ext cx="1139825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0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3" descr="趣味导入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0" y="492125"/>
            <a:ext cx="4445000" cy="1566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AutoShape 508"/>
          <p:cNvSpPr>
            <a:spLocks noChangeArrowheads="1"/>
          </p:cNvSpPr>
          <p:nvPr/>
        </p:nvSpPr>
        <p:spPr bwMode="auto">
          <a:xfrm>
            <a:off x="3472180" y="2808605"/>
            <a:ext cx="4445000" cy="341503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solidFill>
              <a:srgbClr val="99CC00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5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16398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28" descr="蝴蝶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308464" flipH="1">
            <a:off x="6592888" y="1128713"/>
            <a:ext cx="1019175" cy="1103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9650" y="2438400"/>
            <a:ext cx="4267200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559810" y="2879725"/>
            <a:ext cx="4367530" cy="341503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62738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小朋友们好！昨晚睡的好吗？有没有做梦？谁来讲讲你的梦？梦可以带给我们许多新奇的体验。下面让我们走进课文，去看看作者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彩色的梦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是怎样的。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262063" y="2743200"/>
            <a:ext cx="6797675" cy="1357313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marL="0" marR="0" lvl="0" indent="812800" algn="l" defTabSz="1600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指名读课文，同学互评：字音是否正确，句子是否通顺。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87475" y="3017436"/>
            <a:ext cx="7073900" cy="12840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这篇课文主要写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我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用五彩缤纷的铅笔画出了一幅幅美丽、和谐的梦境。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2532" name="Picture 4" descr="C:\Users\Administrator\Desktop\图\图2\图3\写字\老师图\timg  8 -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8" y="1393825"/>
            <a:ext cx="877887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Box 1"/>
          <p:cNvSpPr txBox="1"/>
          <p:nvPr/>
        </p:nvSpPr>
        <p:spPr>
          <a:xfrm>
            <a:off x="2130425" y="1663700"/>
            <a:ext cx="5794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说一说课文主要写了什么？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9" name="Freeform 37"/>
          <p:cNvSpPr/>
          <p:nvPr/>
        </p:nvSpPr>
        <p:spPr bwMode="auto">
          <a:xfrm>
            <a:off x="6608763" y="2295525"/>
            <a:ext cx="569912" cy="603250"/>
          </a:xfrm>
          <a:custGeom>
            <a:avLst/>
            <a:gdLst>
              <a:gd name="T0" fmla="*/ 491 w 898"/>
              <a:gd name="T1" fmla="*/ 407 h 950"/>
              <a:gd name="T2" fmla="*/ 542 w 898"/>
              <a:gd name="T3" fmla="*/ 339 h 950"/>
              <a:gd name="T4" fmla="*/ 576 w 898"/>
              <a:gd name="T5" fmla="*/ 288 h 950"/>
              <a:gd name="T6" fmla="*/ 610 w 898"/>
              <a:gd name="T7" fmla="*/ 237 h 950"/>
              <a:gd name="T8" fmla="*/ 627 w 898"/>
              <a:gd name="T9" fmla="*/ 203 h 950"/>
              <a:gd name="T10" fmla="*/ 660 w 898"/>
              <a:gd name="T11" fmla="*/ 135 h 950"/>
              <a:gd name="T12" fmla="*/ 660 w 898"/>
              <a:gd name="T13" fmla="*/ 102 h 950"/>
              <a:gd name="T14" fmla="*/ 660 w 898"/>
              <a:gd name="T15" fmla="*/ 68 h 950"/>
              <a:gd name="T16" fmla="*/ 643 w 898"/>
              <a:gd name="T17" fmla="*/ 51 h 950"/>
              <a:gd name="T18" fmla="*/ 660 w 898"/>
              <a:gd name="T19" fmla="*/ 17 h 950"/>
              <a:gd name="T20" fmla="*/ 660 w 898"/>
              <a:gd name="T21" fmla="*/ 17 h 950"/>
              <a:gd name="T22" fmla="*/ 677 w 898"/>
              <a:gd name="T23" fmla="*/ 0 h 950"/>
              <a:gd name="T24" fmla="*/ 711 w 898"/>
              <a:gd name="T25" fmla="*/ 17 h 950"/>
              <a:gd name="T26" fmla="*/ 762 w 898"/>
              <a:gd name="T27" fmla="*/ 51 h 950"/>
              <a:gd name="T28" fmla="*/ 813 w 898"/>
              <a:gd name="T29" fmla="*/ 85 h 950"/>
              <a:gd name="T30" fmla="*/ 864 w 898"/>
              <a:gd name="T31" fmla="*/ 135 h 950"/>
              <a:gd name="T32" fmla="*/ 881 w 898"/>
              <a:gd name="T33" fmla="*/ 186 h 950"/>
              <a:gd name="T34" fmla="*/ 898 w 898"/>
              <a:gd name="T35" fmla="*/ 220 h 950"/>
              <a:gd name="T36" fmla="*/ 881 w 898"/>
              <a:gd name="T37" fmla="*/ 237 h 950"/>
              <a:gd name="T38" fmla="*/ 864 w 898"/>
              <a:gd name="T39" fmla="*/ 271 h 950"/>
              <a:gd name="T40" fmla="*/ 830 w 898"/>
              <a:gd name="T41" fmla="*/ 305 h 950"/>
              <a:gd name="T42" fmla="*/ 796 w 898"/>
              <a:gd name="T43" fmla="*/ 339 h 950"/>
              <a:gd name="T44" fmla="*/ 762 w 898"/>
              <a:gd name="T45" fmla="*/ 373 h 950"/>
              <a:gd name="T46" fmla="*/ 711 w 898"/>
              <a:gd name="T47" fmla="*/ 424 h 950"/>
              <a:gd name="T48" fmla="*/ 660 w 898"/>
              <a:gd name="T49" fmla="*/ 492 h 950"/>
              <a:gd name="T50" fmla="*/ 576 w 898"/>
              <a:gd name="T51" fmla="*/ 577 h 950"/>
              <a:gd name="T52" fmla="*/ 474 w 898"/>
              <a:gd name="T53" fmla="*/ 645 h 950"/>
              <a:gd name="T54" fmla="*/ 372 w 898"/>
              <a:gd name="T55" fmla="*/ 730 h 950"/>
              <a:gd name="T56" fmla="*/ 254 w 898"/>
              <a:gd name="T57" fmla="*/ 815 h 950"/>
              <a:gd name="T58" fmla="*/ 203 w 898"/>
              <a:gd name="T59" fmla="*/ 849 h 950"/>
              <a:gd name="T60" fmla="*/ 152 w 898"/>
              <a:gd name="T61" fmla="*/ 883 h 950"/>
              <a:gd name="T62" fmla="*/ 101 w 898"/>
              <a:gd name="T63" fmla="*/ 916 h 950"/>
              <a:gd name="T64" fmla="*/ 67 w 898"/>
              <a:gd name="T65" fmla="*/ 933 h 950"/>
              <a:gd name="T66" fmla="*/ 34 w 898"/>
              <a:gd name="T67" fmla="*/ 933 h 950"/>
              <a:gd name="T68" fmla="*/ 17 w 898"/>
              <a:gd name="T69" fmla="*/ 950 h 950"/>
              <a:gd name="T70" fmla="*/ 0 w 898"/>
              <a:gd name="T71" fmla="*/ 950 h 950"/>
              <a:gd name="T72" fmla="*/ 0 w 898"/>
              <a:gd name="T73" fmla="*/ 933 h 950"/>
              <a:gd name="T74" fmla="*/ 0 w 898"/>
              <a:gd name="T75" fmla="*/ 933 h 950"/>
              <a:gd name="T76" fmla="*/ 0 w 898"/>
              <a:gd name="T77" fmla="*/ 916 h 950"/>
              <a:gd name="T78" fmla="*/ 17 w 898"/>
              <a:gd name="T79" fmla="*/ 900 h 950"/>
              <a:gd name="T80" fmla="*/ 34 w 898"/>
              <a:gd name="T81" fmla="*/ 883 h 950"/>
              <a:gd name="T82" fmla="*/ 67 w 898"/>
              <a:gd name="T83" fmla="*/ 849 h 950"/>
              <a:gd name="T84" fmla="*/ 101 w 898"/>
              <a:gd name="T85" fmla="*/ 815 h 950"/>
              <a:gd name="T86" fmla="*/ 203 w 898"/>
              <a:gd name="T87" fmla="*/ 730 h 950"/>
              <a:gd name="T88" fmla="*/ 288 w 898"/>
              <a:gd name="T89" fmla="*/ 645 h 950"/>
              <a:gd name="T90" fmla="*/ 372 w 898"/>
              <a:gd name="T91" fmla="*/ 560 h 950"/>
              <a:gd name="T92" fmla="*/ 440 w 898"/>
              <a:gd name="T93" fmla="*/ 475 h 950"/>
              <a:gd name="T94" fmla="*/ 491 w 898"/>
              <a:gd name="T95" fmla="*/ 407 h 950"/>
              <a:gd name="T96" fmla="*/ 491 w 898"/>
              <a:gd name="T97" fmla="*/ 407 h 95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98"/>
              <a:gd name="T148" fmla="*/ 0 h 950"/>
              <a:gd name="T149" fmla="*/ 898 w 898"/>
              <a:gd name="T150" fmla="*/ 950 h 95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98" h="950">
                <a:moveTo>
                  <a:pt x="491" y="407"/>
                </a:moveTo>
                <a:lnTo>
                  <a:pt x="542" y="339"/>
                </a:lnTo>
                <a:lnTo>
                  <a:pt x="576" y="288"/>
                </a:lnTo>
                <a:lnTo>
                  <a:pt x="610" y="237"/>
                </a:lnTo>
                <a:lnTo>
                  <a:pt x="627" y="203"/>
                </a:lnTo>
                <a:lnTo>
                  <a:pt x="660" y="135"/>
                </a:lnTo>
                <a:lnTo>
                  <a:pt x="660" y="102"/>
                </a:lnTo>
                <a:lnTo>
                  <a:pt x="660" y="68"/>
                </a:lnTo>
                <a:lnTo>
                  <a:pt x="643" y="51"/>
                </a:lnTo>
                <a:lnTo>
                  <a:pt x="660" y="17"/>
                </a:lnTo>
                <a:lnTo>
                  <a:pt x="677" y="0"/>
                </a:lnTo>
                <a:lnTo>
                  <a:pt x="711" y="17"/>
                </a:lnTo>
                <a:lnTo>
                  <a:pt x="762" y="51"/>
                </a:lnTo>
                <a:lnTo>
                  <a:pt x="813" y="85"/>
                </a:lnTo>
                <a:lnTo>
                  <a:pt x="864" y="135"/>
                </a:lnTo>
                <a:lnTo>
                  <a:pt x="881" y="186"/>
                </a:lnTo>
                <a:lnTo>
                  <a:pt x="898" y="220"/>
                </a:lnTo>
                <a:lnTo>
                  <a:pt x="881" y="237"/>
                </a:lnTo>
                <a:lnTo>
                  <a:pt x="864" y="271"/>
                </a:lnTo>
                <a:lnTo>
                  <a:pt x="830" y="305"/>
                </a:lnTo>
                <a:lnTo>
                  <a:pt x="796" y="339"/>
                </a:lnTo>
                <a:lnTo>
                  <a:pt x="762" y="373"/>
                </a:lnTo>
                <a:lnTo>
                  <a:pt x="711" y="424"/>
                </a:lnTo>
                <a:lnTo>
                  <a:pt x="660" y="492"/>
                </a:lnTo>
                <a:lnTo>
                  <a:pt x="576" y="577"/>
                </a:lnTo>
                <a:lnTo>
                  <a:pt x="474" y="645"/>
                </a:lnTo>
                <a:lnTo>
                  <a:pt x="372" y="730"/>
                </a:lnTo>
                <a:lnTo>
                  <a:pt x="254" y="815"/>
                </a:lnTo>
                <a:lnTo>
                  <a:pt x="203" y="849"/>
                </a:lnTo>
                <a:lnTo>
                  <a:pt x="152" y="883"/>
                </a:lnTo>
                <a:lnTo>
                  <a:pt x="101" y="916"/>
                </a:lnTo>
                <a:lnTo>
                  <a:pt x="67" y="933"/>
                </a:lnTo>
                <a:lnTo>
                  <a:pt x="34" y="933"/>
                </a:lnTo>
                <a:lnTo>
                  <a:pt x="17" y="950"/>
                </a:lnTo>
                <a:lnTo>
                  <a:pt x="0" y="950"/>
                </a:lnTo>
                <a:lnTo>
                  <a:pt x="0" y="933"/>
                </a:lnTo>
                <a:lnTo>
                  <a:pt x="0" y="916"/>
                </a:lnTo>
                <a:lnTo>
                  <a:pt x="17" y="900"/>
                </a:lnTo>
                <a:lnTo>
                  <a:pt x="34" y="883"/>
                </a:lnTo>
                <a:lnTo>
                  <a:pt x="67" y="849"/>
                </a:lnTo>
                <a:lnTo>
                  <a:pt x="101" y="815"/>
                </a:lnTo>
                <a:lnTo>
                  <a:pt x="203" y="730"/>
                </a:lnTo>
                <a:lnTo>
                  <a:pt x="288" y="645"/>
                </a:lnTo>
                <a:lnTo>
                  <a:pt x="372" y="560"/>
                </a:lnTo>
                <a:lnTo>
                  <a:pt x="440" y="475"/>
                </a:lnTo>
                <a:lnTo>
                  <a:pt x="491" y="40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2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彩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cǎi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07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207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207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207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207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61505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左右等宽，第八笔是点，右侧三撇舒展。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29728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彡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3735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彩色  彩虹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861505"/>
            <a:ext cx="364013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天空中出现一道彩虹，犹如仙女撒下的彩色缎带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C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左右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061" name="Rectangle 34"/>
          <p:cNvSpPr>
            <a:spLocks noChangeArrowheads="1"/>
          </p:cNvSpPr>
          <p:nvPr/>
        </p:nvSpPr>
        <p:spPr bwMode="auto">
          <a:xfrm>
            <a:off x="5435600" y="215582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18470" name="Freeform 38"/>
          <p:cNvSpPr/>
          <p:nvPr/>
        </p:nvSpPr>
        <p:spPr bwMode="auto">
          <a:xfrm>
            <a:off x="6575425" y="2835275"/>
            <a:ext cx="538163" cy="473075"/>
          </a:xfrm>
          <a:custGeom>
            <a:avLst/>
            <a:gdLst>
              <a:gd name="T0" fmla="*/ 627 w 847"/>
              <a:gd name="T1" fmla="*/ 67 h 747"/>
              <a:gd name="T2" fmla="*/ 610 w 847"/>
              <a:gd name="T3" fmla="*/ 34 h 747"/>
              <a:gd name="T4" fmla="*/ 627 w 847"/>
              <a:gd name="T5" fmla="*/ 17 h 747"/>
              <a:gd name="T6" fmla="*/ 627 w 847"/>
              <a:gd name="T7" fmla="*/ 0 h 747"/>
              <a:gd name="T8" fmla="*/ 661 w 847"/>
              <a:gd name="T9" fmla="*/ 0 h 747"/>
              <a:gd name="T10" fmla="*/ 711 w 847"/>
              <a:gd name="T11" fmla="*/ 34 h 747"/>
              <a:gd name="T12" fmla="*/ 762 w 847"/>
              <a:gd name="T13" fmla="*/ 84 h 747"/>
              <a:gd name="T14" fmla="*/ 813 w 847"/>
              <a:gd name="T15" fmla="*/ 135 h 747"/>
              <a:gd name="T16" fmla="*/ 847 w 847"/>
              <a:gd name="T17" fmla="*/ 186 h 747"/>
              <a:gd name="T18" fmla="*/ 830 w 847"/>
              <a:gd name="T19" fmla="*/ 220 h 747"/>
              <a:gd name="T20" fmla="*/ 830 w 847"/>
              <a:gd name="T21" fmla="*/ 237 h 747"/>
              <a:gd name="T22" fmla="*/ 796 w 847"/>
              <a:gd name="T23" fmla="*/ 254 h 747"/>
              <a:gd name="T24" fmla="*/ 779 w 847"/>
              <a:gd name="T25" fmla="*/ 271 h 747"/>
              <a:gd name="T26" fmla="*/ 745 w 847"/>
              <a:gd name="T27" fmla="*/ 305 h 747"/>
              <a:gd name="T28" fmla="*/ 694 w 847"/>
              <a:gd name="T29" fmla="*/ 339 h 747"/>
              <a:gd name="T30" fmla="*/ 627 w 847"/>
              <a:gd name="T31" fmla="*/ 407 h 747"/>
              <a:gd name="T32" fmla="*/ 559 w 847"/>
              <a:gd name="T33" fmla="*/ 475 h 747"/>
              <a:gd name="T34" fmla="*/ 457 w 847"/>
              <a:gd name="T35" fmla="*/ 526 h 747"/>
              <a:gd name="T36" fmla="*/ 373 w 847"/>
              <a:gd name="T37" fmla="*/ 594 h 747"/>
              <a:gd name="T38" fmla="*/ 254 w 847"/>
              <a:gd name="T39" fmla="*/ 645 h 747"/>
              <a:gd name="T40" fmla="*/ 152 w 847"/>
              <a:gd name="T41" fmla="*/ 696 h 747"/>
              <a:gd name="T42" fmla="*/ 68 w 847"/>
              <a:gd name="T43" fmla="*/ 730 h 747"/>
              <a:gd name="T44" fmla="*/ 17 w 847"/>
              <a:gd name="T45" fmla="*/ 747 h 747"/>
              <a:gd name="T46" fmla="*/ 0 w 847"/>
              <a:gd name="T47" fmla="*/ 747 h 747"/>
              <a:gd name="T48" fmla="*/ 0 w 847"/>
              <a:gd name="T49" fmla="*/ 730 h 747"/>
              <a:gd name="T50" fmla="*/ 0 w 847"/>
              <a:gd name="T51" fmla="*/ 730 h 747"/>
              <a:gd name="T52" fmla="*/ 17 w 847"/>
              <a:gd name="T53" fmla="*/ 713 h 747"/>
              <a:gd name="T54" fmla="*/ 34 w 847"/>
              <a:gd name="T55" fmla="*/ 696 h 747"/>
              <a:gd name="T56" fmla="*/ 102 w 847"/>
              <a:gd name="T57" fmla="*/ 645 h 747"/>
              <a:gd name="T58" fmla="*/ 186 w 847"/>
              <a:gd name="T59" fmla="*/ 577 h 747"/>
              <a:gd name="T60" fmla="*/ 288 w 847"/>
              <a:gd name="T61" fmla="*/ 492 h 747"/>
              <a:gd name="T62" fmla="*/ 373 w 847"/>
              <a:gd name="T63" fmla="*/ 424 h 747"/>
              <a:gd name="T64" fmla="*/ 457 w 847"/>
              <a:gd name="T65" fmla="*/ 356 h 747"/>
              <a:gd name="T66" fmla="*/ 525 w 847"/>
              <a:gd name="T67" fmla="*/ 271 h 747"/>
              <a:gd name="T68" fmla="*/ 576 w 847"/>
              <a:gd name="T69" fmla="*/ 203 h 747"/>
              <a:gd name="T70" fmla="*/ 610 w 847"/>
              <a:gd name="T71" fmla="*/ 152 h 747"/>
              <a:gd name="T72" fmla="*/ 627 w 847"/>
              <a:gd name="T73" fmla="*/ 101 h 747"/>
              <a:gd name="T74" fmla="*/ 627 w 847"/>
              <a:gd name="T75" fmla="*/ 67 h 747"/>
              <a:gd name="T76" fmla="*/ 627 w 847"/>
              <a:gd name="T77" fmla="*/ 67 h 74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47"/>
              <a:gd name="T118" fmla="*/ 0 h 747"/>
              <a:gd name="T119" fmla="*/ 847 w 847"/>
              <a:gd name="T120" fmla="*/ 747 h 74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47" h="747">
                <a:moveTo>
                  <a:pt x="627" y="67"/>
                </a:moveTo>
                <a:lnTo>
                  <a:pt x="610" y="34"/>
                </a:lnTo>
                <a:lnTo>
                  <a:pt x="627" y="17"/>
                </a:lnTo>
                <a:lnTo>
                  <a:pt x="627" y="0"/>
                </a:lnTo>
                <a:lnTo>
                  <a:pt x="661" y="0"/>
                </a:lnTo>
                <a:lnTo>
                  <a:pt x="711" y="34"/>
                </a:lnTo>
                <a:lnTo>
                  <a:pt x="762" y="84"/>
                </a:lnTo>
                <a:lnTo>
                  <a:pt x="813" y="135"/>
                </a:lnTo>
                <a:lnTo>
                  <a:pt x="847" y="186"/>
                </a:lnTo>
                <a:lnTo>
                  <a:pt x="830" y="220"/>
                </a:lnTo>
                <a:lnTo>
                  <a:pt x="830" y="237"/>
                </a:lnTo>
                <a:lnTo>
                  <a:pt x="796" y="254"/>
                </a:lnTo>
                <a:lnTo>
                  <a:pt x="779" y="271"/>
                </a:lnTo>
                <a:lnTo>
                  <a:pt x="745" y="305"/>
                </a:lnTo>
                <a:lnTo>
                  <a:pt x="694" y="339"/>
                </a:lnTo>
                <a:lnTo>
                  <a:pt x="627" y="407"/>
                </a:lnTo>
                <a:lnTo>
                  <a:pt x="559" y="475"/>
                </a:lnTo>
                <a:lnTo>
                  <a:pt x="457" y="526"/>
                </a:lnTo>
                <a:lnTo>
                  <a:pt x="373" y="594"/>
                </a:lnTo>
                <a:lnTo>
                  <a:pt x="254" y="645"/>
                </a:lnTo>
                <a:lnTo>
                  <a:pt x="152" y="696"/>
                </a:lnTo>
                <a:lnTo>
                  <a:pt x="68" y="730"/>
                </a:lnTo>
                <a:lnTo>
                  <a:pt x="17" y="747"/>
                </a:lnTo>
                <a:lnTo>
                  <a:pt x="0" y="747"/>
                </a:lnTo>
                <a:lnTo>
                  <a:pt x="0" y="730"/>
                </a:lnTo>
                <a:lnTo>
                  <a:pt x="17" y="713"/>
                </a:lnTo>
                <a:lnTo>
                  <a:pt x="34" y="696"/>
                </a:lnTo>
                <a:lnTo>
                  <a:pt x="102" y="645"/>
                </a:lnTo>
                <a:lnTo>
                  <a:pt x="186" y="577"/>
                </a:lnTo>
                <a:lnTo>
                  <a:pt x="288" y="492"/>
                </a:lnTo>
                <a:lnTo>
                  <a:pt x="373" y="424"/>
                </a:lnTo>
                <a:lnTo>
                  <a:pt x="457" y="356"/>
                </a:lnTo>
                <a:lnTo>
                  <a:pt x="525" y="271"/>
                </a:lnTo>
                <a:lnTo>
                  <a:pt x="576" y="203"/>
                </a:lnTo>
                <a:lnTo>
                  <a:pt x="610" y="152"/>
                </a:lnTo>
                <a:lnTo>
                  <a:pt x="627" y="101"/>
                </a:lnTo>
                <a:lnTo>
                  <a:pt x="627" y="6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1" name="Freeform 39"/>
          <p:cNvSpPr/>
          <p:nvPr/>
        </p:nvSpPr>
        <p:spPr bwMode="auto">
          <a:xfrm>
            <a:off x="6296025" y="3254375"/>
            <a:ext cx="871538" cy="787400"/>
          </a:xfrm>
          <a:custGeom>
            <a:avLst/>
            <a:gdLst>
              <a:gd name="T0" fmla="*/ 1135 w 1373"/>
              <a:gd name="T1" fmla="*/ 526 h 1239"/>
              <a:gd name="T2" fmla="*/ 1068 w 1373"/>
              <a:gd name="T3" fmla="*/ 611 h 1239"/>
              <a:gd name="T4" fmla="*/ 983 w 1373"/>
              <a:gd name="T5" fmla="*/ 713 h 1239"/>
              <a:gd name="T6" fmla="*/ 881 w 1373"/>
              <a:gd name="T7" fmla="*/ 798 h 1239"/>
              <a:gd name="T8" fmla="*/ 780 w 1373"/>
              <a:gd name="T9" fmla="*/ 883 h 1239"/>
              <a:gd name="T10" fmla="*/ 661 w 1373"/>
              <a:gd name="T11" fmla="*/ 967 h 1239"/>
              <a:gd name="T12" fmla="*/ 543 w 1373"/>
              <a:gd name="T13" fmla="*/ 1052 h 1239"/>
              <a:gd name="T14" fmla="*/ 407 w 1373"/>
              <a:gd name="T15" fmla="*/ 1120 h 1239"/>
              <a:gd name="T16" fmla="*/ 288 w 1373"/>
              <a:gd name="T17" fmla="*/ 1171 h 1239"/>
              <a:gd name="T18" fmla="*/ 221 w 1373"/>
              <a:gd name="T19" fmla="*/ 1188 h 1239"/>
              <a:gd name="T20" fmla="*/ 170 w 1373"/>
              <a:gd name="T21" fmla="*/ 1205 h 1239"/>
              <a:gd name="T22" fmla="*/ 119 w 1373"/>
              <a:gd name="T23" fmla="*/ 1222 h 1239"/>
              <a:gd name="T24" fmla="*/ 85 w 1373"/>
              <a:gd name="T25" fmla="*/ 1239 h 1239"/>
              <a:gd name="T26" fmla="*/ 51 w 1373"/>
              <a:gd name="T27" fmla="*/ 1239 h 1239"/>
              <a:gd name="T28" fmla="*/ 34 w 1373"/>
              <a:gd name="T29" fmla="*/ 1239 h 1239"/>
              <a:gd name="T30" fmla="*/ 17 w 1373"/>
              <a:gd name="T31" fmla="*/ 1239 h 1239"/>
              <a:gd name="T32" fmla="*/ 0 w 1373"/>
              <a:gd name="T33" fmla="*/ 1239 h 1239"/>
              <a:gd name="T34" fmla="*/ 0 w 1373"/>
              <a:gd name="T35" fmla="*/ 1239 h 1239"/>
              <a:gd name="T36" fmla="*/ 17 w 1373"/>
              <a:gd name="T37" fmla="*/ 1222 h 1239"/>
              <a:gd name="T38" fmla="*/ 17 w 1373"/>
              <a:gd name="T39" fmla="*/ 1205 h 1239"/>
              <a:gd name="T40" fmla="*/ 51 w 1373"/>
              <a:gd name="T41" fmla="*/ 1188 h 1239"/>
              <a:gd name="T42" fmla="*/ 68 w 1373"/>
              <a:gd name="T43" fmla="*/ 1171 h 1239"/>
              <a:gd name="T44" fmla="*/ 119 w 1373"/>
              <a:gd name="T45" fmla="*/ 1154 h 1239"/>
              <a:gd name="T46" fmla="*/ 153 w 1373"/>
              <a:gd name="T47" fmla="*/ 1120 h 1239"/>
              <a:gd name="T48" fmla="*/ 221 w 1373"/>
              <a:gd name="T49" fmla="*/ 1086 h 1239"/>
              <a:gd name="T50" fmla="*/ 322 w 1373"/>
              <a:gd name="T51" fmla="*/ 1018 h 1239"/>
              <a:gd name="T52" fmla="*/ 424 w 1373"/>
              <a:gd name="T53" fmla="*/ 950 h 1239"/>
              <a:gd name="T54" fmla="*/ 526 w 1373"/>
              <a:gd name="T55" fmla="*/ 900 h 1239"/>
              <a:gd name="T56" fmla="*/ 610 w 1373"/>
              <a:gd name="T57" fmla="*/ 832 h 1239"/>
              <a:gd name="T58" fmla="*/ 763 w 1373"/>
              <a:gd name="T59" fmla="*/ 696 h 1239"/>
              <a:gd name="T60" fmla="*/ 831 w 1373"/>
              <a:gd name="T61" fmla="*/ 611 h 1239"/>
              <a:gd name="T62" fmla="*/ 898 w 1373"/>
              <a:gd name="T63" fmla="*/ 543 h 1239"/>
              <a:gd name="T64" fmla="*/ 966 w 1373"/>
              <a:gd name="T65" fmla="*/ 458 h 1239"/>
              <a:gd name="T66" fmla="*/ 1017 w 1373"/>
              <a:gd name="T67" fmla="*/ 390 h 1239"/>
              <a:gd name="T68" fmla="*/ 1051 w 1373"/>
              <a:gd name="T69" fmla="*/ 305 h 1239"/>
              <a:gd name="T70" fmla="*/ 1085 w 1373"/>
              <a:gd name="T71" fmla="*/ 254 h 1239"/>
              <a:gd name="T72" fmla="*/ 1102 w 1373"/>
              <a:gd name="T73" fmla="*/ 186 h 1239"/>
              <a:gd name="T74" fmla="*/ 1119 w 1373"/>
              <a:gd name="T75" fmla="*/ 153 h 1239"/>
              <a:gd name="T76" fmla="*/ 1119 w 1373"/>
              <a:gd name="T77" fmla="*/ 102 h 1239"/>
              <a:gd name="T78" fmla="*/ 1119 w 1373"/>
              <a:gd name="T79" fmla="*/ 68 h 1239"/>
              <a:gd name="T80" fmla="*/ 1119 w 1373"/>
              <a:gd name="T81" fmla="*/ 51 h 1239"/>
              <a:gd name="T82" fmla="*/ 1119 w 1373"/>
              <a:gd name="T83" fmla="*/ 34 h 1239"/>
              <a:gd name="T84" fmla="*/ 1119 w 1373"/>
              <a:gd name="T85" fmla="*/ 17 h 1239"/>
              <a:gd name="T86" fmla="*/ 1152 w 1373"/>
              <a:gd name="T87" fmla="*/ 0 h 1239"/>
              <a:gd name="T88" fmla="*/ 1169 w 1373"/>
              <a:gd name="T89" fmla="*/ 17 h 1239"/>
              <a:gd name="T90" fmla="*/ 1203 w 1373"/>
              <a:gd name="T91" fmla="*/ 34 h 1239"/>
              <a:gd name="T92" fmla="*/ 1237 w 1373"/>
              <a:gd name="T93" fmla="*/ 51 h 1239"/>
              <a:gd name="T94" fmla="*/ 1288 w 1373"/>
              <a:gd name="T95" fmla="*/ 85 h 1239"/>
              <a:gd name="T96" fmla="*/ 1322 w 1373"/>
              <a:gd name="T97" fmla="*/ 119 h 1239"/>
              <a:gd name="T98" fmla="*/ 1339 w 1373"/>
              <a:gd name="T99" fmla="*/ 153 h 1239"/>
              <a:gd name="T100" fmla="*/ 1356 w 1373"/>
              <a:gd name="T101" fmla="*/ 186 h 1239"/>
              <a:gd name="T102" fmla="*/ 1373 w 1373"/>
              <a:gd name="T103" fmla="*/ 203 h 1239"/>
              <a:gd name="T104" fmla="*/ 1356 w 1373"/>
              <a:gd name="T105" fmla="*/ 254 h 1239"/>
              <a:gd name="T106" fmla="*/ 1339 w 1373"/>
              <a:gd name="T107" fmla="*/ 271 h 1239"/>
              <a:gd name="T108" fmla="*/ 1322 w 1373"/>
              <a:gd name="T109" fmla="*/ 288 h 1239"/>
              <a:gd name="T110" fmla="*/ 1288 w 1373"/>
              <a:gd name="T111" fmla="*/ 305 h 1239"/>
              <a:gd name="T112" fmla="*/ 1237 w 1373"/>
              <a:gd name="T113" fmla="*/ 356 h 1239"/>
              <a:gd name="T114" fmla="*/ 1186 w 1373"/>
              <a:gd name="T115" fmla="*/ 424 h 1239"/>
              <a:gd name="T116" fmla="*/ 1135 w 1373"/>
              <a:gd name="T117" fmla="*/ 526 h 1239"/>
              <a:gd name="T118" fmla="*/ 1135 w 1373"/>
              <a:gd name="T119" fmla="*/ 526 h 123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73"/>
              <a:gd name="T181" fmla="*/ 0 h 1239"/>
              <a:gd name="T182" fmla="*/ 1373 w 1373"/>
              <a:gd name="T183" fmla="*/ 1239 h 123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73" h="1239">
                <a:moveTo>
                  <a:pt x="1135" y="526"/>
                </a:moveTo>
                <a:lnTo>
                  <a:pt x="1068" y="611"/>
                </a:lnTo>
                <a:lnTo>
                  <a:pt x="983" y="713"/>
                </a:lnTo>
                <a:lnTo>
                  <a:pt x="881" y="798"/>
                </a:lnTo>
                <a:lnTo>
                  <a:pt x="780" y="883"/>
                </a:lnTo>
                <a:lnTo>
                  <a:pt x="661" y="967"/>
                </a:lnTo>
                <a:lnTo>
                  <a:pt x="543" y="1052"/>
                </a:lnTo>
                <a:lnTo>
                  <a:pt x="407" y="1120"/>
                </a:lnTo>
                <a:lnTo>
                  <a:pt x="288" y="1171"/>
                </a:lnTo>
                <a:lnTo>
                  <a:pt x="221" y="1188"/>
                </a:lnTo>
                <a:lnTo>
                  <a:pt x="170" y="1205"/>
                </a:lnTo>
                <a:lnTo>
                  <a:pt x="119" y="1222"/>
                </a:lnTo>
                <a:lnTo>
                  <a:pt x="85" y="1239"/>
                </a:lnTo>
                <a:lnTo>
                  <a:pt x="51" y="1239"/>
                </a:lnTo>
                <a:lnTo>
                  <a:pt x="34" y="1239"/>
                </a:lnTo>
                <a:lnTo>
                  <a:pt x="17" y="1239"/>
                </a:lnTo>
                <a:lnTo>
                  <a:pt x="0" y="1239"/>
                </a:lnTo>
                <a:lnTo>
                  <a:pt x="17" y="1222"/>
                </a:lnTo>
                <a:lnTo>
                  <a:pt x="17" y="1205"/>
                </a:lnTo>
                <a:lnTo>
                  <a:pt x="51" y="1188"/>
                </a:lnTo>
                <a:lnTo>
                  <a:pt x="68" y="1171"/>
                </a:lnTo>
                <a:lnTo>
                  <a:pt x="119" y="1154"/>
                </a:lnTo>
                <a:lnTo>
                  <a:pt x="153" y="1120"/>
                </a:lnTo>
                <a:lnTo>
                  <a:pt x="221" y="1086"/>
                </a:lnTo>
                <a:lnTo>
                  <a:pt x="322" y="1018"/>
                </a:lnTo>
                <a:lnTo>
                  <a:pt x="424" y="950"/>
                </a:lnTo>
                <a:lnTo>
                  <a:pt x="526" y="900"/>
                </a:lnTo>
                <a:lnTo>
                  <a:pt x="610" y="832"/>
                </a:lnTo>
                <a:lnTo>
                  <a:pt x="763" y="696"/>
                </a:lnTo>
                <a:lnTo>
                  <a:pt x="831" y="611"/>
                </a:lnTo>
                <a:lnTo>
                  <a:pt x="898" y="543"/>
                </a:lnTo>
                <a:lnTo>
                  <a:pt x="966" y="458"/>
                </a:lnTo>
                <a:lnTo>
                  <a:pt x="1017" y="390"/>
                </a:lnTo>
                <a:lnTo>
                  <a:pt x="1051" y="305"/>
                </a:lnTo>
                <a:lnTo>
                  <a:pt x="1085" y="254"/>
                </a:lnTo>
                <a:lnTo>
                  <a:pt x="1102" y="186"/>
                </a:lnTo>
                <a:lnTo>
                  <a:pt x="1119" y="153"/>
                </a:lnTo>
                <a:lnTo>
                  <a:pt x="1119" y="102"/>
                </a:lnTo>
                <a:lnTo>
                  <a:pt x="1119" y="68"/>
                </a:lnTo>
                <a:lnTo>
                  <a:pt x="1119" y="51"/>
                </a:lnTo>
                <a:lnTo>
                  <a:pt x="1119" y="34"/>
                </a:lnTo>
                <a:lnTo>
                  <a:pt x="1119" y="17"/>
                </a:lnTo>
                <a:lnTo>
                  <a:pt x="1152" y="0"/>
                </a:lnTo>
                <a:lnTo>
                  <a:pt x="1169" y="17"/>
                </a:lnTo>
                <a:lnTo>
                  <a:pt x="1203" y="34"/>
                </a:lnTo>
                <a:lnTo>
                  <a:pt x="1237" y="51"/>
                </a:lnTo>
                <a:lnTo>
                  <a:pt x="1288" y="85"/>
                </a:lnTo>
                <a:lnTo>
                  <a:pt x="1322" y="119"/>
                </a:lnTo>
                <a:lnTo>
                  <a:pt x="1339" y="153"/>
                </a:lnTo>
                <a:lnTo>
                  <a:pt x="1356" y="186"/>
                </a:lnTo>
                <a:lnTo>
                  <a:pt x="1373" y="203"/>
                </a:lnTo>
                <a:lnTo>
                  <a:pt x="1356" y="254"/>
                </a:lnTo>
                <a:lnTo>
                  <a:pt x="1339" y="271"/>
                </a:lnTo>
                <a:lnTo>
                  <a:pt x="1322" y="288"/>
                </a:lnTo>
                <a:lnTo>
                  <a:pt x="1288" y="305"/>
                </a:lnTo>
                <a:lnTo>
                  <a:pt x="1237" y="356"/>
                </a:lnTo>
                <a:lnTo>
                  <a:pt x="1186" y="424"/>
                </a:lnTo>
                <a:lnTo>
                  <a:pt x="1135" y="52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2" name="Freeform 40"/>
          <p:cNvSpPr/>
          <p:nvPr/>
        </p:nvSpPr>
        <p:spPr bwMode="auto">
          <a:xfrm>
            <a:off x="5876925" y="2219325"/>
            <a:ext cx="504825" cy="312738"/>
          </a:xfrm>
          <a:custGeom>
            <a:avLst/>
            <a:gdLst>
              <a:gd name="T0" fmla="*/ 559 w 796"/>
              <a:gd name="T1" fmla="*/ 68 h 492"/>
              <a:gd name="T2" fmla="*/ 559 w 796"/>
              <a:gd name="T3" fmla="*/ 34 h 492"/>
              <a:gd name="T4" fmla="*/ 559 w 796"/>
              <a:gd name="T5" fmla="*/ 17 h 492"/>
              <a:gd name="T6" fmla="*/ 576 w 796"/>
              <a:gd name="T7" fmla="*/ 0 h 492"/>
              <a:gd name="T8" fmla="*/ 626 w 796"/>
              <a:gd name="T9" fmla="*/ 17 h 492"/>
              <a:gd name="T10" fmla="*/ 660 w 796"/>
              <a:gd name="T11" fmla="*/ 34 h 492"/>
              <a:gd name="T12" fmla="*/ 694 w 796"/>
              <a:gd name="T13" fmla="*/ 51 h 492"/>
              <a:gd name="T14" fmla="*/ 762 w 796"/>
              <a:gd name="T15" fmla="*/ 102 h 492"/>
              <a:gd name="T16" fmla="*/ 779 w 796"/>
              <a:gd name="T17" fmla="*/ 136 h 492"/>
              <a:gd name="T18" fmla="*/ 796 w 796"/>
              <a:gd name="T19" fmla="*/ 170 h 492"/>
              <a:gd name="T20" fmla="*/ 779 w 796"/>
              <a:gd name="T21" fmla="*/ 187 h 492"/>
              <a:gd name="T22" fmla="*/ 762 w 796"/>
              <a:gd name="T23" fmla="*/ 238 h 492"/>
              <a:gd name="T24" fmla="*/ 728 w 796"/>
              <a:gd name="T25" fmla="*/ 254 h 492"/>
              <a:gd name="T26" fmla="*/ 711 w 796"/>
              <a:gd name="T27" fmla="*/ 271 h 492"/>
              <a:gd name="T28" fmla="*/ 660 w 796"/>
              <a:gd name="T29" fmla="*/ 288 h 492"/>
              <a:gd name="T30" fmla="*/ 610 w 796"/>
              <a:gd name="T31" fmla="*/ 322 h 492"/>
              <a:gd name="T32" fmla="*/ 423 w 796"/>
              <a:gd name="T33" fmla="*/ 407 h 492"/>
              <a:gd name="T34" fmla="*/ 220 w 796"/>
              <a:gd name="T35" fmla="*/ 458 h 492"/>
              <a:gd name="T36" fmla="*/ 118 w 796"/>
              <a:gd name="T37" fmla="*/ 492 h 492"/>
              <a:gd name="T38" fmla="*/ 50 w 796"/>
              <a:gd name="T39" fmla="*/ 492 h 492"/>
              <a:gd name="T40" fmla="*/ 17 w 796"/>
              <a:gd name="T41" fmla="*/ 492 h 492"/>
              <a:gd name="T42" fmla="*/ 0 w 796"/>
              <a:gd name="T43" fmla="*/ 492 h 492"/>
              <a:gd name="T44" fmla="*/ 0 w 796"/>
              <a:gd name="T45" fmla="*/ 475 h 492"/>
              <a:gd name="T46" fmla="*/ 34 w 796"/>
              <a:gd name="T47" fmla="*/ 458 h 492"/>
              <a:gd name="T48" fmla="*/ 67 w 796"/>
              <a:gd name="T49" fmla="*/ 424 h 492"/>
              <a:gd name="T50" fmla="*/ 135 w 796"/>
              <a:gd name="T51" fmla="*/ 407 h 492"/>
              <a:gd name="T52" fmla="*/ 186 w 796"/>
              <a:gd name="T53" fmla="*/ 373 h 492"/>
              <a:gd name="T54" fmla="*/ 271 w 796"/>
              <a:gd name="T55" fmla="*/ 322 h 492"/>
              <a:gd name="T56" fmla="*/ 423 w 796"/>
              <a:gd name="T57" fmla="*/ 221 h 492"/>
              <a:gd name="T58" fmla="*/ 491 w 796"/>
              <a:gd name="T59" fmla="*/ 170 h 492"/>
              <a:gd name="T60" fmla="*/ 542 w 796"/>
              <a:gd name="T61" fmla="*/ 136 h 492"/>
              <a:gd name="T62" fmla="*/ 559 w 796"/>
              <a:gd name="T63" fmla="*/ 102 h 492"/>
              <a:gd name="T64" fmla="*/ 559 w 796"/>
              <a:gd name="T65" fmla="*/ 68 h 492"/>
              <a:gd name="T66" fmla="*/ 559 w 796"/>
              <a:gd name="T67" fmla="*/ 68 h 49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96"/>
              <a:gd name="T103" fmla="*/ 0 h 492"/>
              <a:gd name="T104" fmla="*/ 796 w 796"/>
              <a:gd name="T105" fmla="*/ 492 h 49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96" h="492">
                <a:moveTo>
                  <a:pt x="559" y="68"/>
                </a:moveTo>
                <a:lnTo>
                  <a:pt x="559" y="34"/>
                </a:lnTo>
                <a:lnTo>
                  <a:pt x="559" y="17"/>
                </a:lnTo>
                <a:lnTo>
                  <a:pt x="576" y="0"/>
                </a:lnTo>
                <a:lnTo>
                  <a:pt x="626" y="17"/>
                </a:lnTo>
                <a:lnTo>
                  <a:pt x="660" y="34"/>
                </a:lnTo>
                <a:lnTo>
                  <a:pt x="694" y="51"/>
                </a:lnTo>
                <a:lnTo>
                  <a:pt x="762" y="102"/>
                </a:lnTo>
                <a:lnTo>
                  <a:pt x="779" y="136"/>
                </a:lnTo>
                <a:lnTo>
                  <a:pt x="796" y="170"/>
                </a:lnTo>
                <a:lnTo>
                  <a:pt x="779" y="187"/>
                </a:lnTo>
                <a:lnTo>
                  <a:pt x="762" y="238"/>
                </a:lnTo>
                <a:lnTo>
                  <a:pt x="728" y="254"/>
                </a:lnTo>
                <a:lnTo>
                  <a:pt x="711" y="271"/>
                </a:lnTo>
                <a:lnTo>
                  <a:pt x="660" y="288"/>
                </a:lnTo>
                <a:lnTo>
                  <a:pt x="610" y="322"/>
                </a:lnTo>
                <a:lnTo>
                  <a:pt x="423" y="407"/>
                </a:lnTo>
                <a:lnTo>
                  <a:pt x="220" y="458"/>
                </a:lnTo>
                <a:lnTo>
                  <a:pt x="118" y="492"/>
                </a:lnTo>
                <a:lnTo>
                  <a:pt x="50" y="492"/>
                </a:lnTo>
                <a:lnTo>
                  <a:pt x="17" y="492"/>
                </a:lnTo>
                <a:lnTo>
                  <a:pt x="0" y="492"/>
                </a:lnTo>
                <a:lnTo>
                  <a:pt x="0" y="475"/>
                </a:lnTo>
                <a:lnTo>
                  <a:pt x="34" y="458"/>
                </a:lnTo>
                <a:lnTo>
                  <a:pt x="67" y="424"/>
                </a:lnTo>
                <a:lnTo>
                  <a:pt x="135" y="407"/>
                </a:lnTo>
                <a:lnTo>
                  <a:pt x="186" y="373"/>
                </a:lnTo>
                <a:lnTo>
                  <a:pt x="271" y="322"/>
                </a:lnTo>
                <a:lnTo>
                  <a:pt x="423" y="221"/>
                </a:lnTo>
                <a:lnTo>
                  <a:pt x="491" y="170"/>
                </a:lnTo>
                <a:lnTo>
                  <a:pt x="542" y="136"/>
                </a:lnTo>
                <a:lnTo>
                  <a:pt x="559" y="102"/>
                </a:lnTo>
                <a:lnTo>
                  <a:pt x="559" y="6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3" name="Freeform 41"/>
          <p:cNvSpPr/>
          <p:nvPr/>
        </p:nvSpPr>
        <p:spPr bwMode="auto">
          <a:xfrm>
            <a:off x="5737225" y="2651125"/>
            <a:ext cx="182563" cy="215900"/>
          </a:xfrm>
          <a:custGeom>
            <a:avLst/>
            <a:gdLst>
              <a:gd name="T0" fmla="*/ 85 w 288"/>
              <a:gd name="T1" fmla="*/ 17 h 340"/>
              <a:gd name="T2" fmla="*/ 153 w 288"/>
              <a:gd name="T3" fmla="*/ 34 h 340"/>
              <a:gd name="T4" fmla="*/ 221 w 288"/>
              <a:gd name="T5" fmla="*/ 85 h 340"/>
              <a:gd name="T6" fmla="*/ 255 w 288"/>
              <a:gd name="T7" fmla="*/ 119 h 340"/>
              <a:gd name="T8" fmla="*/ 271 w 288"/>
              <a:gd name="T9" fmla="*/ 153 h 340"/>
              <a:gd name="T10" fmla="*/ 288 w 288"/>
              <a:gd name="T11" fmla="*/ 204 h 340"/>
              <a:gd name="T12" fmla="*/ 288 w 288"/>
              <a:gd name="T13" fmla="*/ 238 h 340"/>
              <a:gd name="T14" fmla="*/ 271 w 288"/>
              <a:gd name="T15" fmla="*/ 289 h 340"/>
              <a:gd name="T16" fmla="*/ 271 w 288"/>
              <a:gd name="T17" fmla="*/ 323 h 340"/>
              <a:gd name="T18" fmla="*/ 255 w 288"/>
              <a:gd name="T19" fmla="*/ 340 h 340"/>
              <a:gd name="T20" fmla="*/ 255 w 288"/>
              <a:gd name="T21" fmla="*/ 340 h 340"/>
              <a:gd name="T22" fmla="*/ 238 w 288"/>
              <a:gd name="T23" fmla="*/ 340 h 340"/>
              <a:gd name="T24" fmla="*/ 204 w 288"/>
              <a:gd name="T25" fmla="*/ 323 h 340"/>
              <a:gd name="T26" fmla="*/ 170 w 288"/>
              <a:gd name="T27" fmla="*/ 306 h 340"/>
              <a:gd name="T28" fmla="*/ 136 w 288"/>
              <a:gd name="T29" fmla="*/ 272 h 340"/>
              <a:gd name="T30" fmla="*/ 85 w 288"/>
              <a:gd name="T31" fmla="*/ 238 h 340"/>
              <a:gd name="T32" fmla="*/ 51 w 288"/>
              <a:gd name="T33" fmla="*/ 204 h 340"/>
              <a:gd name="T34" fmla="*/ 34 w 288"/>
              <a:gd name="T35" fmla="*/ 153 h 340"/>
              <a:gd name="T36" fmla="*/ 17 w 288"/>
              <a:gd name="T37" fmla="*/ 119 h 340"/>
              <a:gd name="T38" fmla="*/ 0 w 288"/>
              <a:gd name="T39" fmla="*/ 85 h 340"/>
              <a:gd name="T40" fmla="*/ 0 w 288"/>
              <a:gd name="T41" fmla="*/ 51 h 340"/>
              <a:gd name="T42" fmla="*/ 0 w 288"/>
              <a:gd name="T43" fmla="*/ 34 h 340"/>
              <a:gd name="T44" fmla="*/ 0 w 288"/>
              <a:gd name="T45" fmla="*/ 17 h 340"/>
              <a:gd name="T46" fmla="*/ 34 w 288"/>
              <a:gd name="T47" fmla="*/ 0 h 340"/>
              <a:gd name="T48" fmla="*/ 85 w 288"/>
              <a:gd name="T49" fmla="*/ 17 h 340"/>
              <a:gd name="T50" fmla="*/ 85 w 288"/>
              <a:gd name="T51" fmla="*/ 17 h 3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88"/>
              <a:gd name="T79" fmla="*/ 0 h 340"/>
              <a:gd name="T80" fmla="*/ 288 w 288"/>
              <a:gd name="T81" fmla="*/ 340 h 3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88" h="340">
                <a:moveTo>
                  <a:pt x="85" y="17"/>
                </a:moveTo>
                <a:lnTo>
                  <a:pt x="153" y="34"/>
                </a:lnTo>
                <a:lnTo>
                  <a:pt x="221" y="85"/>
                </a:lnTo>
                <a:lnTo>
                  <a:pt x="255" y="119"/>
                </a:lnTo>
                <a:lnTo>
                  <a:pt x="271" y="153"/>
                </a:lnTo>
                <a:lnTo>
                  <a:pt x="288" y="204"/>
                </a:lnTo>
                <a:lnTo>
                  <a:pt x="288" y="238"/>
                </a:lnTo>
                <a:lnTo>
                  <a:pt x="271" y="289"/>
                </a:lnTo>
                <a:lnTo>
                  <a:pt x="271" y="323"/>
                </a:lnTo>
                <a:lnTo>
                  <a:pt x="255" y="340"/>
                </a:lnTo>
                <a:lnTo>
                  <a:pt x="238" y="340"/>
                </a:lnTo>
                <a:lnTo>
                  <a:pt x="204" y="323"/>
                </a:lnTo>
                <a:lnTo>
                  <a:pt x="170" y="306"/>
                </a:lnTo>
                <a:lnTo>
                  <a:pt x="136" y="272"/>
                </a:lnTo>
                <a:lnTo>
                  <a:pt x="85" y="238"/>
                </a:lnTo>
                <a:lnTo>
                  <a:pt x="51" y="204"/>
                </a:lnTo>
                <a:lnTo>
                  <a:pt x="34" y="153"/>
                </a:lnTo>
                <a:lnTo>
                  <a:pt x="17" y="119"/>
                </a:lnTo>
                <a:lnTo>
                  <a:pt x="0" y="85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34" y="0"/>
                </a:lnTo>
                <a:lnTo>
                  <a:pt x="85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4" name="Freeform 42"/>
          <p:cNvSpPr/>
          <p:nvPr/>
        </p:nvSpPr>
        <p:spPr bwMode="auto">
          <a:xfrm>
            <a:off x="6016625" y="2574925"/>
            <a:ext cx="171450" cy="173038"/>
          </a:xfrm>
          <a:custGeom>
            <a:avLst/>
            <a:gdLst>
              <a:gd name="T0" fmla="*/ 271 w 271"/>
              <a:gd name="T1" fmla="*/ 153 h 272"/>
              <a:gd name="T2" fmla="*/ 271 w 271"/>
              <a:gd name="T3" fmla="*/ 204 h 272"/>
              <a:gd name="T4" fmla="*/ 271 w 271"/>
              <a:gd name="T5" fmla="*/ 238 h 272"/>
              <a:gd name="T6" fmla="*/ 254 w 271"/>
              <a:gd name="T7" fmla="*/ 255 h 272"/>
              <a:gd name="T8" fmla="*/ 237 w 271"/>
              <a:gd name="T9" fmla="*/ 272 h 272"/>
              <a:gd name="T10" fmla="*/ 220 w 271"/>
              <a:gd name="T11" fmla="*/ 272 h 272"/>
              <a:gd name="T12" fmla="*/ 186 w 271"/>
              <a:gd name="T13" fmla="*/ 272 h 272"/>
              <a:gd name="T14" fmla="*/ 169 w 271"/>
              <a:gd name="T15" fmla="*/ 255 h 272"/>
              <a:gd name="T16" fmla="*/ 135 w 271"/>
              <a:gd name="T17" fmla="*/ 204 h 272"/>
              <a:gd name="T18" fmla="*/ 85 w 271"/>
              <a:gd name="T19" fmla="*/ 170 h 272"/>
              <a:gd name="T20" fmla="*/ 68 w 271"/>
              <a:gd name="T21" fmla="*/ 136 h 272"/>
              <a:gd name="T22" fmla="*/ 34 w 271"/>
              <a:gd name="T23" fmla="*/ 119 h 272"/>
              <a:gd name="T24" fmla="*/ 34 w 271"/>
              <a:gd name="T25" fmla="*/ 85 h 272"/>
              <a:gd name="T26" fmla="*/ 17 w 271"/>
              <a:gd name="T27" fmla="*/ 51 h 272"/>
              <a:gd name="T28" fmla="*/ 0 w 271"/>
              <a:gd name="T29" fmla="*/ 17 h 272"/>
              <a:gd name="T30" fmla="*/ 17 w 271"/>
              <a:gd name="T31" fmla="*/ 0 h 272"/>
              <a:gd name="T32" fmla="*/ 34 w 271"/>
              <a:gd name="T33" fmla="*/ 0 h 272"/>
              <a:gd name="T34" fmla="*/ 51 w 271"/>
              <a:gd name="T35" fmla="*/ 0 h 272"/>
              <a:gd name="T36" fmla="*/ 118 w 271"/>
              <a:gd name="T37" fmla="*/ 0 h 272"/>
              <a:gd name="T38" fmla="*/ 169 w 271"/>
              <a:gd name="T39" fmla="*/ 17 h 272"/>
              <a:gd name="T40" fmla="*/ 203 w 271"/>
              <a:gd name="T41" fmla="*/ 51 h 272"/>
              <a:gd name="T42" fmla="*/ 237 w 271"/>
              <a:gd name="T43" fmla="*/ 68 h 272"/>
              <a:gd name="T44" fmla="*/ 271 w 271"/>
              <a:gd name="T45" fmla="*/ 153 h 272"/>
              <a:gd name="T46" fmla="*/ 271 w 271"/>
              <a:gd name="T47" fmla="*/ 153 h 27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71"/>
              <a:gd name="T73" fmla="*/ 0 h 272"/>
              <a:gd name="T74" fmla="*/ 271 w 271"/>
              <a:gd name="T75" fmla="*/ 272 h 27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71" h="272">
                <a:moveTo>
                  <a:pt x="271" y="153"/>
                </a:moveTo>
                <a:lnTo>
                  <a:pt x="271" y="204"/>
                </a:lnTo>
                <a:lnTo>
                  <a:pt x="271" y="238"/>
                </a:lnTo>
                <a:lnTo>
                  <a:pt x="254" y="255"/>
                </a:lnTo>
                <a:lnTo>
                  <a:pt x="237" y="272"/>
                </a:lnTo>
                <a:lnTo>
                  <a:pt x="220" y="272"/>
                </a:lnTo>
                <a:lnTo>
                  <a:pt x="186" y="272"/>
                </a:lnTo>
                <a:lnTo>
                  <a:pt x="169" y="255"/>
                </a:lnTo>
                <a:lnTo>
                  <a:pt x="135" y="204"/>
                </a:lnTo>
                <a:lnTo>
                  <a:pt x="85" y="170"/>
                </a:lnTo>
                <a:lnTo>
                  <a:pt x="68" y="136"/>
                </a:lnTo>
                <a:lnTo>
                  <a:pt x="34" y="119"/>
                </a:lnTo>
                <a:lnTo>
                  <a:pt x="34" y="85"/>
                </a:lnTo>
                <a:lnTo>
                  <a:pt x="17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118" y="0"/>
                </a:lnTo>
                <a:lnTo>
                  <a:pt x="169" y="17"/>
                </a:lnTo>
                <a:lnTo>
                  <a:pt x="203" y="51"/>
                </a:lnTo>
                <a:lnTo>
                  <a:pt x="237" y="68"/>
                </a:lnTo>
                <a:lnTo>
                  <a:pt x="271" y="15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5" name="Freeform 43"/>
          <p:cNvSpPr/>
          <p:nvPr/>
        </p:nvSpPr>
        <p:spPr bwMode="auto">
          <a:xfrm>
            <a:off x="6242050" y="2457450"/>
            <a:ext cx="333375" cy="279400"/>
          </a:xfrm>
          <a:custGeom>
            <a:avLst/>
            <a:gdLst>
              <a:gd name="T0" fmla="*/ 491 w 525"/>
              <a:gd name="T1" fmla="*/ 119 h 442"/>
              <a:gd name="T2" fmla="*/ 508 w 525"/>
              <a:gd name="T3" fmla="*/ 136 h 442"/>
              <a:gd name="T4" fmla="*/ 525 w 525"/>
              <a:gd name="T5" fmla="*/ 153 h 442"/>
              <a:gd name="T6" fmla="*/ 525 w 525"/>
              <a:gd name="T7" fmla="*/ 187 h 442"/>
              <a:gd name="T8" fmla="*/ 525 w 525"/>
              <a:gd name="T9" fmla="*/ 187 h 442"/>
              <a:gd name="T10" fmla="*/ 508 w 525"/>
              <a:gd name="T11" fmla="*/ 221 h 442"/>
              <a:gd name="T12" fmla="*/ 474 w 525"/>
              <a:gd name="T13" fmla="*/ 238 h 442"/>
              <a:gd name="T14" fmla="*/ 423 w 525"/>
              <a:gd name="T15" fmla="*/ 289 h 442"/>
              <a:gd name="T16" fmla="*/ 288 w 525"/>
              <a:gd name="T17" fmla="*/ 357 h 442"/>
              <a:gd name="T18" fmla="*/ 169 w 525"/>
              <a:gd name="T19" fmla="*/ 408 h 442"/>
              <a:gd name="T20" fmla="*/ 101 w 525"/>
              <a:gd name="T21" fmla="*/ 425 h 442"/>
              <a:gd name="T22" fmla="*/ 50 w 525"/>
              <a:gd name="T23" fmla="*/ 442 h 442"/>
              <a:gd name="T24" fmla="*/ 17 w 525"/>
              <a:gd name="T25" fmla="*/ 442 h 442"/>
              <a:gd name="T26" fmla="*/ 0 w 525"/>
              <a:gd name="T27" fmla="*/ 425 h 442"/>
              <a:gd name="T28" fmla="*/ 0 w 525"/>
              <a:gd name="T29" fmla="*/ 425 h 442"/>
              <a:gd name="T30" fmla="*/ 17 w 525"/>
              <a:gd name="T31" fmla="*/ 408 h 442"/>
              <a:gd name="T32" fmla="*/ 50 w 525"/>
              <a:gd name="T33" fmla="*/ 374 h 442"/>
              <a:gd name="T34" fmla="*/ 101 w 525"/>
              <a:gd name="T35" fmla="*/ 340 h 442"/>
              <a:gd name="T36" fmla="*/ 186 w 525"/>
              <a:gd name="T37" fmla="*/ 272 h 442"/>
              <a:gd name="T38" fmla="*/ 237 w 525"/>
              <a:gd name="T39" fmla="*/ 238 h 442"/>
              <a:gd name="T40" fmla="*/ 254 w 525"/>
              <a:gd name="T41" fmla="*/ 187 h 442"/>
              <a:gd name="T42" fmla="*/ 288 w 525"/>
              <a:gd name="T43" fmla="*/ 170 h 442"/>
              <a:gd name="T44" fmla="*/ 305 w 525"/>
              <a:gd name="T45" fmla="*/ 136 h 442"/>
              <a:gd name="T46" fmla="*/ 305 w 525"/>
              <a:gd name="T47" fmla="*/ 68 h 442"/>
              <a:gd name="T48" fmla="*/ 305 w 525"/>
              <a:gd name="T49" fmla="*/ 34 h 442"/>
              <a:gd name="T50" fmla="*/ 305 w 525"/>
              <a:gd name="T51" fmla="*/ 17 h 442"/>
              <a:gd name="T52" fmla="*/ 322 w 525"/>
              <a:gd name="T53" fmla="*/ 17 h 442"/>
              <a:gd name="T54" fmla="*/ 322 w 525"/>
              <a:gd name="T55" fmla="*/ 0 h 442"/>
              <a:gd name="T56" fmla="*/ 339 w 525"/>
              <a:gd name="T57" fmla="*/ 0 h 442"/>
              <a:gd name="T58" fmla="*/ 355 w 525"/>
              <a:gd name="T59" fmla="*/ 17 h 442"/>
              <a:gd name="T60" fmla="*/ 406 w 525"/>
              <a:gd name="T61" fmla="*/ 34 h 442"/>
              <a:gd name="T62" fmla="*/ 457 w 525"/>
              <a:gd name="T63" fmla="*/ 68 h 442"/>
              <a:gd name="T64" fmla="*/ 474 w 525"/>
              <a:gd name="T65" fmla="*/ 85 h 442"/>
              <a:gd name="T66" fmla="*/ 491 w 525"/>
              <a:gd name="T67" fmla="*/ 119 h 442"/>
              <a:gd name="T68" fmla="*/ 491 w 525"/>
              <a:gd name="T69" fmla="*/ 119 h 44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25"/>
              <a:gd name="T106" fmla="*/ 0 h 442"/>
              <a:gd name="T107" fmla="*/ 525 w 525"/>
              <a:gd name="T108" fmla="*/ 442 h 44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25" h="442">
                <a:moveTo>
                  <a:pt x="491" y="119"/>
                </a:moveTo>
                <a:lnTo>
                  <a:pt x="508" y="136"/>
                </a:lnTo>
                <a:lnTo>
                  <a:pt x="525" y="153"/>
                </a:lnTo>
                <a:lnTo>
                  <a:pt x="525" y="187"/>
                </a:lnTo>
                <a:lnTo>
                  <a:pt x="508" y="221"/>
                </a:lnTo>
                <a:lnTo>
                  <a:pt x="474" y="238"/>
                </a:lnTo>
                <a:lnTo>
                  <a:pt x="423" y="289"/>
                </a:lnTo>
                <a:lnTo>
                  <a:pt x="288" y="357"/>
                </a:lnTo>
                <a:lnTo>
                  <a:pt x="169" y="408"/>
                </a:lnTo>
                <a:lnTo>
                  <a:pt x="101" y="425"/>
                </a:lnTo>
                <a:lnTo>
                  <a:pt x="50" y="442"/>
                </a:lnTo>
                <a:lnTo>
                  <a:pt x="17" y="442"/>
                </a:lnTo>
                <a:lnTo>
                  <a:pt x="0" y="425"/>
                </a:lnTo>
                <a:lnTo>
                  <a:pt x="17" y="408"/>
                </a:lnTo>
                <a:lnTo>
                  <a:pt x="50" y="374"/>
                </a:lnTo>
                <a:lnTo>
                  <a:pt x="101" y="340"/>
                </a:lnTo>
                <a:lnTo>
                  <a:pt x="186" y="272"/>
                </a:lnTo>
                <a:lnTo>
                  <a:pt x="237" y="238"/>
                </a:lnTo>
                <a:lnTo>
                  <a:pt x="254" y="187"/>
                </a:lnTo>
                <a:lnTo>
                  <a:pt x="288" y="170"/>
                </a:lnTo>
                <a:lnTo>
                  <a:pt x="305" y="136"/>
                </a:lnTo>
                <a:lnTo>
                  <a:pt x="305" y="68"/>
                </a:lnTo>
                <a:lnTo>
                  <a:pt x="305" y="34"/>
                </a:lnTo>
                <a:lnTo>
                  <a:pt x="305" y="17"/>
                </a:lnTo>
                <a:lnTo>
                  <a:pt x="322" y="17"/>
                </a:lnTo>
                <a:lnTo>
                  <a:pt x="322" y="0"/>
                </a:lnTo>
                <a:lnTo>
                  <a:pt x="339" y="0"/>
                </a:lnTo>
                <a:lnTo>
                  <a:pt x="355" y="17"/>
                </a:lnTo>
                <a:lnTo>
                  <a:pt x="406" y="34"/>
                </a:lnTo>
                <a:lnTo>
                  <a:pt x="457" y="68"/>
                </a:lnTo>
                <a:lnTo>
                  <a:pt x="474" y="85"/>
                </a:lnTo>
                <a:lnTo>
                  <a:pt x="491" y="11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6" name="Freeform 44"/>
          <p:cNvSpPr/>
          <p:nvPr/>
        </p:nvSpPr>
        <p:spPr bwMode="auto">
          <a:xfrm>
            <a:off x="5435600" y="2909888"/>
            <a:ext cx="1085850" cy="280987"/>
          </a:xfrm>
          <a:custGeom>
            <a:avLst/>
            <a:gdLst>
              <a:gd name="T0" fmla="*/ 1220 w 1711"/>
              <a:gd name="T1" fmla="*/ 85 h 442"/>
              <a:gd name="T2" fmla="*/ 1355 w 1711"/>
              <a:gd name="T3" fmla="*/ 51 h 442"/>
              <a:gd name="T4" fmla="*/ 1440 w 1711"/>
              <a:gd name="T5" fmla="*/ 17 h 442"/>
              <a:gd name="T6" fmla="*/ 1508 w 1711"/>
              <a:gd name="T7" fmla="*/ 0 h 442"/>
              <a:gd name="T8" fmla="*/ 1559 w 1711"/>
              <a:gd name="T9" fmla="*/ 0 h 442"/>
              <a:gd name="T10" fmla="*/ 1610 w 1711"/>
              <a:gd name="T11" fmla="*/ 0 h 442"/>
              <a:gd name="T12" fmla="*/ 1660 w 1711"/>
              <a:gd name="T13" fmla="*/ 17 h 442"/>
              <a:gd name="T14" fmla="*/ 1677 w 1711"/>
              <a:gd name="T15" fmla="*/ 17 h 442"/>
              <a:gd name="T16" fmla="*/ 1694 w 1711"/>
              <a:gd name="T17" fmla="*/ 34 h 442"/>
              <a:gd name="T18" fmla="*/ 1711 w 1711"/>
              <a:gd name="T19" fmla="*/ 85 h 442"/>
              <a:gd name="T20" fmla="*/ 1694 w 1711"/>
              <a:gd name="T21" fmla="*/ 102 h 442"/>
              <a:gd name="T22" fmla="*/ 1660 w 1711"/>
              <a:gd name="T23" fmla="*/ 119 h 442"/>
              <a:gd name="T24" fmla="*/ 1610 w 1711"/>
              <a:gd name="T25" fmla="*/ 136 h 442"/>
              <a:gd name="T26" fmla="*/ 1525 w 1711"/>
              <a:gd name="T27" fmla="*/ 153 h 442"/>
              <a:gd name="T28" fmla="*/ 1474 w 1711"/>
              <a:gd name="T29" fmla="*/ 153 h 442"/>
              <a:gd name="T30" fmla="*/ 1406 w 1711"/>
              <a:gd name="T31" fmla="*/ 170 h 442"/>
              <a:gd name="T32" fmla="*/ 1338 w 1711"/>
              <a:gd name="T33" fmla="*/ 170 h 442"/>
              <a:gd name="T34" fmla="*/ 1254 w 1711"/>
              <a:gd name="T35" fmla="*/ 187 h 442"/>
              <a:gd name="T36" fmla="*/ 1152 w 1711"/>
              <a:gd name="T37" fmla="*/ 221 h 442"/>
              <a:gd name="T38" fmla="*/ 1033 w 1711"/>
              <a:gd name="T39" fmla="*/ 238 h 442"/>
              <a:gd name="T40" fmla="*/ 915 w 1711"/>
              <a:gd name="T41" fmla="*/ 272 h 442"/>
              <a:gd name="T42" fmla="*/ 779 w 1711"/>
              <a:gd name="T43" fmla="*/ 306 h 442"/>
              <a:gd name="T44" fmla="*/ 661 w 1711"/>
              <a:gd name="T45" fmla="*/ 340 h 442"/>
              <a:gd name="T46" fmla="*/ 542 w 1711"/>
              <a:gd name="T47" fmla="*/ 357 h 442"/>
              <a:gd name="T48" fmla="*/ 440 w 1711"/>
              <a:gd name="T49" fmla="*/ 391 h 442"/>
              <a:gd name="T50" fmla="*/ 356 w 1711"/>
              <a:gd name="T51" fmla="*/ 408 h 442"/>
              <a:gd name="T52" fmla="*/ 288 w 1711"/>
              <a:gd name="T53" fmla="*/ 425 h 442"/>
              <a:gd name="T54" fmla="*/ 237 w 1711"/>
              <a:gd name="T55" fmla="*/ 425 h 442"/>
              <a:gd name="T56" fmla="*/ 203 w 1711"/>
              <a:gd name="T57" fmla="*/ 442 h 442"/>
              <a:gd name="T58" fmla="*/ 186 w 1711"/>
              <a:gd name="T59" fmla="*/ 442 h 442"/>
              <a:gd name="T60" fmla="*/ 136 w 1711"/>
              <a:gd name="T61" fmla="*/ 425 h 442"/>
              <a:gd name="T62" fmla="*/ 102 w 1711"/>
              <a:gd name="T63" fmla="*/ 408 h 442"/>
              <a:gd name="T64" fmla="*/ 68 w 1711"/>
              <a:gd name="T65" fmla="*/ 391 h 442"/>
              <a:gd name="T66" fmla="*/ 51 w 1711"/>
              <a:gd name="T67" fmla="*/ 357 h 442"/>
              <a:gd name="T68" fmla="*/ 17 w 1711"/>
              <a:gd name="T69" fmla="*/ 340 h 442"/>
              <a:gd name="T70" fmla="*/ 0 w 1711"/>
              <a:gd name="T71" fmla="*/ 323 h 442"/>
              <a:gd name="T72" fmla="*/ 0 w 1711"/>
              <a:gd name="T73" fmla="*/ 306 h 442"/>
              <a:gd name="T74" fmla="*/ 17 w 1711"/>
              <a:gd name="T75" fmla="*/ 306 h 442"/>
              <a:gd name="T76" fmla="*/ 34 w 1711"/>
              <a:gd name="T77" fmla="*/ 306 h 442"/>
              <a:gd name="T78" fmla="*/ 51 w 1711"/>
              <a:gd name="T79" fmla="*/ 306 h 442"/>
              <a:gd name="T80" fmla="*/ 85 w 1711"/>
              <a:gd name="T81" fmla="*/ 289 h 442"/>
              <a:gd name="T82" fmla="*/ 119 w 1711"/>
              <a:gd name="T83" fmla="*/ 289 h 442"/>
              <a:gd name="T84" fmla="*/ 186 w 1711"/>
              <a:gd name="T85" fmla="*/ 289 h 442"/>
              <a:gd name="T86" fmla="*/ 254 w 1711"/>
              <a:gd name="T87" fmla="*/ 272 h 442"/>
              <a:gd name="T88" fmla="*/ 322 w 1711"/>
              <a:gd name="T89" fmla="*/ 272 h 442"/>
              <a:gd name="T90" fmla="*/ 424 w 1711"/>
              <a:gd name="T91" fmla="*/ 255 h 442"/>
              <a:gd name="T92" fmla="*/ 542 w 1711"/>
              <a:gd name="T93" fmla="*/ 238 h 442"/>
              <a:gd name="T94" fmla="*/ 678 w 1711"/>
              <a:gd name="T95" fmla="*/ 204 h 442"/>
              <a:gd name="T96" fmla="*/ 949 w 1711"/>
              <a:gd name="T97" fmla="*/ 153 h 442"/>
              <a:gd name="T98" fmla="*/ 1220 w 1711"/>
              <a:gd name="T99" fmla="*/ 85 h 442"/>
              <a:gd name="T100" fmla="*/ 1220 w 1711"/>
              <a:gd name="T101" fmla="*/ 85 h 44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11"/>
              <a:gd name="T154" fmla="*/ 0 h 442"/>
              <a:gd name="T155" fmla="*/ 1711 w 1711"/>
              <a:gd name="T156" fmla="*/ 442 h 44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11" h="442">
                <a:moveTo>
                  <a:pt x="1220" y="85"/>
                </a:moveTo>
                <a:lnTo>
                  <a:pt x="1355" y="51"/>
                </a:lnTo>
                <a:lnTo>
                  <a:pt x="1440" y="17"/>
                </a:lnTo>
                <a:lnTo>
                  <a:pt x="1508" y="0"/>
                </a:lnTo>
                <a:lnTo>
                  <a:pt x="1559" y="0"/>
                </a:lnTo>
                <a:lnTo>
                  <a:pt x="1610" y="0"/>
                </a:lnTo>
                <a:lnTo>
                  <a:pt x="1660" y="17"/>
                </a:lnTo>
                <a:lnTo>
                  <a:pt x="1677" y="17"/>
                </a:lnTo>
                <a:lnTo>
                  <a:pt x="1694" y="34"/>
                </a:lnTo>
                <a:lnTo>
                  <a:pt x="1711" y="85"/>
                </a:lnTo>
                <a:lnTo>
                  <a:pt x="1694" y="102"/>
                </a:lnTo>
                <a:lnTo>
                  <a:pt x="1660" y="119"/>
                </a:lnTo>
                <a:lnTo>
                  <a:pt x="1610" y="136"/>
                </a:lnTo>
                <a:lnTo>
                  <a:pt x="1525" y="153"/>
                </a:lnTo>
                <a:lnTo>
                  <a:pt x="1474" y="153"/>
                </a:lnTo>
                <a:lnTo>
                  <a:pt x="1406" y="170"/>
                </a:lnTo>
                <a:lnTo>
                  <a:pt x="1338" y="170"/>
                </a:lnTo>
                <a:lnTo>
                  <a:pt x="1254" y="187"/>
                </a:lnTo>
                <a:lnTo>
                  <a:pt x="1152" y="221"/>
                </a:lnTo>
                <a:lnTo>
                  <a:pt x="1033" y="238"/>
                </a:lnTo>
                <a:lnTo>
                  <a:pt x="915" y="272"/>
                </a:lnTo>
                <a:lnTo>
                  <a:pt x="779" y="306"/>
                </a:lnTo>
                <a:lnTo>
                  <a:pt x="661" y="340"/>
                </a:lnTo>
                <a:lnTo>
                  <a:pt x="542" y="357"/>
                </a:lnTo>
                <a:lnTo>
                  <a:pt x="440" y="391"/>
                </a:lnTo>
                <a:lnTo>
                  <a:pt x="356" y="408"/>
                </a:lnTo>
                <a:lnTo>
                  <a:pt x="288" y="425"/>
                </a:lnTo>
                <a:lnTo>
                  <a:pt x="237" y="425"/>
                </a:lnTo>
                <a:lnTo>
                  <a:pt x="203" y="442"/>
                </a:lnTo>
                <a:lnTo>
                  <a:pt x="186" y="442"/>
                </a:lnTo>
                <a:lnTo>
                  <a:pt x="136" y="425"/>
                </a:lnTo>
                <a:lnTo>
                  <a:pt x="102" y="408"/>
                </a:lnTo>
                <a:lnTo>
                  <a:pt x="68" y="391"/>
                </a:lnTo>
                <a:lnTo>
                  <a:pt x="51" y="357"/>
                </a:lnTo>
                <a:lnTo>
                  <a:pt x="17" y="340"/>
                </a:lnTo>
                <a:lnTo>
                  <a:pt x="0" y="323"/>
                </a:lnTo>
                <a:lnTo>
                  <a:pt x="0" y="306"/>
                </a:lnTo>
                <a:lnTo>
                  <a:pt x="17" y="306"/>
                </a:lnTo>
                <a:lnTo>
                  <a:pt x="34" y="306"/>
                </a:lnTo>
                <a:lnTo>
                  <a:pt x="51" y="306"/>
                </a:lnTo>
                <a:lnTo>
                  <a:pt x="85" y="289"/>
                </a:lnTo>
                <a:lnTo>
                  <a:pt x="119" y="289"/>
                </a:lnTo>
                <a:lnTo>
                  <a:pt x="186" y="289"/>
                </a:lnTo>
                <a:lnTo>
                  <a:pt x="254" y="272"/>
                </a:lnTo>
                <a:lnTo>
                  <a:pt x="322" y="272"/>
                </a:lnTo>
                <a:lnTo>
                  <a:pt x="424" y="255"/>
                </a:lnTo>
                <a:lnTo>
                  <a:pt x="542" y="238"/>
                </a:lnTo>
                <a:lnTo>
                  <a:pt x="678" y="204"/>
                </a:lnTo>
                <a:lnTo>
                  <a:pt x="949" y="153"/>
                </a:lnTo>
                <a:lnTo>
                  <a:pt x="1220" y="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7" name="Freeform 45"/>
          <p:cNvSpPr/>
          <p:nvPr/>
        </p:nvSpPr>
        <p:spPr bwMode="auto">
          <a:xfrm>
            <a:off x="6038850" y="2813050"/>
            <a:ext cx="160338" cy="1131888"/>
          </a:xfrm>
          <a:custGeom>
            <a:avLst/>
            <a:gdLst>
              <a:gd name="T0" fmla="*/ 84 w 254"/>
              <a:gd name="T1" fmla="*/ 0 h 1782"/>
              <a:gd name="T2" fmla="*/ 135 w 254"/>
              <a:gd name="T3" fmla="*/ 0 h 1782"/>
              <a:gd name="T4" fmla="*/ 237 w 254"/>
              <a:gd name="T5" fmla="*/ 68 h 1782"/>
              <a:gd name="T6" fmla="*/ 254 w 254"/>
              <a:gd name="T7" fmla="*/ 135 h 1782"/>
              <a:gd name="T8" fmla="*/ 237 w 254"/>
              <a:gd name="T9" fmla="*/ 288 h 1782"/>
              <a:gd name="T10" fmla="*/ 220 w 254"/>
              <a:gd name="T11" fmla="*/ 407 h 1782"/>
              <a:gd name="T12" fmla="*/ 203 w 254"/>
              <a:gd name="T13" fmla="*/ 560 h 1782"/>
              <a:gd name="T14" fmla="*/ 203 w 254"/>
              <a:gd name="T15" fmla="*/ 747 h 1782"/>
              <a:gd name="T16" fmla="*/ 186 w 254"/>
              <a:gd name="T17" fmla="*/ 984 h 1782"/>
              <a:gd name="T18" fmla="*/ 186 w 254"/>
              <a:gd name="T19" fmla="*/ 1205 h 1782"/>
              <a:gd name="T20" fmla="*/ 186 w 254"/>
              <a:gd name="T21" fmla="*/ 1392 h 1782"/>
              <a:gd name="T22" fmla="*/ 169 w 254"/>
              <a:gd name="T23" fmla="*/ 1528 h 1782"/>
              <a:gd name="T24" fmla="*/ 169 w 254"/>
              <a:gd name="T25" fmla="*/ 1630 h 1782"/>
              <a:gd name="T26" fmla="*/ 135 w 254"/>
              <a:gd name="T27" fmla="*/ 1731 h 1782"/>
              <a:gd name="T28" fmla="*/ 101 w 254"/>
              <a:gd name="T29" fmla="*/ 1782 h 1782"/>
              <a:gd name="T30" fmla="*/ 84 w 254"/>
              <a:gd name="T31" fmla="*/ 1748 h 1782"/>
              <a:gd name="T32" fmla="*/ 51 w 254"/>
              <a:gd name="T33" fmla="*/ 1680 h 1782"/>
              <a:gd name="T34" fmla="*/ 0 w 254"/>
              <a:gd name="T35" fmla="*/ 1579 h 1782"/>
              <a:gd name="T36" fmla="*/ 0 w 254"/>
              <a:gd name="T37" fmla="*/ 1528 h 1782"/>
              <a:gd name="T38" fmla="*/ 0 w 254"/>
              <a:gd name="T39" fmla="*/ 1460 h 1782"/>
              <a:gd name="T40" fmla="*/ 34 w 254"/>
              <a:gd name="T41" fmla="*/ 1341 h 1782"/>
              <a:gd name="T42" fmla="*/ 51 w 254"/>
              <a:gd name="T43" fmla="*/ 1256 h 1782"/>
              <a:gd name="T44" fmla="*/ 51 w 254"/>
              <a:gd name="T45" fmla="*/ 1103 h 1782"/>
              <a:gd name="T46" fmla="*/ 68 w 254"/>
              <a:gd name="T47" fmla="*/ 916 h 1782"/>
              <a:gd name="T48" fmla="*/ 84 w 254"/>
              <a:gd name="T49" fmla="*/ 696 h 1782"/>
              <a:gd name="T50" fmla="*/ 84 w 254"/>
              <a:gd name="T51" fmla="*/ 475 h 1782"/>
              <a:gd name="T52" fmla="*/ 84 w 254"/>
              <a:gd name="T53" fmla="*/ 305 h 1782"/>
              <a:gd name="T54" fmla="*/ 84 w 254"/>
              <a:gd name="T55" fmla="*/ 203 h 1782"/>
              <a:gd name="T56" fmla="*/ 84 w 254"/>
              <a:gd name="T57" fmla="*/ 152 h 1782"/>
              <a:gd name="T58" fmla="*/ 17 w 254"/>
              <a:gd name="T59" fmla="*/ 68 h 1782"/>
              <a:gd name="T60" fmla="*/ 0 w 254"/>
              <a:gd name="T61" fmla="*/ 34 h 1782"/>
              <a:gd name="T62" fmla="*/ 17 w 254"/>
              <a:gd name="T63" fmla="*/ 17 h 178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54"/>
              <a:gd name="T97" fmla="*/ 0 h 1782"/>
              <a:gd name="T98" fmla="*/ 254 w 254"/>
              <a:gd name="T99" fmla="*/ 1782 h 178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54" h="1782">
                <a:moveTo>
                  <a:pt x="17" y="17"/>
                </a:moveTo>
                <a:lnTo>
                  <a:pt x="84" y="0"/>
                </a:lnTo>
                <a:lnTo>
                  <a:pt x="118" y="0"/>
                </a:lnTo>
                <a:lnTo>
                  <a:pt x="135" y="0"/>
                </a:lnTo>
                <a:lnTo>
                  <a:pt x="203" y="17"/>
                </a:lnTo>
                <a:lnTo>
                  <a:pt x="237" y="68"/>
                </a:lnTo>
                <a:lnTo>
                  <a:pt x="254" y="85"/>
                </a:lnTo>
                <a:lnTo>
                  <a:pt x="254" y="135"/>
                </a:lnTo>
                <a:lnTo>
                  <a:pt x="254" y="203"/>
                </a:lnTo>
                <a:lnTo>
                  <a:pt x="237" y="288"/>
                </a:lnTo>
                <a:lnTo>
                  <a:pt x="220" y="339"/>
                </a:lnTo>
                <a:lnTo>
                  <a:pt x="220" y="407"/>
                </a:lnTo>
                <a:lnTo>
                  <a:pt x="203" y="475"/>
                </a:lnTo>
                <a:lnTo>
                  <a:pt x="203" y="560"/>
                </a:lnTo>
                <a:lnTo>
                  <a:pt x="203" y="662"/>
                </a:lnTo>
                <a:lnTo>
                  <a:pt x="203" y="747"/>
                </a:lnTo>
                <a:lnTo>
                  <a:pt x="186" y="865"/>
                </a:lnTo>
                <a:lnTo>
                  <a:pt x="186" y="984"/>
                </a:lnTo>
                <a:lnTo>
                  <a:pt x="186" y="1103"/>
                </a:lnTo>
                <a:lnTo>
                  <a:pt x="186" y="1205"/>
                </a:lnTo>
                <a:lnTo>
                  <a:pt x="186" y="1307"/>
                </a:lnTo>
                <a:lnTo>
                  <a:pt x="186" y="1392"/>
                </a:lnTo>
                <a:lnTo>
                  <a:pt x="186" y="1460"/>
                </a:lnTo>
                <a:lnTo>
                  <a:pt x="169" y="1528"/>
                </a:lnTo>
                <a:lnTo>
                  <a:pt x="169" y="1579"/>
                </a:lnTo>
                <a:lnTo>
                  <a:pt x="169" y="1630"/>
                </a:lnTo>
                <a:lnTo>
                  <a:pt x="152" y="1697"/>
                </a:lnTo>
                <a:lnTo>
                  <a:pt x="135" y="1731"/>
                </a:lnTo>
                <a:lnTo>
                  <a:pt x="118" y="1765"/>
                </a:lnTo>
                <a:lnTo>
                  <a:pt x="101" y="1782"/>
                </a:lnTo>
                <a:lnTo>
                  <a:pt x="101" y="1765"/>
                </a:lnTo>
                <a:lnTo>
                  <a:pt x="84" y="1748"/>
                </a:lnTo>
                <a:lnTo>
                  <a:pt x="68" y="1714"/>
                </a:lnTo>
                <a:lnTo>
                  <a:pt x="51" y="1680"/>
                </a:lnTo>
                <a:lnTo>
                  <a:pt x="17" y="1630"/>
                </a:lnTo>
                <a:lnTo>
                  <a:pt x="0" y="1579"/>
                </a:lnTo>
                <a:lnTo>
                  <a:pt x="0" y="1545"/>
                </a:lnTo>
                <a:lnTo>
                  <a:pt x="0" y="1528"/>
                </a:lnTo>
                <a:lnTo>
                  <a:pt x="0" y="1511"/>
                </a:lnTo>
                <a:lnTo>
                  <a:pt x="0" y="1460"/>
                </a:lnTo>
                <a:lnTo>
                  <a:pt x="17" y="1409"/>
                </a:lnTo>
                <a:lnTo>
                  <a:pt x="34" y="1341"/>
                </a:lnTo>
                <a:lnTo>
                  <a:pt x="34" y="1307"/>
                </a:lnTo>
                <a:lnTo>
                  <a:pt x="51" y="1256"/>
                </a:lnTo>
                <a:lnTo>
                  <a:pt x="51" y="1188"/>
                </a:lnTo>
                <a:lnTo>
                  <a:pt x="51" y="1103"/>
                </a:lnTo>
                <a:lnTo>
                  <a:pt x="68" y="1018"/>
                </a:lnTo>
                <a:lnTo>
                  <a:pt x="68" y="916"/>
                </a:lnTo>
                <a:lnTo>
                  <a:pt x="84" y="815"/>
                </a:lnTo>
                <a:lnTo>
                  <a:pt x="84" y="696"/>
                </a:lnTo>
                <a:lnTo>
                  <a:pt x="84" y="577"/>
                </a:lnTo>
                <a:lnTo>
                  <a:pt x="84" y="475"/>
                </a:lnTo>
                <a:lnTo>
                  <a:pt x="84" y="390"/>
                </a:lnTo>
                <a:lnTo>
                  <a:pt x="84" y="305"/>
                </a:lnTo>
                <a:lnTo>
                  <a:pt x="84" y="254"/>
                </a:lnTo>
                <a:lnTo>
                  <a:pt x="84" y="203"/>
                </a:lnTo>
                <a:lnTo>
                  <a:pt x="84" y="169"/>
                </a:lnTo>
                <a:lnTo>
                  <a:pt x="84" y="152"/>
                </a:lnTo>
                <a:lnTo>
                  <a:pt x="51" y="118"/>
                </a:ln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8" name="Freeform 46"/>
          <p:cNvSpPr/>
          <p:nvPr/>
        </p:nvSpPr>
        <p:spPr bwMode="auto">
          <a:xfrm>
            <a:off x="5543550" y="3038475"/>
            <a:ext cx="590550" cy="647700"/>
          </a:xfrm>
          <a:custGeom>
            <a:avLst/>
            <a:gdLst>
              <a:gd name="T0" fmla="*/ 119 w 932"/>
              <a:gd name="T1" fmla="*/ 883 h 1019"/>
              <a:gd name="T2" fmla="*/ 204 w 932"/>
              <a:gd name="T3" fmla="*/ 832 h 1019"/>
              <a:gd name="T4" fmla="*/ 288 w 932"/>
              <a:gd name="T5" fmla="*/ 747 h 1019"/>
              <a:gd name="T6" fmla="*/ 373 w 932"/>
              <a:gd name="T7" fmla="*/ 662 h 1019"/>
              <a:gd name="T8" fmla="*/ 475 w 932"/>
              <a:gd name="T9" fmla="*/ 543 h 1019"/>
              <a:gd name="T10" fmla="*/ 560 w 932"/>
              <a:gd name="T11" fmla="*/ 442 h 1019"/>
              <a:gd name="T12" fmla="*/ 644 w 932"/>
              <a:gd name="T13" fmla="*/ 306 h 1019"/>
              <a:gd name="T14" fmla="*/ 746 w 932"/>
              <a:gd name="T15" fmla="*/ 153 h 1019"/>
              <a:gd name="T16" fmla="*/ 831 w 932"/>
              <a:gd name="T17" fmla="*/ 0 h 1019"/>
              <a:gd name="T18" fmla="*/ 848 w 932"/>
              <a:gd name="T19" fmla="*/ 17 h 1019"/>
              <a:gd name="T20" fmla="*/ 881 w 932"/>
              <a:gd name="T21" fmla="*/ 51 h 1019"/>
              <a:gd name="T22" fmla="*/ 915 w 932"/>
              <a:gd name="T23" fmla="*/ 102 h 1019"/>
              <a:gd name="T24" fmla="*/ 932 w 932"/>
              <a:gd name="T25" fmla="*/ 153 h 1019"/>
              <a:gd name="T26" fmla="*/ 881 w 932"/>
              <a:gd name="T27" fmla="*/ 255 h 1019"/>
              <a:gd name="T28" fmla="*/ 814 w 932"/>
              <a:gd name="T29" fmla="*/ 357 h 1019"/>
              <a:gd name="T30" fmla="*/ 729 w 932"/>
              <a:gd name="T31" fmla="*/ 459 h 1019"/>
              <a:gd name="T32" fmla="*/ 627 w 932"/>
              <a:gd name="T33" fmla="*/ 577 h 1019"/>
              <a:gd name="T34" fmla="*/ 526 w 932"/>
              <a:gd name="T35" fmla="*/ 679 h 1019"/>
              <a:gd name="T36" fmla="*/ 424 w 932"/>
              <a:gd name="T37" fmla="*/ 781 h 1019"/>
              <a:gd name="T38" fmla="*/ 322 w 932"/>
              <a:gd name="T39" fmla="*/ 849 h 1019"/>
              <a:gd name="T40" fmla="*/ 221 w 932"/>
              <a:gd name="T41" fmla="*/ 917 h 1019"/>
              <a:gd name="T42" fmla="*/ 136 w 932"/>
              <a:gd name="T43" fmla="*/ 968 h 1019"/>
              <a:gd name="T44" fmla="*/ 68 w 932"/>
              <a:gd name="T45" fmla="*/ 1002 h 1019"/>
              <a:gd name="T46" fmla="*/ 17 w 932"/>
              <a:gd name="T47" fmla="*/ 1019 h 1019"/>
              <a:gd name="T48" fmla="*/ 0 w 932"/>
              <a:gd name="T49" fmla="*/ 1019 h 1019"/>
              <a:gd name="T50" fmla="*/ 0 w 932"/>
              <a:gd name="T51" fmla="*/ 1002 h 1019"/>
              <a:gd name="T52" fmla="*/ 17 w 932"/>
              <a:gd name="T53" fmla="*/ 968 h 1019"/>
              <a:gd name="T54" fmla="*/ 68 w 932"/>
              <a:gd name="T55" fmla="*/ 934 h 1019"/>
              <a:gd name="T56" fmla="*/ 119 w 932"/>
              <a:gd name="T57" fmla="*/ 883 h 1019"/>
              <a:gd name="T58" fmla="*/ 119 w 932"/>
              <a:gd name="T59" fmla="*/ 883 h 10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2"/>
              <a:gd name="T91" fmla="*/ 0 h 1019"/>
              <a:gd name="T92" fmla="*/ 932 w 932"/>
              <a:gd name="T93" fmla="*/ 1019 h 101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2" h="1019">
                <a:moveTo>
                  <a:pt x="119" y="883"/>
                </a:moveTo>
                <a:lnTo>
                  <a:pt x="204" y="832"/>
                </a:lnTo>
                <a:lnTo>
                  <a:pt x="288" y="747"/>
                </a:lnTo>
                <a:lnTo>
                  <a:pt x="373" y="662"/>
                </a:lnTo>
                <a:lnTo>
                  <a:pt x="475" y="543"/>
                </a:lnTo>
                <a:lnTo>
                  <a:pt x="560" y="442"/>
                </a:lnTo>
                <a:lnTo>
                  <a:pt x="644" y="306"/>
                </a:lnTo>
                <a:lnTo>
                  <a:pt x="746" y="153"/>
                </a:lnTo>
                <a:lnTo>
                  <a:pt x="831" y="0"/>
                </a:lnTo>
                <a:lnTo>
                  <a:pt x="848" y="17"/>
                </a:lnTo>
                <a:lnTo>
                  <a:pt x="881" y="51"/>
                </a:lnTo>
                <a:lnTo>
                  <a:pt x="915" y="102"/>
                </a:lnTo>
                <a:lnTo>
                  <a:pt x="932" y="153"/>
                </a:lnTo>
                <a:lnTo>
                  <a:pt x="881" y="255"/>
                </a:lnTo>
                <a:lnTo>
                  <a:pt x="814" y="357"/>
                </a:lnTo>
                <a:lnTo>
                  <a:pt x="729" y="459"/>
                </a:lnTo>
                <a:lnTo>
                  <a:pt x="627" y="577"/>
                </a:lnTo>
                <a:lnTo>
                  <a:pt x="526" y="679"/>
                </a:lnTo>
                <a:lnTo>
                  <a:pt x="424" y="781"/>
                </a:lnTo>
                <a:lnTo>
                  <a:pt x="322" y="849"/>
                </a:lnTo>
                <a:lnTo>
                  <a:pt x="221" y="917"/>
                </a:lnTo>
                <a:lnTo>
                  <a:pt x="136" y="968"/>
                </a:lnTo>
                <a:lnTo>
                  <a:pt x="68" y="1002"/>
                </a:lnTo>
                <a:lnTo>
                  <a:pt x="17" y="1019"/>
                </a:lnTo>
                <a:lnTo>
                  <a:pt x="0" y="1019"/>
                </a:lnTo>
                <a:lnTo>
                  <a:pt x="0" y="1002"/>
                </a:lnTo>
                <a:lnTo>
                  <a:pt x="17" y="968"/>
                </a:lnTo>
                <a:lnTo>
                  <a:pt x="68" y="934"/>
                </a:lnTo>
                <a:lnTo>
                  <a:pt x="119" y="88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9" name="Freeform 47"/>
          <p:cNvSpPr/>
          <p:nvPr/>
        </p:nvSpPr>
        <p:spPr bwMode="auto">
          <a:xfrm>
            <a:off x="6145213" y="3211513"/>
            <a:ext cx="290512" cy="173037"/>
          </a:xfrm>
          <a:custGeom>
            <a:avLst/>
            <a:gdLst>
              <a:gd name="T0" fmla="*/ 0 w 458"/>
              <a:gd name="T1" fmla="*/ 0 h 271"/>
              <a:gd name="T2" fmla="*/ 68 w 458"/>
              <a:gd name="T3" fmla="*/ 0 h 271"/>
              <a:gd name="T4" fmla="*/ 136 w 458"/>
              <a:gd name="T5" fmla="*/ 17 h 271"/>
              <a:gd name="T6" fmla="*/ 187 w 458"/>
              <a:gd name="T7" fmla="*/ 17 h 271"/>
              <a:gd name="T8" fmla="*/ 237 w 458"/>
              <a:gd name="T9" fmla="*/ 17 h 271"/>
              <a:gd name="T10" fmla="*/ 271 w 458"/>
              <a:gd name="T11" fmla="*/ 17 h 271"/>
              <a:gd name="T12" fmla="*/ 305 w 458"/>
              <a:gd name="T13" fmla="*/ 34 h 271"/>
              <a:gd name="T14" fmla="*/ 339 w 458"/>
              <a:gd name="T15" fmla="*/ 34 h 271"/>
              <a:gd name="T16" fmla="*/ 356 w 458"/>
              <a:gd name="T17" fmla="*/ 34 h 271"/>
              <a:gd name="T18" fmla="*/ 407 w 458"/>
              <a:gd name="T19" fmla="*/ 68 h 271"/>
              <a:gd name="T20" fmla="*/ 424 w 458"/>
              <a:gd name="T21" fmla="*/ 85 h 271"/>
              <a:gd name="T22" fmla="*/ 441 w 458"/>
              <a:gd name="T23" fmla="*/ 119 h 271"/>
              <a:gd name="T24" fmla="*/ 458 w 458"/>
              <a:gd name="T25" fmla="*/ 170 h 271"/>
              <a:gd name="T26" fmla="*/ 458 w 458"/>
              <a:gd name="T27" fmla="*/ 221 h 271"/>
              <a:gd name="T28" fmla="*/ 458 w 458"/>
              <a:gd name="T29" fmla="*/ 237 h 271"/>
              <a:gd name="T30" fmla="*/ 441 w 458"/>
              <a:gd name="T31" fmla="*/ 254 h 271"/>
              <a:gd name="T32" fmla="*/ 424 w 458"/>
              <a:gd name="T33" fmla="*/ 271 h 271"/>
              <a:gd name="T34" fmla="*/ 407 w 458"/>
              <a:gd name="T35" fmla="*/ 254 h 271"/>
              <a:gd name="T36" fmla="*/ 373 w 458"/>
              <a:gd name="T37" fmla="*/ 254 h 271"/>
              <a:gd name="T38" fmla="*/ 322 w 458"/>
              <a:gd name="T39" fmla="*/ 237 h 271"/>
              <a:gd name="T40" fmla="*/ 254 w 458"/>
              <a:gd name="T41" fmla="*/ 221 h 271"/>
              <a:gd name="T42" fmla="*/ 136 w 458"/>
              <a:gd name="T43" fmla="*/ 153 h 271"/>
              <a:gd name="T44" fmla="*/ 68 w 458"/>
              <a:gd name="T45" fmla="*/ 102 h 271"/>
              <a:gd name="T46" fmla="*/ 0 w 458"/>
              <a:gd name="T47" fmla="*/ 51 h 271"/>
              <a:gd name="T48" fmla="*/ 0 w 458"/>
              <a:gd name="T49" fmla="*/ 0 h 271"/>
              <a:gd name="T50" fmla="*/ 0 w 458"/>
              <a:gd name="T51" fmla="*/ 0 h 27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58"/>
              <a:gd name="T79" fmla="*/ 0 h 271"/>
              <a:gd name="T80" fmla="*/ 458 w 458"/>
              <a:gd name="T81" fmla="*/ 271 h 27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58" h="271">
                <a:moveTo>
                  <a:pt x="0" y="0"/>
                </a:moveTo>
                <a:lnTo>
                  <a:pt x="68" y="0"/>
                </a:lnTo>
                <a:lnTo>
                  <a:pt x="136" y="17"/>
                </a:lnTo>
                <a:lnTo>
                  <a:pt x="187" y="17"/>
                </a:lnTo>
                <a:lnTo>
                  <a:pt x="237" y="17"/>
                </a:lnTo>
                <a:lnTo>
                  <a:pt x="271" y="17"/>
                </a:lnTo>
                <a:lnTo>
                  <a:pt x="305" y="34"/>
                </a:lnTo>
                <a:lnTo>
                  <a:pt x="339" y="34"/>
                </a:lnTo>
                <a:lnTo>
                  <a:pt x="356" y="34"/>
                </a:lnTo>
                <a:lnTo>
                  <a:pt x="407" y="68"/>
                </a:lnTo>
                <a:lnTo>
                  <a:pt x="424" y="85"/>
                </a:lnTo>
                <a:lnTo>
                  <a:pt x="441" y="119"/>
                </a:lnTo>
                <a:lnTo>
                  <a:pt x="458" y="170"/>
                </a:lnTo>
                <a:lnTo>
                  <a:pt x="458" y="221"/>
                </a:lnTo>
                <a:lnTo>
                  <a:pt x="458" y="237"/>
                </a:lnTo>
                <a:lnTo>
                  <a:pt x="441" y="254"/>
                </a:lnTo>
                <a:lnTo>
                  <a:pt x="424" y="271"/>
                </a:lnTo>
                <a:lnTo>
                  <a:pt x="407" y="254"/>
                </a:lnTo>
                <a:lnTo>
                  <a:pt x="373" y="254"/>
                </a:lnTo>
                <a:lnTo>
                  <a:pt x="322" y="237"/>
                </a:lnTo>
                <a:lnTo>
                  <a:pt x="254" y="221"/>
                </a:lnTo>
                <a:lnTo>
                  <a:pt x="136" y="153"/>
                </a:lnTo>
                <a:lnTo>
                  <a:pt x="68" y="102"/>
                </a:lnTo>
                <a:lnTo>
                  <a:pt x="0" y="51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2"/>
          <p:cNvGrpSpPr/>
          <p:nvPr/>
        </p:nvGrpSpPr>
        <p:grpSpPr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37" name="圆角矩形 36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8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40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9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18470" grpId="0" animBg="1"/>
      <p:bldP spid="18471" grpId="0" animBg="1"/>
      <p:bldP spid="18472" grpId="0" animBg="1"/>
      <p:bldP spid="18473" grpId="0" animBg="1"/>
      <p:bldP spid="18474" grpId="0" animBg="1"/>
      <p:bldP spid="18475" grpId="0" animBg="1"/>
      <p:bldP spid="18476" grpId="0" animBg="1"/>
      <p:bldP spid="18477" grpId="0" animBg="1"/>
      <p:bldP spid="18478" grpId="0" animBg="1"/>
      <p:bldP spid="184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梦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14438" y="2027238"/>
            <a:ext cx="12588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mèng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096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3097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3098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3099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3100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5007993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上宽下窄，上半部分左右对称，第一个“木”捺变点，第二个“木”捺画舒展。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29728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夕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梦想   梦幻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5007993"/>
            <a:ext cx="364013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如果我们加倍努力，我们的梦想会变成现实。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M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上下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084" name="Rectangle 27"/>
          <p:cNvSpPr>
            <a:spLocks noChangeArrowheads="1"/>
          </p:cNvSpPr>
          <p:nvPr/>
        </p:nvSpPr>
        <p:spPr bwMode="auto">
          <a:xfrm>
            <a:off x="3475038" y="2227263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26666" name="Freeform 42"/>
          <p:cNvSpPr/>
          <p:nvPr/>
        </p:nvSpPr>
        <p:spPr bwMode="auto">
          <a:xfrm>
            <a:off x="5637213" y="2592388"/>
            <a:ext cx="700087" cy="184150"/>
          </a:xfrm>
          <a:custGeom>
            <a:avLst/>
            <a:gdLst>
              <a:gd name="T0" fmla="*/ 492 w 1102"/>
              <a:gd name="T1" fmla="*/ 85 h 289"/>
              <a:gd name="T2" fmla="*/ 610 w 1102"/>
              <a:gd name="T3" fmla="*/ 51 h 289"/>
              <a:gd name="T4" fmla="*/ 695 w 1102"/>
              <a:gd name="T5" fmla="*/ 34 h 289"/>
              <a:gd name="T6" fmla="*/ 780 w 1102"/>
              <a:gd name="T7" fmla="*/ 17 h 289"/>
              <a:gd name="T8" fmla="*/ 864 w 1102"/>
              <a:gd name="T9" fmla="*/ 17 h 289"/>
              <a:gd name="T10" fmla="*/ 932 w 1102"/>
              <a:gd name="T11" fmla="*/ 0 h 289"/>
              <a:gd name="T12" fmla="*/ 983 w 1102"/>
              <a:gd name="T13" fmla="*/ 0 h 289"/>
              <a:gd name="T14" fmla="*/ 1017 w 1102"/>
              <a:gd name="T15" fmla="*/ 0 h 289"/>
              <a:gd name="T16" fmla="*/ 1051 w 1102"/>
              <a:gd name="T17" fmla="*/ 0 h 289"/>
              <a:gd name="T18" fmla="*/ 1085 w 1102"/>
              <a:gd name="T19" fmla="*/ 17 h 289"/>
              <a:gd name="T20" fmla="*/ 1102 w 1102"/>
              <a:gd name="T21" fmla="*/ 34 h 289"/>
              <a:gd name="T22" fmla="*/ 1102 w 1102"/>
              <a:gd name="T23" fmla="*/ 68 h 289"/>
              <a:gd name="T24" fmla="*/ 1102 w 1102"/>
              <a:gd name="T25" fmla="*/ 85 h 289"/>
              <a:gd name="T26" fmla="*/ 1102 w 1102"/>
              <a:gd name="T27" fmla="*/ 85 h 289"/>
              <a:gd name="T28" fmla="*/ 1068 w 1102"/>
              <a:gd name="T29" fmla="*/ 102 h 289"/>
              <a:gd name="T30" fmla="*/ 1034 w 1102"/>
              <a:gd name="T31" fmla="*/ 119 h 289"/>
              <a:gd name="T32" fmla="*/ 983 w 1102"/>
              <a:gd name="T33" fmla="*/ 119 h 289"/>
              <a:gd name="T34" fmla="*/ 915 w 1102"/>
              <a:gd name="T35" fmla="*/ 136 h 289"/>
              <a:gd name="T36" fmla="*/ 831 w 1102"/>
              <a:gd name="T37" fmla="*/ 153 h 289"/>
              <a:gd name="T38" fmla="*/ 729 w 1102"/>
              <a:gd name="T39" fmla="*/ 170 h 289"/>
              <a:gd name="T40" fmla="*/ 610 w 1102"/>
              <a:gd name="T41" fmla="*/ 187 h 289"/>
              <a:gd name="T42" fmla="*/ 509 w 1102"/>
              <a:gd name="T43" fmla="*/ 221 h 289"/>
              <a:gd name="T44" fmla="*/ 407 w 1102"/>
              <a:gd name="T45" fmla="*/ 238 h 289"/>
              <a:gd name="T46" fmla="*/ 322 w 1102"/>
              <a:gd name="T47" fmla="*/ 255 h 289"/>
              <a:gd name="T48" fmla="*/ 255 w 1102"/>
              <a:gd name="T49" fmla="*/ 255 h 289"/>
              <a:gd name="T50" fmla="*/ 187 w 1102"/>
              <a:gd name="T51" fmla="*/ 272 h 289"/>
              <a:gd name="T52" fmla="*/ 136 w 1102"/>
              <a:gd name="T53" fmla="*/ 272 h 289"/>
              <a:gd name="T54" fmla="*/ 102 w 1102"/>
              <a:gd name="T55" fmla="*/ 272 h 289"/>
              <a:gd name="T56" fmla="*/ 85 w 1102"/>
              <a:gd name="T57" fmla="*/ 289 h 289"/>
              <a:gd name="T58" fmla="*/ 51 w 1102"/>
              <a:gd name="T59" fmla="*/ 272 h 289"/>
              <a:gd name="T60" fmla="*/ 17 w 1102"/>
              <a:gd name="T61" fmla="*/ 238 h 289"/>
              <a:gd name="T62" fmla="*/ 0 w 1102"/>
              <a:gd name="T63" fmla="*/ 238 h 289"/>
              <a:gd name="T64" fmla="*/ 0 w 1102"/>
              <a:gd name="T65" fmla="*/ 221 h 289"/>
              <a:gd name="T66" fmla="*/ 0 w 1102"/>
              <a:gd name="T67" fmla="*/ 187 h 289"/>
              <a:gd name="T68" fmla="*/ 17 w 1102"/>
              <a:gd name="T69" fmla="*/ 187 h 289"/>
              <a:gd name="T70" fmla="*/ 34 w 1102"/>
              <a:gd name="T71" fmla="*/ 170 h 289"/>
              <a:gd name="T72" fmla="*/ 85 w 1102"/>
              <a:gd name="T73" fmla="*/ 170 h 289"/>
              <a:gd name="T74" fmla="*/ 136 w 1102"/>
              <a:gd name="T75" fmla="*/ 153 h 289"/>
              <a:gd name="T76" fmla="*/ 204 w 1102"/>
              <a:gd name="T77" fmla="*/ 136 h 289"/>
              <a:gd name="T78" fmla="*/ 288 w 1102"/>
              <a:gd name="T79" fmla="*/ 119 h 289"/>
              <a:gd name="T80" fmla="*/ 390 w 1102"/>
              <a:gd name="T81" fmla="*/ 102 h 289"/>
              <a:gd name="T82" fmla="*/ 492 w 1102"/>
              <a:gd name="T83" fmla="*/ 85 h 289"/>
              <a:gd name="T84" fmla="*/ 492 w 1102"/>
              <a:gd name="T85" fmla="*/ 85 h 28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02"/>
              <a:gd name="T130" fmla="*/ 0 h 289"/>
              <a:gd name="T131" fmla="*/ 1102 w 1102"/>
              <a:gd name="T132" fmla="*/ 289 h 28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02" h="289">
                <a:moveTo>
                  <a:pt x="492" y="85"/>
                </a:moveTo>
                <a:lnTo>
                  <a:pt x="610" y="51"/>
                </a:lnTo>
                <a:lnTo>
                  <a:pt x="695" y="34"/>
                </a:lnTo>
                <a:lnTo>
                  <a:pt x="780" y="17"/>
                </a:lnTo>
                <a:lnTo>
                  <a:pt x="864" y="17"/>
                </a:lnTo>
                <a:lnTo>
                  <a:pt x="932" y="0"/>
                </a:lnTo>
                <a:lnTo>
                  <a:pt x="983" y="0"/>
                </a:lnTo>
                <a:lnTo>
                  <a:pt x="1017" y="0"/>
                </a:lnTo>
                <a:lnTo>
                  <a:pt x="1051" y="0"/>
                </a:lnTo>
                <a:lnTo>
                  <a:pt x="1085" y="17"/>
                </a:lnTo>
                <a:lnTo>
                  <a:pt x="1102" y="34"/>
                </a:lnTo>
                <a:lnTo>
                  <a:pt x="1102" y="68"/>
                </a:lnTo>
                <a:lnTo>
                  <a:pt x="1102" y="85"/>
                </a:lnTo>
                <a:lnTo>
                  <a:pt x="1068" y="102"/>
                </a:lnTo>
                <a:lnTo>
                  <a:pt x="1034" y="119"/>
                </a:lnTo>
                <a:lnTo>
                  <a:pt x="983" y="119"/>
                </a:lnTo>
                <a:lnTo>
                  <a:pt x="915" y="136"/>
                </a:lnTo>
                <a:lnTo>
                  <a:pt x="831" y="153"/>
                </a:lnTo>
                <a:lnTo>
                  <a:pt x="729" y="170"/>
                </a:lnTo>
                <a:lnTo>
                  <a:pt x="610" y="187"/>
                </a:lnTo>
                <a:lnTo>
                  <a:pt x="509" y="221"/>
                </a:lnTo>
                <a:lnTo>
                  <a:pt x="407" y="238"/>
                </a:lnTo>
                <a:lnTo>
                  <a:pt x="322" y="255"/>
                </a:lnTo>
                <a:lnTo>
                  <a:pt x="255" y="255"/>
                </a:lnTo>
                <a:lnTo>
                  <a:pt x="187" y="272"/>
                </a:lnTo>
                <a:lnTo>
                  <a:pt x="136" y="272"/>
                </a:lnTo>
                <a:lnTo>
                  <a:pt x="102" y="272"/>
                </a:lnTo>
                <a:lnTo>
                  <a:pt x="85" y="289"/>
                </a:lnTo>
                <a:lnTo>
                  <a:pt x="51" y="272"/>
                </a:lnTo>
                <a:lnTo>
                  <a:pt x="17" y="238"/>
                </a:lnTo>
                <a:lnTo>
                  <a:pt x="0" y="238"/>
                </a:lnTo>
                <a:lnTo>
                  <a:pt x="0" y="221"/>
                </a:lnTo>
                <a:lnTo>
                  <a:pt x="0" y="187"/>
                </a:lnTo>
                <a:lnTo>
                  <a:pt x="17" y="187"/>
                </a:lnTo>
                <a:lnTo>
                  <a:pt x="34" y="170"/>
                </a:lnTo>
                <a:lnTo>
                  <a:pt x="85" y="170"/>
                </a:lnTo>
                <a:lnTo>
                  <a:pt x="136" y="153"/>
                </a:lnTo>
                <a:lnTo>
                  <a:pt x="204" y="136"/>
                </a:lnTo>
                <a:lnTo>
                  <a:pt x="288" y="119"/>
                </a:lnTo>
                <a:lnTo>
                  <a:pt x="390" y="102"/>
                </a:lnTo>
                <a:lnTo>
                  <a:pt x="492" y="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8" name="Freeform 44"/>
          <p:cNvSpPr/>
          <p:nvPr/>
        </p:nvSpPr>
        <p:spPr bwMode="auto">
          <a:xfrm>
            <a:off x="6369050" y="2528888"/>
            <a:ext cx="709613" cy="171450"/>
          </a:xfrm>
          <a:custGeom>
            <a:avLst/>
            <a:gdLst>
              <a:gd name="T0" fmla="*/ 475 w 1119"/>
              <a:gd name="T1" fmla="*/ 85 h 272"/>
              <a:gd name="T2" fmla="*/ 576 w 1119"/>
              <a:gd name="T3" fmla="*/ 51 h 272"/>
              <a:gd name="T4" fmla="*/ 678 w 1119"/>
              <a:gd name="T5" fmla="*/ 34 h 272"/>
              <a:gd name="T6" fmla="*/ 763 w 1119"/>
              <a:gd name="T7" fmla="*/ 17 h 272"/>
              <a:gd name="T8" fmla="*/ 848 w 1119"/>
              <a:gd name="T9" fmla="*/ 17 h 272"/>
              <a:gd name="T10" fmla="*/ 915 w 1119"/>
              <a:gd name="T11" fmla="*/ 0 h 272"/>
              <a:gd name="T12" fmla="*/ 966 w 1119"/>
              <a:gd name="T13" fmla="*/ 0 h 272"/>
              <a:gd name="T14" fmla="*/ 1000 w 1119"/>
              <a:gd name="T15" fmla="*/ 0 h 272"/>
              <a:gd name="T16" fmla="*/ 1034 w 1119"/>
              <a:gd name="T17" fmla="*/ 0 h 272"/>
              <a:gd name="T18" fmla="*/ 1068 w 1119"/>
              <a:gd name="T19" fmla="*/ 17 h 272"/>
              <a:gd name="T20" fmla="*/ 1102 w 1119"/>
              <a:gd name="T21" fmla="*/ 34 h 272"/>
              <a:gd name="T22" fmla="*/ 1119 w 1119"/>
              <a:gd name="T23" fmla="*/ 51 h 272"/>
              <a:gd name="T24" fmla="*/ 1119 w 1119"/>
              <a:gd name="T25" fmla="*/ 68 h 272"/>
              <a:gd name="T26" fmla="*/ 1102 w 1119"/>
              <a:gd name="T27" fmla="*/ 85 h 272"/>
              <a:gd name="T28" fmla="*/ 1068 w 1119"/>
              <a:gd name="T29" fmla="*/ 102 h 272"/>
              <a:gd name="T30" fmla="*/ 1000 w 1119"/>
              <a:gd name="T31" fmla="*/ 119 h 272"/>
              <a:gd name="T32" fmla="*/ 915 w 1119"/>
              <a:gd name="T33" fmla="*/ 136 h 272"/>
              <a:gd name="T34" fmla="*/ 797 w 1119"/>
              <a:gd name="T35" fmla="*/ 153 h 272"/>
              <a:gd name="T36" fmla="*/ 712 w 1119"/>
              <a:gd name="T37" fmla="*/ 170 h 272"/>
              <a:gd name="T38" fmla="*/ 627 w 1119"/>
              <a:gd name="T39" fmla="*/ 187 h 272"/>
              <a:gd name="T40" fmla="*/ 543 w 1119"/>
              <a:gd name="T41" fmla="*/ 187 h 272"/>
              <a:gd name="T42" fmla="*/ 390 w 1119"/>
              <a:gd name="T43" fmla="*/ 221 h 272"/>
              <a:gd name="T44" fmla="*/ 255 w 1119"/>
              <a:gd name="T45" fmla="*/ 238 h 272"/>
              <a:gd name="T46" fmla="*/ 187 w 1119"/>
              <a:gd name="T47" fmla="*/ 255 h 272"/>
              <a:gd name="T48" fmla="*/ 119 w 1119"/>
              <a:gd name="T49" fmla="*/ 272 h 272"/>
              <a:gd name="T50" fmla="*/ 85 w 1119"/>
              <a:gd name="T51" fmla="*/ 255 h 272"/>
              <a:gd name="T52" fmla="*/ 51 w 1119"/>
              <a:gd name="T53" fmla="*/ 255 h 272"/>
              <a:gd name="T54" fmla="*/ 34 w 1119"/>
              <a:gd name="T55" fmla="*/ 255 h 272"/>
              <a:gd name="T56" fmla="*/ 17 w 1119"/>
              <a:gd name="T57" fmla="*/ 238 h 272"/>
              <a:gd name="T58" fmla="*/ 0 w 1119"/>
              <a:gd name="T59" fmla="*/ 204 h 272"/>
              <a:gd name="T60" fmla="*/ 17 w 1119"/>
              <a:gd name="T61" fmla="*/ 204 h 272"/>
              <a:gd name="T62" fmla="*/ 34 w 1119"/>
              <a:gd name="T63" fmla="*/ 187 h 272"/>
              <a:gd name="T64" fmla="*/ 68 w 1119"/>
              <a:gd name="T65" fmla="*/ 170 h 272"/>
              <a:gd name="T66" fmla="*/ 119 w 1119"/>
              <a:gd name="T67" fmla="*/ 153 h 272"/>
              <a:gd name="T68" fmla="*/ 187 w 1119"/>
              <a:gd name="T69" fmla="*/ 136 h 272"/>
              <a:gd name="T70" fmla="*/ 272 w 1119"/>
              <a:gd name="T71" fmla="*/ 119 h 272"/>
              <a:gd name="T72" fmla="*/ 356 w 1119"/>
              <a:gd name="T73" fmla="*/ 102 h 272"/>
              <a:gd name="T74" fmla="*/ 475 w 1119"/>
              <a:gd name="T75" fmla="*/ 85 h 272"/>
              <a:gd name="T76" fmla="*/ 475 w 1119"/>
              <a:gd name="T77" fmla="*/ 85 h 27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119"/>
              <a:gd name="T118" fmla="*/ 0 h 272"/>
              <a:gd name="T119" fmla="*/ 1119 w 1119"/>
              <a:gd name="T120" fmla="*/ 272 h 27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119" h="272">
                <a:moveTo>
                  <a:pt x="475" y="85"/>
                </a:moveTo>
                <a:lnTo>
                  <a:pt x="576" y="51"/>
                </a:lnTo>
                <a:lnTo>
                  <a:pt x="678" y="34"/>
                </a:lnTo>
                <a:lnTo>
                  <a:pt x="763" y="17"/>
                </a:lnTo>
                <a:lnTo>
                  <a:pt x="848" y="17"/>
                </a:lnTo>
                <a:lnTo>
                  <a:pt x="915" y="0"/>
                </a:lnTo>
                <a:lnTo>
                  <a:pt x="966" y="0"/>
                </a:lnTo>
                <a:lnTo>
                  <a:pt x="1000" y="0"/>
                </a:lnTo>
                <a:lnTo>
                  <a:pt x="1034" y="0"/>
                </a:lnTo>
                <a:lnTo>
                  <a:pt x="1068" y="17"/>
                </a:lnTo>
                <a:lnTo>
                  <a:pt x="1102" y="34"/>
                </a:lnTo>
                <a:lnTo>
                  <a:pt x="1119" y="51"/>
                </a:lnTo>
                <a:lnTo>
                  <a:pt x="1119" y="68"/>
                </a:lnTo>
                <a:lnTo>
                  <a:pt x="1102" y="85"/>
                </a:lnTo>
                <a:lnTo>
                  <a:pt x="1068" y="102"/>
                </a:lnTo>
                <a:lnTo>
                  <a:pt x="1000" y="119"/>
                </a:lnTo>
                <a:lnTo>
                  <a:pt x="915" y="136"/>
                </a:lnTo>
                <a:lnTo>
                  <a:pt x="797" y="153"/>
                </a:lnTo>
                <a:lnTo>
                  <a:pt x="712" y="170"/>
                </a:lnTo>
                <a:lnTo>
                  <a:pt x="627" y="187"/>
                </a:lnTo>
                <a:lnTo>
                  <a:pt x="543" y="187"/>
                </a:lnTo>
                <a:lnTo>
                  <a:pt x="390" y="221"/>
                </a:lnTo>
                <a:lnTo>
                  <a:pt x="255" y="238"/>
                </a:lnTo>
                <a:lnTo>
                  <a:pt x="187" y="255"/>
                </a:lnTo>
                <a:lnTo>
                  <a:pt x="119" y="272"/>
                </a:lnTo>
                <a:lnTo>
                  <a:pt x="85" y="255"/>
                </a:lnTo>
                <a:lnTo>
                  <a:pt x="51" y="255"/>
                </a:lnTo>
                <a:lnTo>
                  <a:pt x="34" y="255"/>
                </a:lnTo>
                <a:lnTo>
                  <a:pt x="17" y="238"/>
                </a:lnTo>
                <a:lnTo>
                  <a:pt x="0" y="204"/>
                </a:lnTo>
                <a:lnTo>
                  <a:pt x="17" y="204"/>
                </a:lnTo>
                <a:lnTo>
                  <a:pt x="34" y="187"/>
                </a:lnTo>
                <a:lnTo>
                  <a:pt x="68" y="170"/>
                </a:lnTo>
                <a:lnTo>
                  <a:pt x="119" y="153"/>
                </a:lnTo>
                <a:lnTo>
                  <a:pt x="187" y="136"/>
                </a:lnTo>
                <a:lnTo>
                  <a:pt x="272" y="119"/>
                </a:lnTo>
                <a:lnTo>
                  <a:pt x="356" y="102"/>
                </a:lnTo>
                <a:lnTo>
                  <a:pt x="475" y="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73" name="Freeform 49"/>
          <p:cNvSpPr/>
          <p:nvPr/>
        </p:nvSpPr>
        <p:spPr bwMode="auto">
          <a:xfrm>
            <a:off x="5799138" y="3132138"/>
            <a:ext cx="623887" cy="603250"/>
          </a:xfrm>
          <a:custGeom>
            <a:avLst/>
            <a:gdLst>
              <a:gd name="T0" fmla="*/ 0 w 982"/>
              <a:gd name="T1" fmla="*/ 951 h 951"/>
              <a:gd name="T2" fmla="*/ 16 w 982"/>
              <a:gd name="T3" fmla="*/ 934 h 951"/>
              <a:gd name="T4" fmla="*/ 33 w 982"/>
              <a:gd name="T5" fmla="*/ 900 h 951"/>
              <a:gd name="T6" fmla="*/ 84 w 982"/>
              <a:gd name="T7" fmla="*/ 849 h 951"/>
              <a:gd name="T8" fmla="*/ 152 w 982"/>
              <a:gd name="T9" fmla="*/ 798 h 951"/>
              <a:gd name="T10" fmla="*/ 237 w 982"/>
              <a:gd name="T11" fmla="*/ 747 h 951"/>
              <a:gd name="T12" fmla="*/ 321 w 982"/>
              <a:gd name="T13" fmla="*/ 679 h 951"/>
              <a:gd name="T14" fmla="*/ 491 w 982"/>
              <a:gd name="T15" fmla="*/ 509 h 951"/>
              <a:gd name="T16" fmla="*/ 559 w 982"/>
              <a:gd name="T17" fmla="*/ 425 h 951"/>
              <a:gd name="T18" fmla="*/ 626 w 982"/>
              <a:gd name="T19" fmla="*/ 357 h 951"/>
              <a:gd name="T20" fmla="*/ 677 w 982"/>
              <a:gd name="T21" fmla="*/ 289 h 951"/>
              <a:gd name="T22" fmla="*/ 728 w 982"/>
              <a:gd name="T23" fmla="*/ 221 h 951"/>
              <a:gd name="T24" fmla="*/ 762 w 982"/>
              <a:gd name="T25" fmla="*/ 153 h 951"/>
              <a:gd name="T26" fmla="*/ 779 w 982"/>
              <a:gd name="T27" fmla="*/ 119 h 951"/>
              <a:gd name="T28" fmla="*/ 796 w 982"/>
              <a:gd name="T29" fmla="*/ 85 h 951"/>
              <a:gd name="T30" fmla="*/ 796 w 982"/>
              <a:gd name="T31" fmla="*/ 51 h 951"/>
              <a:gd name="T32" fmla="*/ 779 w 982"/>
              <a:gd name="T33" fmla="*/ 34 h 951"/>
              <a:gd name="T34" fmla="*/ 796 w 982"/>
              <a:gd name="T35" fmla="*/ 17 h 951"/>
              <a:gd name="T36" fmla="*/ 813 w 982"/>
              <a:gd name="T37" fmla="*/ 0 h 951"/>
              <a:gd name="T38" fmla="*/ 830 w 982"/>
              <a:gd name="T39" fmla="*/ 0 h 951"/>
              <a:gd name="T40" fmla="*/ 864 w 982"/>
              <a:gd name="T41" fmla="*/ 17 h 951"/>
              <a:gd name="T42" fmla="*/ 897 w 982"/>
              <a:gd name="T43" fmla="*/ 34 h 951"/>
              <a:gd name="T44" fmla="*/ 931 w 982"/>
              <a:gd name="T45" fmla="*/ 68 h 951"/>
              <a:gd name="T46" fmla="*/ 948 w 982"/>
              <a:gd name="T47" fmla="*/ 102 h 951"/>
              <a:gd name="T48" fmla="*/ 982 w 982"/>
              <a:gd name="T49" fmla="*/ 136 h 951"/>
              <a:gd name="T50" fmla="*/ 982 w 982"/>
              <a:gd name="T51" fmla="*/ 170 h 951"/>
              <a:gd name="T52" fmla="*/ 982 w 982"/>
              <a:gd name="T53" fmla="*/ 187 h 951"/>
              <a:gd name="T54" fmla="*/ 965 w 982"/>
              <a:gd name="T55" fmla="*/ 221 h 951"/>
              <a:gd name="T56" fmla="*/ 914 w 982"/>
              <a:gd name="T57" fmla="*/ 289 h 951"/>
              <a:gd name="T58" fmla="*/ 847 w 982"/>
              <a:gd name="T59" fmla="*/ 357 h 951"/>
              <a:gd name="T60" fmla="*/ 745 w 982"/>
              <a:gd name="T61" fmla="*/ 459 h 951"/>
              <a:gd name="T62" fmla="*/ 626 w 982"/>
              <a:gd name="T63" fmla="*/ 577 h 951"/>
              <a:gd name="T64" fmla="*/ 508 w 982"/>
              <a:gd name="T65" fmla="*/ 679 h 951"/>
              <a:gd name="T66" fmla="*/ 389 w 982"/>
              <a:gd name="T67" fmla="*/ 764 h 951"/>
              <a:gd name="T68" fmla="*/ 271 w 982"/>
              <a:gd name="T69" fmla="*/ 832 h 951"/>
              <a:gd name="T70" fmla="*/ 220 w 982"/>
              <a:gd name="T71" fmla="*/ 866 h 951"/>
              <a:gd name="T72" fmla="*/ 169 w 982"/>
              <a:gd name="T73" fmla="*/ 883 h 951"/>
              <a:gd name="T74" fmla="*/ 118 w 982"/>
              <a:gd name="T75" fmla="*/ 917 h 951"/>
              <a:gd name="T76" fmla="*/ 84 w 982"/>
              <a:gd name="T77" fmla="*/ 934 h 951"/>
              <a:gd name="T78" fmla="*/ 50 w 982"/>
              <a:gd name="T79" fmla="*/ 934 h 951"/>
              <a:gd name="T80" fmla="*/ 33 w 982"/>
              <a:gd name="T81" fmla="*/ 951 h 951"/>
              <a:gd name="T82" fmla="*/ 16 w 982"/>
              <a:gd name="T83" fmla="*/ 951 h 951"/>
              <a:gd name="T84" fmla="*/ 0 w 982"/>
              <a:gd name="T85" fmla="*/ 951 h 951"/>
              <a:gd name="T86" fmla="*/ 0 w 982"/>
              <a:gd name="T87" fmla="*/ 951 h 95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82"/>
              <a:gd name="T133" fmla="*/ 0 h 951"/>
              <a:gd name="T134" fmla="*/ 982 w 982"/>
              <a:gd name="T135" fmla="*/ 951 h 95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82" h="951">
                <a:moveTo>
                  <a:pt x="0" y="951"/>
                </a:moveTo>
                <a:lnTo>
                  <a:pt x="16" y="934"/>
                </a:lnTo>
                <a:lnTo>
                  <a:pt x="33" y="900"/>
                </a:lnTo>
                <a:lnTo>
                  <a:pt x="84" y="849"/>
                </a:lnTo>
                <a:lnTo>
                  <a:pt x="152" y="798"/>
                </a:lnTo>
                <a:lnTo>
                  <a:pt x="237" y="747"/>
                </a:lnTo>
                <a:lnTo>
                  <a:pt x="321" y="679"/>
                </a:lnTo>
                <a:lnTo>
                  <a:pt x="491" y="509"/>
                </a:lnTo>
                <a:lnTo>
                  <a:pt x="559" y="425"/>
                </a:lnTo>
                <a:lnTo>
                  <a:pt x="626" y="357"/>
                </a:lnTo>
                <a:lnTo>
                  <a:pt x="677" y="289"/>
                </a:lnTo>
                <a:lnTo>
                  <a:pt x="728" y="221"/>
                </a:lnTo>
                <a:lnTo>
                  <a:pt x="762" y="153"/>
                </a:lnTo>
                <a:lnTo>
                  <a:pt x="779" y="119"/>
                </a:lnTo>
                <a:lnTo>
                  <a:pt x="796" y="85"/>
                </a:lnTo>
                <a:lnTo>
                  <a:pt x="796" y="51"/>
                </a:lnTo>
                <a:lnTo>
                  <a:pt x="779" y="34"/>
                </a:lnTo>
                <a:lnTo>
                  <a:pt x="796" y="17"/>
                </a:lnTo>
                <a:lnTo>
                  <a:pt x="813" y="0"/>
                </a:lnTo>
                <a:lnTo>
                  <a:pt x="830" y="0"/>
                </a:lnTo>
                <a:lnTo>
                  <a:pt x="864" y="17"/>
                </a:lnTo>
                <a:lnTo>
                  <a:pt x="897" y="34"/>
                </a:lnTo>
                <a:lnTo>
                  <a:pt x="931" y="68"/>
                </a:lnTo>
                <a:lnTo>
                  <a:pt x="948" y="102"/>
                </a:lnTo>
                <a:lnTo>
                  <a:pt x="982" y="136"/>
                </a:lnTo>
                <a:lnTo>
                  <a:pt x="982" y="170"/>
                </a:lnTo>
                <a:lnTo>
                  <a:pt x="982" y="187"/>
                </a:lnTo>
                <a:lnTo>
                  <a:pt x="965" y="221"/>
                </a:lnTo>
                <a:lnTo>
                  <a:pt x="914" y="289"/>
                </a:lnTo>
                <a:lnTo>
                  <a:pt x="847" y="357"/>
                </a:lnTo>
                <a:lnTo>
                  <a:pt x="745" y="459"/>
                </a:lnTo>
                <a:lnTo>
                  <a:pt x="626" y="577"/>
                </a:lnTo>
                <a:lnTo>
                  <a:pt x="508" y="679"/>
                </a:lnTo>
                <a:lnTo>
                  <a:pt x="389" y="764"/>
                </a:lnTo>
                <a:lnTo>
                  <a:pt x="271" y="832"/>
                </a:lnTo>
                <a:lnTo>
                  <a:pt x="220" y="866"/>
                </a:lnTo>
                <a:lnTo>
                  <a:pt x="169" y="883"/>
                </a:lnTo>
                <a:lnTo>
                  <a:pt x="118" y="917"/>
                </a:lnTo>
                <a:lnTo>
                  <a:pt x="84" y="934"/>
                </a:lnTo>
                <a:lnTo>
                  <a:pt x="50" y="934"/>
                </a:lnTo>
                <a:lnTo>
                  <a:pt x="33" y="951"/>
                </a:lnTo>
                <a:lnTo>
                  <a:pt x="16" y="951"/>
                </a:lnTo>
                <a:lnTo>
                  <a:pt x="0" y="95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74" name="Freeform 50"/>
          <p:cNvSpPr/>
          <p:nvPr/>
        </p:nvSpPr>
        <p:spPr bwMode="auto">
          <a:xfrm>
            <a:off x="6143625" y="3487738"/>
            <a:ext cx="214313" cy="258762"/>
          </a:xfrm>
          <a:custGeom>
            <a:avLst/>
            <a:gdLst>
              <a:gd name="T0" fmla="*/ 305 w 338"/>
              <a:gd name="T1" fmla="*/ 391 h 408"/>
              <a:gd name="T2" fmla="*/ 288 w 338"/>
              <a:gd name="T3" fmla="*/ 408 h 408"/>
              <a:gd name="T4" fmla="*/ 271 w 338"/>
              <a:gd name="T5" fmla="*/ 408 h 408"/>
              <a:gd name="T6" fmla="*/ 254 w 338"/>
              <a:gd name="T7" fmla="*/ 408 h 408"/>
              <a:gd name="T8" fmla="*/ 220 w 338"/>
              <a:gd name="T9" fmla="*/ 374 h 408"/>
              <a:gd name="T10" fmla="*/ 186 w 338"/>
              <a:gd name="T11" fmla="*/ 357 h 408"/>
              <a:gd name="T12" fmla="*/ 135 w 338"/>
              <a:gd name="T13" fmla="*/ 306 h 408"/>
              <a:gd name="T14" fmla="*/ 101 w 338"/>
              <a:gd name="T15" fmla="*/ 255 h 408"/>
              <a:gd name="T16" fmla="*/ 50 w 338"/>
              <a:gd name="T17" fmla="*/ 187 h 408"/>
              <a:gd name="T18" fmla="*/ 34 w 338"/>
              <a:gd name="T19" fmla="*/ 102 h 408"/>
              <a:gd name="T20" fmla="*/ 0 w 338"/>
              <a:gd name="T21" fmla="*/ 0 h 408"/>
              <a:gd name="T22" fmla="*/ 84 w 338"/>
              <a:gd name="T23" fmla="*/ 34 h 408"/>
              <a:gd name="T24" fmla="*/ 152 w 338"/>
              <a:gd name="T25" fmla="*/ 68 h 408"/>
              <a:gd name="T26" fmla="*/ 203 w 338"/>
              <a:gd name="T27" fmla="*/ 102 h 408"/>
              <a:gd name="T28" fmla="*/ 254 w 338"/>
              <a:gd name="T29" fmla="*/ 136 h 408"/>
              <a:gd name="T30" fmla="*/ 288 w 338"/>
              <a:gd name="T31" fmla="*/ 187 h 408"/>
              <a:gd name="T32" fmla="*/ 322 w 338"/>
              <a:gd name="T33" fmla="*/ 238 h 408"/>
              <a:gd name="T34" fmla="*/ 322 w 338"/>
              <a:gd name="T35" fmla="*/ 272 h 408"/>
              <a:gd name="T36" fmla="*/ 338 w 338"/>
              <a:gd name="T37" fmla="*/ 306 h 408"/>
              <a:gd name="T38" fmla="*/ 322 w 338"/>
              <a:gd name="T39" fmla="*/ 357 h 408"/>
              <a:gd name="T40" fmla="*/ 322 w 338"/>
              <a:gd name="T41" fmla="*/ 374 h 408"/>
              <a:gd name="T42" fmla="*/ 305 w 338"/>
              <a:gd name="T43" fmla="*/ 391 h 408"/>
              <a:gd name="T44" fmla="*/ 305 w 338"/>
              <a:gd name="T45" fmla="*/ 391 h 40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38"/>
              <a:gd name="T70" fmla="*/ 0 h 408"/>
              <a:gd name="T71" fmla="*/ 338 w 338"/>
              <a:gd name="T72" fmla="*/ 408 h 40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38" h="408">
                <a:moveTo>
                  <a:pt x="305" y="391"/>
                </a:moveTo>
                <a:lnTo>
                  <a:pt x="288" y="408"/>
                </a:lnTo>
                <a:lnTo>
                  <a:pt x="271" y="408"/>
                </a:lnTo>
                <a:lnTo>
                  <a:pt x="254" y="408"/>
                </a:lnTo>
                <a:lnTo>
                  <a:pt x="220" y="374"/>
                </a:lnTo>
                <a:lnTo>
                  <a:pt x="186" y="357"/>
                </a:lnTo>
                <a:lnTo>
                  <a:pt x="135" y="306"/>
                </a:lnTo>
                <a:lnTo>
                  <a:pt x="101" y="255"/>
                </a:lnTo>
                <a:lnTo>
                  <a:pt x="50" y="187"/>
                </a:lnTo>
                <a:lnTo>
                  <a:pt x="34" y="102"/>
                </a:lnTo>
                <a:lnTo>
                  <a:pt x="0" y="0"/>
                </a:lnTo>
                <a:lnTo>
                  <a:pt x="84" y="34"/>
                </a:lnTo>
                <a:lnTo>
                  <a:pt x="152" y="68"/>
                </a:lnTo>
                <a:lnTo>
                  <a:pt x="203" y="102"/>
                </a:lnTo>
                <a:lnTo>
                  <a:pt x="254" y="136"/>
                </a:lnTo>
                <a:lnTo>
                  <a:pt x="288" y="187"/>
                </a:lnTo>
                <a:lnTo>
                  <a:pt x="322" y="238"/>
                </a:lnTo>
                <a:lnTo>
                  <a:pt x="322" y="272"/>
                </a:lnTo>
                <a:lnTo>
                  <a:pt x="338" y="306"/>
                </a:lnTo>
                <a:lnTo>
                  <a:pt x="322" y="357"/>
                </a:lnTo>
                <a:lnTo>
                  <a:pt x="322" y="374"/>
                </a:lnTo>
                <a:lnTo>
                  <a:pt x="305" y="39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75" name="Freeform 51"/>
          <p:cNvSpPr/>
          <p:nvPr/>
        </p:nvSpPr>
        <p:spPr bwMode="auto">
          <a:xfrm>
            <a:off x="5659438" y="3294063"/>
            <a:ext cx="1150937" cy="850900"/>
          </a:xfrm>
          <a:custGeom>
            <a:avLst/>
            <a:gdLst>
              <a:gd name="T0" fmla="*/ 1085 w 1813"/>
              <a:gd name="T1" fmla="*/ 781 h 1341"/>
              <a:gd name="T2" fmla="*/ 1271 w 1813"/>
              <a:gd name="T3" fmla="*/ 560 h 1341"/>
              <a:gd name="T4" fmla="*/ 1390 w 1813"/>
              <a:gd name="T5" fmla="*/ 373 h 1341"/>
              <a:gd name="T6" fmla="*/ 1457 w 1813"/>
              <a:gd name="T7" fmla="*/ 237 h 1341"/>
              <a:gd name="T8" fmla="*/ 1457 w 1813"/>
              <a:gd name="T9" fmla="*/ 204 h 1341"/>
              <a:gd name="T10" fmla="*/ 1373 w 1813"/>
              <a:gd name="T11" fmla="*/ 187 h 1341"/>
              <a:gd name="T12" fmla="*/ 1237 w 1813"/>
              <a:gd name="T13" fmla="*/ 187 h 1341"/>
              <a:gd name="T14" fmla="*/ 1034 w 1813"/>
              <a:gd name="T15" fmla="*/ 204 h 1341"/>
              <a:gd name="T16" fmla="*/ 932 w 1813"/>
              <a:gd name="T17" fmla="*/ 102 h 1341"/>
              <a:gd name="T18" fmla="*/ 1135 w 1813"/>
              <a:gd name="T19" fmla="*/ 102 h 1341"/>
              <a:gd name="T20" fmla="*/ 1305 w 1813"/>
              <a:gd name="T21" fmla="*/ 85 h 1341"/>
              <a:gd name="T22" fmla="*/ 1423 w 1813"/>
              <a:gd name="T23" fmla="*/ 51 h 1341"/>
              <a:gd name="T24" fmla="*/ 1508 w 1813"/>
              <a:gd name="T25" fmla="*/ 17 h 1341"/>
              <a:gd name="T26" fmla="*/ 1576 w 1813"/>
              <a:gd name="T27" fmla="*/ 0 h 1341"/>
              <a:gd name="T28" fmla="*/ 1627 w 1813"/>
              <a:gd name="T29" fmla="*/ 17 h 1341"/>
              <a:gd name="T30" fmla="*/ 1745 w 1813"/>
              <a:gd name="T31" fmla="*/ 102 h 1341"/>
              <a:gd name="T32" fmla="*/ 1796 w 1813"/>
              <a:gd name="T33" fmla="*/ 153 h 1341"/>
              <a:gd name="T34" fmla="*/ 1796 w 1813"/>
              <a:gd name="T35" fmla="*/ 204 h 1341"/>
              <a:gd name="T36" fmla="*/ 1762 w 1813"/>
              <a:gd name="T37" fmla="*/ 220 h 1341"/>
              <a:gd name="T38" fmla="*/ 1728 w 1813"/>
              <a:gd name="T39" fmla="*/ 254 h 1341"/>
              <a:gd name="T40" fmla="*/ 1678 w 1813"/>
              <a:gd name="T41" fmla="*/ 305 h 1341"/>
              <a:gd name="T42" fmla="*/ 1610 w 1813"/>
              <a:gd name="T43" fmla="*/ 390 h 1341"/>
              <a:gd name="T44" fmla="*/ 1542 w 1813"/>
              <a:gd name="T45" fmla="*/ 492 h 1341"/>
              <a:gd name="T46" fmla="*/ 1339 w 1813"/>
              <a:gd name="T47" fmla="*/ 764 h 1341"/>
              <a:gd name="T48" fmla="*/ 1068 w 1813"/>
              <a:gd name="T49" fmla="*/ 985 h 1341"/>
              <a:gd name="T50" fmla="*/ 763 w 1813"/>
              <a:gd name="T51" fmla="*/ 1171 h 1341"/>
              <a:gd name="T52" fmla="*/ 390 w 1813"/>
              <a:gd name="T53" fmla="*/ 1273 h 1341"/>
              <a:gd name="T54" fmla="*/ 221 w 1813"/>
              <a:gd name="T55" fmla="*/ 1324 h 1341"/>
              <a:gd name="T56" fmla="*/ 102 w 1813"/>
              <a:gd name="T57" fmla="*/ 1341 h 1341"/>
              <a:gd name="T58" fmla="*/ 34 w 1813"/>
              <a:gd name="T59" fmla="*/ 1341 h 1341"/>
              <a:gd name="T60" fmla="*/ 0 w 1813"/>
              <a:gd name="T61" fmla="*/ 1341 h 1341"/>
              <a:gd name="T62" fmla="*/ 17 w 1813"/>
              <a:gd name="T63" fmla="*/ 1324 h 1341"/>
              <a:gd name="T64" fmla="*/ 85 w 1813"/>
              <a:gd name="T65" fmla="*/ 1290 h 1341"/>
              <a:gd name="T66" fmla="*/ 187 w 1813"/>
              <a:gd name="T67" fmla="*/ 1239 h 1341"/>
              <a:gd name="T68" fmla="*/ 356 w 1813"/>
              <a:gd name="T69" fmla="*/ 1188 h 1341"/>
              <a:gd name="T70" fmla="*/ 695 w 1813"/>
              <a:gd name="T71" fmla="*/ 1052 h 1341"/>
              <a:gd name="T72" fmla="*/ 966 w 1813"/>
              <a:gd name="T73" fmla="*/ 883 h 13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813"/>
              <a:gd name="T112" fmla="*/ 0 h 1341"/>
              <a:gd name="T113" fmla="*/ 1813 w 1813"/>
              <a:gd name="T114" fmla="*/ 1341 h 13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813" h="1341">
                <a:moveTo>
                  <a:pt x="966" y="883"/>
                </a:moveTo>
                <a:lnTo>
                  <a:pt x="1085" y="781"/>
                </a:lnTo>
                <a:lnTo>
                  <a:pt x="1186" y="662"/>
                </a:lnTo>
                <a:lnTo>
                  <a:pt x="1271" y="560"/>
                </a:lnTo>
                <a:lnTo>
                  <a:pt x="1339" y="458"/>
                </a:lnTo>
                <a:lnTo>
                  <a:pt x="1390" y="373"/>
                </a:lnTo>
                <a:lnTo>
                  <a:pt x="1440" y="305"/>
                </a:lnTo>
                <a:lnTo>
                  <a:pt x="1457" y="237"/>
                </a:lnTo>
                <a:lnTo>
                  <a:pt x="1457" y="204"/>
                </a:lnTo>
                <a:lnTo>
                  <a:pt x="1423" y="204"/>
                </a:lnTo>
                <a:lnTo>
                  <a:pt x="1373" y="187"/>
                </a:lnTo>
                <a:lnTo>
                  <a:pt x="1322" y="187"/>
                </a:lnTo>
                <a:lnTo>
                  <a:pt x="1237" y="187"/>
                </a:lnTo>
                <a:lnTo>
                  <a:pt x="1135" y="204"/>
                </a:lnTo>
                <a:lnTo>
                  <a:pt x="1034" y="204"/>
                </a:lnTo>
                <a:lnTo>
                  <a:pt x="898" y="204"/>
                </a:lnTo>
                <a:lnTo>
                  <a:pt x="932" y="102"/>
                </a:lnTo>
                <a:lnTo>
                  <a:pt x="1034" y="102"/>
                </a:lnTo>
                <a:lnTo>
                  <a:pt x="1135" y="102"/>
                </a:lnTo>
                <a:lnTo>
                  <a:pt x="1220" y="102"/>
                </a:lnTo>
                <a:lnTo>
                  <a:pt x="1305" y="85"/>
                </a:lnTo>
                <a:lnTo>
                  <a:pt x="1373" y="68"/>
                </a:lnTo>
                <a:lnTo>
                  <a:pt x="1423" y="51"/>
                </a:lnTo>
                <a:lnTo>
                  <a:pt x="1474" y="34"/>
                </a:lnTo>
                <a:lnTo>
                  <a:pt x="1508" y="17"/>
                </a:lnTo>
                <a:lnTo>
                  <a:pt x="1542" y="0"/>
                </a:lnTo>
                <a:lnTo>
                  <a:pt x="1576" y="0"/>
                </a:lnTo>
                <a:lnTo>
                  <a:pt x="1593" y="0"/>
                </a:lnTo>
                <a:lnTo>
                  <a:pt x="1627" y="17"/>
                </a:lnTo>
                <a:lnTo>
                  <a:pt x="1711" y="68"/>
                </a:lnTo>
                <a:lnTo>
                  <a:pt x="1745" y="102"/>
                </a:lnTo>
                <a:lnTo>
                  <a:pt x="1779" y="136"/>
                </a:lnTo>
                <a:lnTo>
                  <a:pt x="1796" y="153"/>
                </a:lnTo>
                <a:lnTo>
                  <a:pt x="1813" y="170"/>
                </a:lnTo>
                <a:lnTo>
                  <a:pt x="1796" y="204"/>
                </a:lnTo>
                <a:lnTo>
                  <a:pt x="1779" y="220"/>
                </a:lnTo>
                <a:lnTo>
                  <a:pt x="1762" y="220"/>
                </a:lnTo>
                <a:lnTo>
                  <a:pt x="1745" y="237"/>
                </a:lnTo>
                <a:lnTo>
                  <a:pt x="1728" y="254"/>
                </a:lnTo>
                <a:lnTo>
                  <a:pt x="1694" y="271"/>
                </a:lnTo>
                <a:lnTo>
                  <a:pt x="1678" y="305"/>
                </a:lnTo>
                <a:lnTo>
                  <a:pt x="1644" y="339"/>
                </a:lnTo>
                <a:lnTo>
                  <a:pt x="1610" y="390"/>
                </a:lnTo>
                <a:lnTo>
                  <a:pt x="1576" y="441"/>
                </a:lnTo>
                <a:lnTo>
                  <a:pt x="1542" y="492"/>
                </a:lnTo>
                <a:lnTo>
                  <a:pt x="1440" y="628"/>
                </a:lnTo>
                <a:lnTo>
                  <a:pt x="1339" y="764"/>
                </a:lnTo>
                <a:lnTo>
                  <a:pt x="1220" y="866"/>
                </a:lnTo>
                <a:lnTo>
                  <a:pt x="1068" y="985"/>
                </a:lnTo>
                <a:lnTo>
                  <a:pt x="915" y="1086"/>
                </a:lnTo>
                <a:lnTo>
                  <a:pt x="763" y="1171"/>
                </a:lnTo>
                <a:lnTo>
                  <a:pt x="576" y="1222"/>
                </a:lnTo>
                <a:lnTo>
                  <a:pt x="390" y="1273"/>
                </a:lnTo>
                <a:lnTo>
                  <a:pt x="305" y="1307"/>
                </a:lnTo>
                <a:lnTo>
                  <a:pt x="221" y="1324"/>
                </a:lnTo>
                <a:lnTo>
                  <a:pt x="153" y="1324"/>
                </a:lnTo>
                <a:lnTo>
                  <a:pt x="102" y="1341"/>
                </a:lnTo>
                <a:lnTo>
                  <a:pt x="51" y="1341"/>
                </a:lnTo>
                <a:lnTo>
                  <a:pt x="34" y="1341"/>
                </a:lnTo>
                <a:lnTo>
                  <a:pt x="0" y="1341"/>
                </a:lnTo>
                <a:lnTo>
                  <a:pt x="17" y="1324"/>
                </a:lnTo>
                <a:lnTo>
                  <a:pt x="34" y="1307"/>
                </a:lnTo>
                <a:lnTo>
                  <a:pt x="85" y="1290"/>
                </a:lnTo>
                <a:lnTo>
                  <a:pt x="136" y="1273"/>
                </a:lnTo>
                <a:lnTo>
                  <a:pt x="187" y="1239"/>
                </a:lnTo>
                <a:lnTo>
                  <a:pt x="271" y="1222"/>
                </a:lnTo>
                <a:lnTo>
                  <a:pt x="356" y="1188"/>
                </a:lnTo>
                <a:lnTo>
                  <a:pt x="542" y="1120"/>
                </a:lnTo>
                <a:lnTo>
                  <a:pt x="695" y="1052"/>
                </a:lnTo>
                <a:lnTo>
                  <a:pt x="847" y="968"/>
                </a:lnTo>
                <a:lnTo>
                  <a:pt x="966" y="88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5" name="Freeform 41"/>
          <p:cNvSpPr/>
          <p:nvPr/>
        </p:nvSpPr>
        <p:spPr bwMode="auto">
          <a:xfrm>
            <a:off x="5938838" y="2301875"/>
            <a:ext cx="171450" cy="992188"/>
          </a:xfrm>
          <a:custGeom>
            <a:avLst/>
            <a:gdLst>
              <a:gd name="T0" fmla="*/ 237 w 271"/>
              <a:gd name="T1" fmla="*/ 221 h 1562"/>
              <a:gd name="T2" fmla="*/ 237 w 271"/>
              <a:gd name="T3" fmla="*/ 254 h 1562"/>
              <a:gd name="T4" fmla="*/ 220 w 271"/>
              <a:gd name="T5" fmla="*/ 288 h 1562"/>
              <a:gd name="T6" fmla="*/ 220 w 271"/>
              <a:gd name="T7" fmla="*/ 339 h 1562"/>
              <a:gd name="T8" fmla="*/ 220 w 271"/>
              <a:gd name="T9" fmla="*/ 407 h 1562"/>
              <a:gd name="T10" fmla="*/ 203 w 271"/>
              <a:gd name="T11" fmla="*/ 458 h 1562"/>
              <a:gd name="T12" fmla="*/ 203 w 271"/>
              <a:gd name="T13" fmla="*/ 509 h 1562"/>
              <a:gd name="T14" fmla="*/ 203 w 271"/>
              <a:gd name="T15" fmla="*/ 560 h 1562"/>
              <a:gd name="T16" fmla="*/ 203 w 271"/>
              <a:gd name="T17" fmla="*/ 628 h 1562"/>
              <a:gd name="T18" fmla="*/ 203 w 271"/>
              <a:gd name="T19" fmla="*/ 696 h 1562"/>
              <a:gd name="T20" fmla="*/ 203 w 271"/>
              <a:gd name="T21" fmla="*/ 781 h 1562"/>
              <a:gd name="T22" fmla="*/ 203 w 271"/>
              <a:gd name="T23" fmla="*/ 866 h 1562"/>
              <a:gd name="T24" fmla="*/ 203 w 271"/>
              <a:gd name="T25" fmla="*/ 968 h 1562"/>
              <a:gd name="T26" fmla="*/ 203 w 271"/>
              <a:gd name="T27" fmla="*/ 1052 h 1562"/>
              <a:gd name="T28" fmla="*/ 186 w 271"/>
              <a:gd name="T29" fmla="*/ 1154 h 1562"/>
              <a:gd name="T30" fmla="*/ 186 w 271"/>
              <a:gd name="T31" fmla="*/ 1222 h 1562"/>
              <a:gd name="T32" fmla="*/ 186 w 271"/>
              <a:gd name="T33" fmla="*/ 1290 h 1562"/>
              <a:gd name="T34" fmla="*/ 186 w 271"/>
              <a:gd name="T35" fmla="*/ 1358 h 1562"/>
              <a:gd name="T36" fmla="*/ 169 w 271"/>
              <a:gd name="T37" fmla="*/ 1409 h 1562"/>
              <a:gd name="T38" fmla="*/ 169 w 271"/>
              <a:gd name="T39" fmla="*/ 1443 h 1562"/>
              <a:gd name="T40" fmla="*/ 169 w 271"/>
              <a:gd name="T41" fmla="*/ 1477 h 1562"/>
              <a:gd name="T42" fmla="*/ 152 w 271"/>
              <a:gd name="T43" fmla="*/ 1511 h 1562"/>
              <a:gd name="T44" fmla="*/ 135 w 271"/>
              <a:gd name="T45" fmla="*/ 1545 h 1562"/>
              <a:gd name="T46" fmla="*/ 118 w 271"/>
              <a:gd name="T47" fmla="*/ 1562 h 1562"/>
              <a:gd name="T48" fmla="*/ 118 w 271"/>
              <a:gd name="T49" fmla="*/ 1562 h 1562"/>
              <a:gd name="T50" fmla="*/ 101 w 271"/>
              <a:gd name="T51" fmla="*/ 1562 h 1562"/>
              <a:gd name="T52" fmla="*/ 84 w 271"/>
              <a:gd name="T53" fmla="*/ 1545 h 1562"/>
              <a:gd name="T54" fmla="*/ 84 w 271"/>
              <a:gd name="T55" fmla="*/ 1511 h 1562"/>
              <a:gd name="T56" fmla="*/ 68 w 271"/>
              <a:gd name="T57" fmla="*/ 1460 h 1562"/>
              <a:gd name="T58" fmla="*/ 51 w 271"/>
              <a:gd name="T59" fmla="*/ 1392 h 1562"/>
              <a:gd name="T60" fmla="*/ 51 w 271"/>
              <a:gd name="T61" fmla="*/ 1324 h 1562"/>
              <a:gd name="T62" fmla="*/ 51 w 271"/>
              <a:gd name="T63" fmla="*/ 1239 h 1562"/>
              <a:gd name="T64" fmla="*/ 68 w 271"/>
              <a:gd name="T65" fmla="*/ 1137 h 1562"/>
              <a:gd name="T66" fmla="*/ 84 w 271"/>
              <a:gd name="T67" fmla="*/ 1018 h 1562"/>
              <a:gd name="T68" fmla="*/ 84 w 271"/>
              <a:gd name="T69" fmla="*/ 900 h 1562"/>
              <a:gd name="T70" fmla="*/ 101 w 271"/>
              <a:gd name="T71" fmla="*/ 645 h 1562"/>
              <a:gd name="T72" fmla="*/ 101 w 271"/>
              <a:gd name="T73" fmla="*/ 526 h 1562"/>
              <a:gd name="T74" fmla="*/ 101 w 271"/>
              <a:gd name="T75" fmla="*/ 424 h 1562"/>
              <a:gd name="T76" fmla="*/ 101 w 271"/>
              <a:gd name="T77" fmla="*/ 322 h 1562"/>
              <a:gd name="T78" fmla="*/ 84 w 271"/>
              <a:gd name="T79" fmla="*/ 254 h 1562"/>
              <a:gd name="T80" fmla="*/ 84 w 271"/>
              <a:gd name="T81" fmla="*/ 187 h 1562"/>
              <a:gd name="T82" fmla="*/ 68 w 271"/>
              <a:gd name="T83" fmla="*/ 119 h 1562"/>
              <a:gd name="T84" fmla="*/ 51 w 271"/>
              <a:gd name="T85" fmla="*/ 85 h 1562"/>
              <a:gd name="T86" fmla="*/ 34 w 271"/>
              <a:gd name="T87" fmla="*/ 51 h 1562"/>
              <a:gd name="T88" fmla="*/ 17 w 271"/>
              <a:gd name="T89" fmla="*/ 51 h 1562"/>
              <a:gd name="T90" fmla="*/ 0 w 271"/>
              <a:gd name="T91" fmla="*/ 34 h 1562"/>
              <a:gd name="T92" fmla="*/ 0 w 271"/>
              <a:gd name="T93" fmla="*/ 17 h 1562"/>
              <a:gd name="T94" fmla="*/ 17 w 271"/>
              <a:gd name="T95" fmla="*/ 0 h 1562"/>
              <a:gd name="T96" fmla="*/ 34 w 271"/>
              <a:gd name="T97" fmla="*/ 0 h 1562"/>
              <a:gd name="T98" fmla="*/ 68 w 271"/>
              <a:gd name="T99" fmla="*/ 0 h 1562"/>
              <a:gd name="T100" fmla="*/ 101 w 271"/>
              <a:gd name="T101" fmla="*/ 17 h 1562"/>
              <a:gd name="T102" fmla="*/ 152 w 271"/>
              <a:gd name="T103" fmla="*/ 34 h 1562"/>
              <a:gd name="T104" fmla="*/ 186 w 271"/>
              <a:gd name="T105" fmla="*/ 68 h 1562"/>
              <a:gd name="T106" fmla="*/ 220 w 271"/>
              <a:gd name="T107" fmla="*/ 85 h 1562"/>
              <a:gd name="T108" fmla="*/ 254 w 271"/>
              <a:gd name="T109" fmla="*/ 102 h 1562"/>
              <a:gd name="T110" fmla="*/ 271 w 271"/>
              <a:gd name="T111" fmla="*/ 119 h 1562"/>
              <a:gd name="T112" fmla="*/ 254 w 271"/>
              <a:gd name="T113" fmla="*/ 170 h 1562"/>
              <a:gd name="T114" fmla="*/ 237 w 271"/>
              <a:gd name="T115" fmla="*/ 221 h 1562"/>
              <a:gd name="T116" fmla="*/ 237 w 271"/>
              <a:gd name="T117" fmla="*/ 221 h 15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71"/>
              <a:gd name="T178" fmla="*/ 0 h 1562"/>
              <a:gd name="T179" fmla="*/ 271 w 271"/>
              <a:gd name="T180" fmla="*/ 1562 h 156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71" h="1562">
                <a:moveTo>
                  <a:pt x="237" y="221"/>
                </a:moveTo>
                <a:lnTo>
                  <a:pt x="237" y="254"/>
                </a:lnTo>
                <a:lnTo>
                  <a:pt x="220" y="288"/>
                </a:lnTo>
                <a:lnTo>
                  <a:pt x="220" y="339"/>
                </a:lnTo>
                <a:lnTo>
                  <a:pt x="220" y="407"/>
                </a:lnTo>
                <a:lnTo>
                  <a:pt x="203" y="458"/>
                </a:lnTo>
                <a:lnTo>
                  <a:pt x="203" y="509"/>
                </a:lnTo>
                <a:lnTo>
                  <a:pt x="203" y="560"/>
                </a:lnTo>
                <a:lnTo>
                  <a:pt x="203" y="628"/>
                </a:lnTo>
                <a:lnTo>
                  <a:pt x="203" y="696"/>
                </a:lnTo>
                <a:lnTo>
                  <a:pt x="203" y="781"/>
                </a:lnTo>
                <a:lnTo>
                  <a:pt x="203" y="866"/>
                </a:lnTo>
                <a:lnTo>
                  <a:pt x="203" y="968"/>
                </a:lnTo>
                <a:lnTo>
                  <a:pt x="203" y="1052"/>
                </a:lnTo>
                <a:lnTo>
                  <a:pt x="186" y="1154"/>
                </a:lnTo>
                <a:lnTo>
                  <a:pt x="186" y="1222"/>
                </a:lnTo>
                <a:lnTo>
                  <a:pt x="186" y="1290"/>
                </a:lnTo>
                <a:lnTo>
                  <a:pt x="186" y="1358"/>
                </a:lnTo>
                <a:lnTo>
                  <a:pt x="169" y="1409"/>
                </a:lnTo>
                <a:lnTo>
                  <a:pt x="169" y="1443"/>
                </a:lnTo>
                <a:lnTo>
                  <a:pt x="169" y="1477"/>
                </a:lnTo>
                <a:lnTo>
                  <a:pt x="152" y="1511"/>
                </a:lnTo>
                <a:lnTo>
                  <a:pt x="135" y="1545"/>
                </a:lnTo>
                <a:lnTo>
                  <a:pt x="118" y="1562"/>
                </a:lnTo>
                <a:lnTo>
                  <a:pt x="101" y="1562"/>
                </a:lnTo>
                <a:lnTo>
                  <a:pt x="84" y="1545"/>
                </a:lnTo>
                <a:lnTo>
                  <a:pt x="84" y="1511"/>
                </a:lnTo>
                <a:lnTo>
                  <a:pt x="68" y="1460"/>
                </a:lnTo>
                <a:lnTo>
                  <a:pt x="51" y="1392"/>
                </a:lnTo>
                <a:lnTo>
                  <a:pt x="51" y="1324"/>
                </a:lnTo>
                <a:lnTo>
                  <a:pt x="51" y="1239"/>
                </a:lnTo>
                <a:lnTo>
                  <a:pt x="68" y="1137"/>
                </a:lnTo>
                <a:lnTo>
                  <a:pt x="84" y="1018"/>
                </a:lnTo>
                <a:lnTo>
                  <a:pt x="84" y="900"/>
                </a:lnTo>
                <a:lnTo>
                  <a:pt x="101" y="645"/>
                </a:lnTo>
                <a:lnTo>
                  <a:pt x="101" y="526"/>
                </a:lnTo>
                <a:lnTo>
                  <a:pt x="101" y="424"/>
                </a:lnTo>
                <a:lnTo>
                  <a:pt x="101" y="322"/>
                </a:lnTo>
                <a:lnTo>
                  <a:pt x="84" y="254"/>
                </a:lnTo>
                <a:lnTo>
                  <a:pt x="84" y="187"/>
                </a:lnTo>
                <a:lnTo>
                  <a:pt x="68" y="119"/>
                </a:lnTo>
                <a:lnTo>
                  <a:pt x="51" y="85"/>
                </a:lnTo>
                <a:lnTo>
                  <a:pt x="34" y="51"/>
                </a:lnTo>
                <a:lnTo>
                  <a:pt x="17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1" y="17"/>
                </a:lnTo>
                <a:lnTo>
                  <a:pt x="152" y="34"/>
                </a:lnTo>
                <a:lnTo>
                  <a:pt x="186" y="68"/>
                </a:lnTo>
                <a:lnTo>
                  <a:pt x="220" y="85"/>
                </a:lnTo>
                <a:lnTo>
                  <a:pt x="254" y="102"/>
                </a:lnTo>
                <a:lnTo>
                  <a:pt x="271" y="119"/>
                </a:lnTo>
                <a:lnTo>
                  <a:pt x="254" y="170"/>
                </a:lnTo>
                <a:lnTo>
                  <a:pt x="237" y="2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71" name="Freeform 47"/>
          <p:cNvSpPr/>
          <p:nvPr/>
        </p:nvSpPr>
        <p:spPr bwMode="auto">
          <a:xfrm>
            <a:off x="5519738" y="2657475"/>
            <a:ext cx="527050" cy="560388"/>
          </a:xfrm>
          <a:custGeom>
            <a:avLst/>
            <a:gdLst>
              <a:gd name="T0" fmla="*/ 220 w 830"/>
              <a:gd name="T1" fmla="*/ 781 h 883"/>
              <a:gd name="T2" fmla="*/ 136 w 830"/>
              <a:gd name="T3" fmla="*/ 832 h 883"/>
              <a:gd name="T4" fmla="*/ 51 w 830"/>
              <a:gd name="T5" fmla="*/ 866 h 883"/>
              <a:gd name="T6" fmla="*/ 17 w 830"/>
              <a:gd name="T7" fmla="*/ 883 h 883"/>
              <a:gd name="T8" fmla="*/ 0 w 830"/>
              <a:gd name="T9" fmla="*/ 866 h 883"/>
              <a:gd name="T10" fmla="*/ 0 w 830"/>
              <a:gd name="T11" fmla="*/ 866 h 883"/>
              <a:gd name="T12" fmla="*/ 0 w 830"/>
              <a:gd name="T13" fmla="*/ 849 h 883"/>
              <a:gd name="T14" fmla="*/ 17 w 830"/>
              <a:gd name="T15" fmla="*/ 832 h 883"/>
              <a:gd name="T16" fmla="*/ 34 w 830"/>
              <a:gd name="T17" fmla="*/ 815 h 883"/>
              <a:gd name="T18" fmla="*/ 68 w 830"/>
              <a:gd name="T19" fmla="*/ 781 h 883"/>
              <a:gd name="T20" fmla="*/ 102 w 830"/>
              <a:gd name="T21" fmla="*/ 747 h 883"/>
              <a:gd name="T22" fmla="*/ 203 w 830"/>
              <a:gd name="T23" fmla="*/ 662 h 883"/>
              <a:gd name="T24" fmla="*/ 254 w 830"/>
              <a:gd name="T25" fmla="*/ 628 h 883"/>
              <a:gd name="T26" fmla="*/ 322 w 830"/>
              <a:gd name="T27" fmla="*/ 560 h 883"/>
              <a:gd name="T28" fmla="*/ 390 w 830"/>
              <a:gd name="T29" fmla="*/ 492 h 883"/>
              <a:gd name="T30" fmla="*/ 457 w 830"/>
              <a:gd name="T31" fmla="*/ 425 h 883"/>
              <a:gd name="T32" fmla="*/ 525 w 830"/>
              <a:gd name="T33" fmla="*/ 340 h 883"/>
              <a:gd name="T34" fmla="*/ 593 w 830"/>
              <a:gd name="T35" fmla="*/ 238 h 883"/>
              <a:gd name="T36" fmla="*/ 678 w 830"/>
              <a:gd name="T37" fmla="*/ 119 h 883"/>
              <a:gd name="T38" fmla="*/ 745 w 830"/>
              <a:gd name="T39" fmla="*/ 0 h 883"/>
              <a:gd name="T40" fmla="*/ 830 w 830"/>
              <a:gd name="T41" fmla="*/ 170 h 883"/>
              <a:gd name="T42" fmla="*/ 745 w 830"/>
              <a:gd name="T43" fmla="*/ 272 h 883"/>
              <a:gd name="T44" fmla="*/ 661 w 830"/>
              <a:gd name="T45" fmla="*/ 391 h 883"/>
              <a:gd name="T46" fmla="*/ 576 w 830"/>
              <a:gd name="T47" fmla="*/ 475 h 883"/>
              <a:gd name="T48" fmla="*/ 491 w 830"/>
              <a:gd name="T49" fmla="*/ 560 h 883"/>
              <a:gd name="T50" fmla="*/ 424 w 830"/>
              <a:gd name="T51" fmla="*/ 628 h 883"/>
              <a:gd name="T52" fmla="*/ 356 w 830"/>
              <a:gd name="T53" fmla="*/ 696 h 883"/>
              <a:gd name="T54" fmla="*/ 288 w 830"/>
              <a:gd name="T55" fmla="*/ 747 h 883"/>
              <a:gd name="T56" fmla="*/ 220 w 830"/>
              <a:gd name="T57" fmla="*/ 781 h 883"/>
              <a:gd name="T58" fmla="*/ 220 w 830"/>
              <a:gd name="T59" fmla="*/ 781 h 88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30"/>
              <a:gd name="T91" fmla="*/ 0 h 883"/>
              <a:gd name="T92" fmla="*/ 830 w 830"/>
              <a:gd name="T93" fmla="*/ 883 h 883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30" h="883">
                <a:moveTo>
                  <a:pt x="220" y="781"/>
                </a:moveTo>
                <a:lnTo>
                  <a:pt x="136" y="832"/>
                </a:lnTo>
                <a:lnTo>
                  <a:pt x="51" y="866"/>
                </a:lnTo>
                <a:lnTo>
                  <a:pt x="17" y="883"/>
                </a:lnTo>
                <a:lnTo>
                  <a:pt x="0" y="866"/>
                </a:lnTo>
                <a:lnTo>
                  <a:pt x="0" y="849"/>
                </a:lnTo>
                <a:lnTo>
                  <a:pt x="17" y="832"/>
                </a:lnTo>
                <a:lnTo>
                  <a:pt x="34" y="815"/>
                </a:lnTo>
                <a:lnTo>
                  <a:pt x="68" y="781"/>
                </a:lnTo>
                <a:lnTo>
                  <a:pt x="102" y="747"/>
                </a:lnTo>
                <a:lnTo>
                  <a:pt x="203" y="662"/>
                </a:lnTo>
                <a:lnTo>
                  <a:pt x="254" y="628"/>
                </a:lnTo>
                <a:lnTo>
                  <a:pt x="322" y="560"/>
                </a:lnTo>
                <a:lnTo>
                  <a:pt x="390" y="492"/>
                </a:lnTo>
                <a:lnTo>
                  <a:pt x="457" y="425"/>
                </a:lnTo>
                <a:lnTo>
                  <a:pt x="525" y="340"/>
                </a:lnTo>
                <a:lnTo>
                  <a:pt x="593" y="238"/>
                </a:lnTo>
                <a:lnTo>
                  <a:pt x="678" y="119"/>
                </a:lnTo>
                <a:lnTo>
                  <a:pt x="745" y="0"/>
                </a:lnTo>
                <a:lnTo>
                  <a:pt x="830" y="170"/>
                </a:lnTo>
                <a:lnTo>
                  <a:pt x="745" y="272"/>
                </a:lnTo>
                <a:lnTo>
                  <a:pt x="661" y="391"/>
                </a:lnTo>
                <a:lnTo>
                  <a:pt x="576" y="475"/>
                </a:lnTo>
                <a:lnTo>
                  <a:pt x="491" y="560"/>
                </a:lnTo>
                <a:lnTo>
                  <a:pt x="424" y="628"/>
                </a:lnTo>
                <a:lnTo>
                  <a:pt x="356" y="696"/>
                </a:lnTo>
                <a:lnTo>
                  <a:pt x="288" y="747"/>
                </a:lnTo>
                <a:lnTo>
                  <a:pt x="220" y="78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72" name="Freeform 48"/>
          <p:cNvSpPr/>
          <p:nvPr/>
        </p:nvSpPr>
        <p:spPr bwMode="auto">
          <a:xfrm>
            <a:off x="6046788" y="2819400"/>
            <a:ext cx="214312" cy="193675"/>
          </a:xfrm>
          <a:custGeom>
            <a:avLst/>
            <a:gdLst>
              <a:gd name="T0" fmla="*/ 339 w 339"/>
              <a:gd name="T1" fmla="*/ 237 h 305"/>
              <a:gd name="T2" fmla="*/ 339 w 339"/>
              <a:gd name="T3" fmla="*/ 254 h 305"/>
              <a:gd name="T4" fmla="*/ 322 w 339"/>
              <a:gd name="T5" fmla="*/ 271 h 305"/>
              <a:gd name="T6" fmla="*/ 322 w 339"/>
              <a:gd name="T7" fmla="*/ 305 h 305"/>
              <a:gd name="T8" fmla="*/ 305 w 339"/>
              <a:gd name="T9" fmla="*/ 305 h 305"/>
              <a:gd name="T10" fmla="*/ 288 w 339"/>
              <a:gd name="T11" fmla="*/ 288 h 305"/>
              <a:gd name="T12" fmla="*/ 271 w 339"/>
              <a:gd name="T13" fmla="*/ 271 h 305"/>
              <a:gd name="T14" fmla="*/ 220 w 339"/>
              <a:gd name="T15" fmla="*/ 237 h 305"/>
              <a:gd name="T16" fmla="*/ 187 w 339"/>
              <a:gd name="T17" fmla="*/ 203 h 305"/>
              <a:gd name="T18" fmla="*/ 136 w 339"/>
              <a:gd name="T19" fmla="*/ 153 h 305"/>
              <a:gd name="T20" fmla="*/ 68 w 339"/>
              <a:gd name="T21" fmla="*/ 85 h 305"/>
              <a:gd name="T22" fmla="*/ 0 w 339"/>
              <a:gd name="T23" fmla="*/ 17 h 305"/>
              <a:gd name="T24" fmla="*/ 85 w 339"/>
              <a:gd name="T25" fmla="*/ 17 h 305"/>
              <a:gd name="T26" fmla="*/ 136 w 339"/>
              <a:gd name="T27" fmla="*/ 0 h 305"/>
              <a:gd name="T28" fmla="*/ 187 w 339"/>
              <a:gd name="T29" fmla="*/ 17 h 305"/>
              <a:gd name="T30" fmla="*/ 220 w 339"/>
              <a:gd name="T31" fmla="*/ 34 h 305"/>
              <a:gd name="T32" fmla="*/ 254 w 339"/>
              <a:gd name="T33" fmla="*/ 51 h 305"/>
              <a:gd name="T34" fmla="*/ 322 w 339"/>
              <a:gd name="T35" fmla="*/ 102 h 305"/>
              <a:gd name="T36" fmla="*/ 339 w 339"/>
              <a:gd name="T37" fmla="*/ 136 h 305"/>
              <a:gd name="T38" fmla="*/ 339 w 339"/>
              <a:gd name="T39" fmla="*/ 170 h 305"/>
              <a:gd name="T40" fmla="*/ 339 w 339"/>
              <a:gd name="T41" fmla="*/ 203 h 305"/>
              <a:gd name="T42" fmla="*/ 339 w 339"/>
              <a:gd name="T43" fmla="*/ 237 h 305"/>
              <a:gd name="T44" fmla="*/ 339 w 339"/>
              <a:gd name="T45" fmla="*/ 237 h 3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39"/>
              <a:gd name="T70" fmla="*/ 0 h 305"/>
              <a:gd name="T71" fmla="*/ 339 w 339"/>
              <a:gd name="T72" fmla="*/ 305 h 30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39" h="305">
                <a:moveTo>
                  <a:pt x="339" y="237"/>
                </a:moveTo>
                <a:lnTo>
                  <a:pt x="339" y="254"/>
                </a:lnTo>
                <a:lnTo>
                  <a:pt x="322" y="271"/>
                </a:lnTo>
                <a:lnTo>
                  <a:pt x="322" y="305"/>
                </a:lnTo>
                <a:lnTo>
                  <a:pt x="305" y="305"/>
                </a:lnTo>
                <a:lnTo>
                  <a:pt x="288" y="288"/>
                </a:lnTo>
                <a:lnTo>
                  <a:pt x="271" y="271"/>
                </a:lnTo>
                <a:lnTo>
                  <a:pt x="220" y="237"/>
                </a:lnTo>
                <a:lnTo>
                  <a:pt x="187" y="203"/>
                </a:lnTo>
                <a:lnTo>
                  <a:pt x="136" y="153"/>
                </a:lnTo>
                <a:lnTo>
                  <a:pt x="68" y="85"/>
                </a:lnTo>
                <a:lnTo>
                  <a:pt x="0" y="17"/>
                </a:lnTo>
                <a:lnTo>
                  <a:pt x="85" y="17"/>
                </a:lnTo>
                <a:lnTo>
                  <a:pt x="136" y="0"/>
                </a:lnTo>
                <a:lnTo>
                  <a:pt x="187" y="17"/>
                </a:lnTo>
                <a:lnTo>
                  <a:pt x="220" y="34"/>
                </a:lnTo>
                <a:lnTo>
                  <a:pt x="254" y="51"/>
                </a:lnTo>
                <a:lnTo>
                  <a:pt x="322" y="102"/>
                </a:lnTo>
                <a:lnTo>
                  <a:pt x="339" y="136"/>
                </a:lnTo>
                <a:lnTo>
                  <a:pt x="339" y="170"/>
                </a:lnTo>
                <a:lnTo>
                  <a:pt x="339" y="203"/>
                </a:lnTo>
                <a:lnTo>
                  <a:pt x="339" y="23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7" name="Freeform 43"/>
          <p:cNvSpPr/>
          <p:nvPr/>
        </p:nvSpPr>
        <p:spPr bwMode="auto">
          <a:xfrm>
            <a:off x="6573838" y="2216150"/>
            <a:ext cx="160337" cy="1001713"/>
          </a:xfrm>
          <a:custGeom>
            <a:avLst/>
            <a:gdLst>
              <a:gd name="T0" fmla="*/ 17 w 254"/>
              <a:gd name="T1" fmla="*/ 17 h 1579"/>
              <a:gd name="T2" fmla="*/ 34 w 254"/>
              <a:gd name="T3" fmla="*/ 0 h 1579"/>
              <a:gd name="T4" fmla="*/ 51 w 254"/>
              <a:gd name="T5" fmla="*/ 0 h 1579"/>
              <a:gd name="T6" fmla="*/ 85 w 254"/>
              <a:gd name="T7" fmla="*/ 0 h 1579"/>
              <a:gd name="T8" fmla="*/ 136 w 254"/>
              <a:gd name="T9" fmla="*/ 17 h 1579"/>
              <a:gd name="T10" fmla="*/ 170 w 254"/>
              <a:gd name="T11" fmla="*/ 34 h 1579"/>
              <a:gd name="T12" fmla="*/ 204 w 254"/>
              <a:gd name="T13" fmla="*/ 51 h 1579"/>
              <a:gd name="T14" fmla="*/ 238 w 254"/>
              <a:gd name="T15" fmla="*/ 68 h 1579"/>
              <a:gd name="T16" fmla="*/ 238 w 254"/>
              <a:gd name="T17" fmla="*/ 85 h 1579"/>
              <a:gd name="T18" fmla="*/ 254 w 254"/>
              <a:gd name="T19" fmla="*/ 136 h 1579"/>
              <a:gd name="T20" fmla="*/ 238 w 254"/>
              <a:gd name="T21" fmla="*/ 187 h 1579"/>
              <a:gd name="T22" fmla="*/ 238 w 254"/>
              <a:gd name="T23" fmla="*/ 221 h 1579"/>
              <a:gd name="T24" fmla="*/ 221 w 254"/>
              <a:gd name="T25" fmla="*/ 255 h 1579"/>
              <a:gd name="T26" fmla="*/ 221 w 254"/>
              <a:gd name="T27" fmla="*/ 323 h 1579"/>
              <a:gd name="T28" fmla="*/ 204 w 254"/>
              <a:gd name="T29" fmla="*/ 390 h 1579"/>
              <a:gd name="T30" fmla="*/ 204 w 254"/>
              <a:gd name="T31" fmla="*/ 424 h 1579"/>
              <a:gd name="T32" fmla="*/ 204 w 254"/>
              <a:gd name="T33" fmla="*/ 475 h 1579"/>
              <a:gd name="T34" fmla="*/ 204 w 254"/>
              <a:gd name="T35" fmla="*/ 543 h 1579"/>
              <a:gd name="T36" fmla="*/ 204 w 254"/>
              <a:gd name="T37" fmla="*/ 628 h 1579"/>
              <a:gd name="T38" fmla="*/ 204 w 254"/>
              <a:gd name="T39" fmla="*/ 713 h 1579"/>
              <a:gd name="T40" fmla="*/ 204 w 254"/>
              <a:gd name="T41" fmla="*/ 815 h 1579"/>
              <a:gd name="T42" fmla="*/ 204 w 254"/>
              <a:gd name="T43" fmla="*/ 917 h 1579"/>
              <a:gd name="T44" fmla="*/ 204 w 254"/>
              <a:gd name="T45" fmla="*/ 1036 h 1579"/>
              <a:gd name="T46" fmla="*/ 187 w 254"/>
              <a:gd name="T47" fmla="*/ 1154 h 1579"/>
              <a:gd name="T48" fmla="*/ 187 w 254"/>
              <a:gd name="T49" fmla="*/ 1256 h 1579"/>
              <a:gd name="T50" fmla="*/ 187 w 254"/>
              <a:gd name="T51" fmla="*/ 1358 h 1579"/>
              <a:gd name="T52" fmla="*/ 187 w 254"/>
              <a:gd name="T53" fmla="*/ 1426 h 1579"/>
              <a:gd name="T54" fmla="*/ 187 w 254"/>
              <a:gd name="T55" fmla="*/ 1477 h 1579"/>
              <a:gd name="T56" fmla="*/ 170 w 254"/>
              <a:gd name="T57" fmla="*/ 1528 h 1579"/>
              <a:gd name="T58" fmla="*/ 170 w 254"/>
              <a:gd name="T59" fmla="*/ 1562 h 1579"/>
              <a:gd name="T60" fmla="*/ 153 w 254"/>
              <a:gd name="T61" fmla="*/ 1562 h 1579"/>
              <a:gd name="T62" fmla="*/ 136 w 254"/>
              <a:gd name="T63" fmla="*/ 1579 h 1579"/>
              <a:gd name="T64" fmla="*/ 119 w 254"/>
              <a:gd name="T65" fmla="*/ 1579 h 1579"/>
              <a:gd name="T66" fmla="*/ 102 w 254"/>
              <a:gd name="T67" fmla="*/ 1562 h 1579"/>
              <a:gd name="T68" fmla="*/ 85 w 254"/>
              <a:gd name="T69" fmla="*/ 1528 h 1579"/>
              <a:gd name="T70" fmla="*/ 68 w 254"/>
              <a:gd name="T71" fmla="*/ 1494 h 1579"/>
              <a:gd name="T72" fmla="*/ 68 w 254"/>
              <a:gd name="T73" fmla="*/ 1426 h 1579"/>
              <a:gd name="T74" fmla="*/ 68 w 254"/>
              <a:gd name="T75" fmla="*/ 1324 h 1579"/>
              <a:gd name="T76" fmla="*/ 68 w 254"/>
              <a:gd name="T77" fmla="*/ 1205 h 1579"/>
              <a:gd name="T78" fmla="*/ 85 w 254"/>
              <a:gd name="T79" fmla="*/ 1053 h 1579"/>
              <a:gd name="T80" fmla="*/ 85 w 254"/>
              <a:gd name="T81" fmla="*/ 900 h 1579"/>
              <a:gd name="T82" fmla="*/ 85 w 254"/>
              <a:gd name="T83" fmla="*/ 713 h 1579"/>
              <a:gd name="T84" fmla="*/ 85 w 254"/>
              <a:gd name="T85" fmla="*/ 526 h 1579"/>
              <a:gd name="T86" fmla="*/ 85 w 254"/>
              <a:gd name="T87" fmla="*/ 424 h 1579"/>
              <a:gd name="T88" fmla="*/ 85 w 254"/>
              <a:gd name="T89" fmla="*/ 340 h 1579"/>
              <a:gd name="T90" fmla="*/ 85 w 254"/>
              <a:gd name="T91" fmla="*/ 272 h 1579"/>
              <a:gd name="T92" fmla="*/ 68 w 254"/>
              <a:gd name="T93" fmla="*/ 204 h 1579"/>
              <a:gd name="T94" fmla="*/ 68 w 254"/>
              <a:gd name="T95" fmla="*/ 170 h 1579"/>
              <a:gd name="T96" fmla="*/ 51 w 254"/>
              <a:gd name="T97" fmla="*/ 119 h 1579"/>
              <a:gd name="T98" fmla="*/ 51 w 254"/>
              <a:gd name="T99" fmla="*/ 102 h 1579"/>
              <a:gd name="T100" fmla="*/ 34 w 254"/>
              <a:gd name="T101" fmla="*/ 85 h 1579"/>
              <a:gd name="T102" fmla="*/ 17 w 254"/>
              <a:gd name="T103" fmla="*/ 68 h 1579"/>
              <a:gd name="T104" fmla="*/ 0 w 254"/>
              <a:gd name="T105" fmla="*/ 51 h 1579"/>
              <a:gd name="T106" fmla="*/ 0 w 254"/>
              <a:gd name="T107" fmla="*/ 34 h 1579"/>
              <a:gd name="T108" fmla="*/ 17 w 254"/>
              <a:gd name="T109" fmla="*/ 17 h 1579"/>
              <a:gd name="T110" fmla="*/ 17 w 254"/>
              <a:gd name="T111" fmla="*/ 17 h 157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79"/>
              <a:gd name="T170" fmla="*/ 254 w 254"/>
              <a:gd name="T171" fmla="*/ 1579 h 157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79">
                <a:moveTo>
                  <a:pt x="17" y="17"/>
                </a:moveTo>
                <a:lnTo>
                  <a:pt x="34" y="0"/>
                </a:lnTo>
                <a:lnTo>
                  <a:pt x="51" y="0"/>
                </a:lnTo>
                <a:lnTo>
                  <a:pt x="85" y="0"/>
                </a:lnTo>
                <a:lnTo>
                  <a:pt x="136" y="17"/>
                </a:lnTo>
                <a:lnTo>
                  <a:pt x="170" y="34"/>
                </a:lnTo>
                <a:lnTo>
                  <a:pt x="204" y="51"/>
                </a:lnTo>
                <a:lnTo>
                  <a:pt x="238" y="68"/>
                </a:lnTo>
                <a:lnTo>
                  <a:pt x="238" y="85"/>
                </a:lnTo>
                <a:lnTo>
                  <a:pt x="254" y="136"/>
                </a:lnTo>
                <a:lnTo>
                  <a:pt x="238" y="187"/>
                </a:lnTo>
                <a:lnTo>
                  <a:pt x="238" y="221"/>
                </a:lnTo>
                <a:lnTo>
                  <a:pt x="221" y="255"/>
                </a:lnTo>
                <a:lnTo>
                  <a:pt x="221" y="323"/>
                </a:lnTo>
                <a:lnTo>
                  <a:pt x="204" y="390"/>
                </a:lnTo>
                <a:lnTo>
                  <a:pt x="204" y="424"/>
                </a:lnTo>
                <a:lnTo>
                  <a:pt x="204" y="475"/>
                </a:lnTo>
                <a:lnTo>
                  <a:pt x="204" y="543"/>
                </a:lnTo>
                <a:lnTo>
                  <a:pt x="204" y="628"/>
                </a:lnTo>
                <a:lnTo>
                  <a:pt x="204" y="713"/>
                </a:lnTo>
                <a:lnTo>
                  <a:pt x="204" y="815"/>
                </a:lnTo>
                <a:lnTo>
                  <a:pt x="204" y="917"/>
                </a:lnTo>
                <a:lnTo>
                  <a:pt x="204" y="1036"/>
                </a:lnTo>
                <a:lnTo>
                  <a:pt x="187" y="1154"/>
                </a:lnTo>
                <a:lnTo>
                  <a:pt x="187" y="1256"/>
                </a:lnTo>
                <a:lnTo>
                  <a:pt x="187" y="1358"/>
                </a:lnTo>
                <a:lnTo>
                  <a:pt x="187" y="1426"/>
                </a:lnTo>
                <a:lnTo>
                  <a:pt x="187" y="1477"/>
                </a:lnTo>
                <a:lnTo>
                  <a:pt x="170" y="1528"/>
                </a:lnTo>
                <a:lnTo>
                  <a:pt x="170" y="1562"/>
                </a:lnTo>
                <a:lnTo>
                  <a:pt x="153" y="1562"/>
                </a:lnTo>
                <a:lnTo>
                  <a:pt x="136" y="1579"/>
                </a:lnTo>
                <a:lnTo>
                  <a:pt x="119" y="1579"/>
                </a:lnTo>
                <a:lnTo>
                  <a:pt x="102" y="1562"/>
                </a:lnTo>
                <a:lnTo>
                  <a:pt x="85" y="1528"/>
                </a:lnTo>
                <a:lnTo>
                  <a:pt x="68" y="1494"/>
                </a:lnTo>
                <a:lnTo>
                  <a:pt x="68" y="1426"/>
                </a:lnTo>
                <a:lnTo>
                  <a:pt x="68" y="1324"/>
                </a:lnTo>
                <a:lnTo>
                  <a:pt x="68" y="1205"/>
                </a:lnTo>
                <a:lnTo>
                  <a:pt x="85" y="1053"/>
                </a:lnTo>
                <a:lnTo>
                  <a:pt x="85" y="900"/>
                </a:lnTo>
                <a:lnTo>
                  <a:pt x="85" y="713"/>
                </a:lnTo>
                <a:lnTo>
                  <a:pt x="85" y="526"/>
                </a:lnTo>
                <a:lnTo>
                  <a:pt x="85" y="424"/>
                </a:lnTo>
                <a:lnTo>
                  <a:pt x="85" y="340"/>
                </a:lnTo>
                <a:lnTo>
                  <a:pt x="85" y="272"/>
                </a:lnTo>
                <a:lnTo>
                  <a:pt x="68" y="204"/>
                </a:lnTo>
                <a:lnTo>
                  <a:pt x="68" y="170"/>
                </a:lnTo>
                <a:lnTo>
                  <a:pt x="51" y="119"/>
                </a:lnTo>
                <a:lnTo>
                  <a:pt x="51" y="102"/>
                </a:lnTo>
                <a:lnTo>
                  <a:pt x="34" y="85"/>
                </a:ln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9" name="Freeform 45"/>
          <p:cNvSpPr/>
          <p:nvPr/>
        </p:nvSpPr>
        <p:spPr bwMode="auto">
          <a:xfrm>
            <a:off x="6240463" y="2614613"/>
            <a:ext cx="430212" cy="485775"/>
          </a:xfrm>
          <a:custGeom>
            <a:avLst/>
            <a:gdLst>
              <a:gd name="T0" fmla="*/ 186 w 678"/>
              <a:gd name="T1" fmla="*/ 679 h 764"/>
              <a:gd name="T2" fmla="*/ 102 w 678"/>
              <a:gd name="T3" fmla="*/ 730 h 764"/>
              <a:gd name="T4" fmla="*/ 51 w 678"/>
              <a:gd name="T5" fmla="*/ 747 h 764"/>
              <a:gd name="T6" fmla="*/ 17 w 678"/>
              <a:gd name="T7" fmla="*/ 764 h 764"/>
              <a:gd name="T8" fmla="*/ 0 w 678"/>
              <a:gd name="T9" fmla="*/ 764 h 764"/>
              <a:gd name="T10" fmla="*/ 0 w 678"/>
              <a:gd name="T11" fmla="*/ 747 h 764"/>
              <a:gd name="T12" fmla="*/ 34 w 678"/>
              <a:gd name="T13" fmla="*/ 696 h 764"/>
              <a:gd name="T14" fmla="*/ 85 w 678"/>
              <a:gd name="T15" fmla="*/ 645 h 764"/>
              <a:gd name="T16" fmla="*/ 153 w 678"/>
              <a:gd name="T17" fmla="*/ 560 h 764"/>
              <a:gd name="T18" fmla="*/ 254 w 678"/>
              <a:gd name="T19" fmla="*/ 459 h 764"/>
              <a:gd name="T20" fmla="*/ 356 w 678"/>
              <a:gd name="T21" fmla="*/ 340 h 764"/>
              <a:gd name="T22" fmla="*/ 407 w 678"/>
              <a:gd name="T23" fmla="*/ 272 h 764"/>
              <a:gd name="T24" fmla="*/ 475 w 678"/>
              <a:gd name="T25" fmla="*/ 187 h 764"/>
              <a:gd name="T26" fmla="*/ 525 w 678"/>
              <a:gd name="T27" fmla="*/ 102 h 764"/>
              <a:gd name="T28" fmla="*/ 593 w 678"/>
              <a:gd name="T29" fmla="*/ 0 h 764"/>
              <a:gd name="T30" fmla="*/ 610 w 678"/>
              <a:gd name="T31" fmla="*/ 34 h 764"/>
              <a:gd name="T32" fmla="*/ 627 w 678"/>
              <a:gd name="T33" fmla="*/ 68 h 764"/>
              <a:gd name="T34" fmla="*/ 644 w 678"/>
              <a:gd name="T35" fmla="*/ 102 h 764"/>
              <a:gd name="T36" fmla="*/ 678 w 678"/>
              <a:gd name="T37" fmla="*/ 153 h 764"/>
              <a:gd name="T38" fmla="*/ 610 w 678"/>
              <a:gd name="T39" fmla="*/ 238 h 764"/>
              <a:gd name="T40" fmla="*/ 542 w 678"/>
              <a:gd name="T41" fmla="*/ 323 h 764"/>
              <a:gd name="T42" fmla="*/ 475 w 678"/>
              <a:gd name="T43" fmla="*/ 408 h 764"/>
              <a:gd name="T44" fmla="*/ 407 w 678"/>
              <a:gd name="T45" fmla="*/ 476 h 764"/>
              <a:gd name="T46" fmla="*/ 339 w 678"/>
              <a:gd name="T47" fmla="*/ 543 h 764"/>
              <a:gd name="T48" fmla="*/ 288 w 678"/>
              <a:gd name="T49" fmla="*/ 594 h 764"/>
              <a:gd name="T50" fmla="*/ 237 w 678"/>
              <a:gd name="T51" fmla="*/ 645 h 764"/>
              <a:gd name="T52" fmla="*/ 186 w 678"/>
              <a:gd name="T53" fmla="*/ 679 h 764"/>
              <a:gd name="T54" fmla="*/ 186 w 678"/>
              <a:gd name="T55" fmla="*/ 679 h 76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78"/>
              <a:gd name="T85" fmla="*/ 0 h 764"/>
              <a:gd name="T86" fmla="*/ 678 w 678"/>
              <a:gd name="T87" fmla="*/ 764 h 76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78" h="764">
                <a:moveTo>
                  <a:pt x="186" y="679"/>
                </a:moveTo>
                <a:lnTo>
                  <a:pt x="102" y="730"/>
                </a:lnTo>
                <a:lnTo>
                  <a:pt x="51" y="747"/>
                </a:lnTo>
                <a:lnTo>
                  <a:pt x="17" y="764"/>
                </a:lnTo>
                <a:lnTo>
                  <a:pt x="0" y="764"/>
                </a:lnTo>
                <a:lnTo>
                  <a:pt x="0" y="747"/>
                </a:lnTo>
                <a:lnTo>
                  <a:pt x="34" y="696"/>
                </a:lnTo>
                <a:lnTo>
                  <a:pt x="85" y="645"/>
                </a:lnTo>
                <a:lnTo>
                  <a:pt x="153" y="560"/>
                </a:lnTo>
                <a:lnTo>
                  <a:pt x="254" y="459"/>
                </a:lnTo>
                <a:lnTo>
                  <a:pt x="356" y="340"/>
                </a:lnTo>
                <a:lnTo>
                  <a:pt x="407" y="272"/>
                </a:lnTo>
                <a:lnTo>
                  <a:pt x="475" y="187"/>
                </a:lnTo>
                <a:lnTo>
                  <a:pt x="525" y="102"/>
                </a:lnTo>
                <a:lnTo>
                  <a:pt x="593" y="0"/>
                </a:lnTo>
                <a:lnTo>
                  <a:pt x="610" y="34"/>
                </a:lnTo>
                <a:lnTo>
                  <a:pt x="627" y="68"/>
                </a:lnTo>
                <a:lnTo>
                  <a:pt x="644" y="102"/>
                </a:lnTo>
                <a:lnTo>
                  <a:pt x="678" y="153"/>
                </a:lnTo>
                <a:lnTo>
                  <a:pt x="610" y="238"/>
                </a:lnTo>
                <a:lnTo>
                  <a:pt x="542" y="323"/>
                </a:lnTo>
                <a:lnTo>
                  <a:pt x="475" y="408"/>
                </a:lnTo>
                <a:lnTo>
                  <a:pt x="407" y="476"/>
                </a:lnTo>
                <a:lnTo>
                  <a:pt x="339" y="543"/>
                </a:lnTo>
                <a:lnTo>
                  <a:pt x="288" y="594"/>
                </a:lnTo>
                <a:lnTo>
                  <a:pt x="237" y="645"/>
                </a:lnTo>
                <a:lnTo>
                  <a:pt x="186" y="67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70" name="Freeform 46"/>
          <p:cNvSpPr/>
          <p:nvPr/>
        </p:nvSpPr>
        <p:spPr bwMode="auto">
          <a:xfrm>
            <a:off x="6637338" y="2657475"/>
            <a:ext cx="731837" cy="420688"/>
          </a:xfrm>
          <a:custGeom>
            <a:avLst/>
            <a:gdLst>
              <a:gd name="T0" fmla="*/ 932 w 1152"/>
              <a:gd name="T1" fmla="*/ 492 h 662"/>
              <a:gd name="T2" fmla="*/ 1033 w 1152"/>
              <a:gd name="T3" fmla="*/ 509 h 662"/>
              <a:gd name="T4" fmla="*/ 1101 w 1152"/>
              <a:gd name="T5" fmla="*/ 526 h 662"/>
              <a:gd name="T6" fmla="*/ 1135 w 1152"/>
              <a:gd name="T7" fmla="*/ 543 h 662"/>
              <a:gd name="T8" fmla="*/ 1152 w 1152"/>
              <a:gd name="T9" fmla="*/ 577 h 662"/>
              <a:gd name="T10" fmla="*/ 1135 w 1152"/>
              <a:gd name="T11" fmla="*/ 594 h 662"/>
              <a:gd name="T12" fmla="*/ 1101 w 1152"/>
              <a:gd name="T13" fmla="*/ 611 h 662"/>
              <a:gd name="T14" fmla="*/ 1050 w 1152"/>
              <a:gd name="T15" fmla="*/ 628 h 662"/>
              <a:gd name="T16" fmla="*/ 966 w 1152"/>
              <a:gd name="T17" fmla="*/ 628 h 662"/>
              <a:gd name="T18" fmla="*/ 881 w 1152"/>
              <a:gd name="T19" fmla="*/ 645 h 662"/>
              <a:gd name="T20" fmla="*/ 796 w 1152"/>
              <a:gd name="T21" fmla="*/ 662 h 662"/>
              <a:gd name="T22" fmla="*/ 729 w 1152"/>
              <a:gd name="T23" fmla="*/ 662 h 662"/>
              <a:gd name="T24" fmla="*/ 678 w 1152"/>
              <a:gd name="T25" fmla="*/ 662 h 662"/>
              <a:gd name="T26" fmla="*/ 644 w 1152"/>
              <a:gd name="T27" fmla="*/ 662 h 662"/>
              <a:gd name="T28" fmla="*/ 593 w 1152"/>
              <a:gd name="T29" fmla="*/ 628 h 662"/>
              <a:gd name="T30" fmla="*/ 525 w 1152"/>
              <a:gd name="T31" fmla="*/ 577 h 662"/>
              <a:gd name="T32" fmla="*/ 440 w 1152"/>
              <a:gd name="T33" fmla="*/ 526 h 662"/>
              <a:gd name="T34" fmla="*/ 356 w 1152"/>
              <a:gd name="T35" fmla="*/ 425 h 662"/>
              <a:gd name="T36" fmla="*/ 254 w 1152"/>
              <a:gd name="T37" fmla="*/ 323 h 662"/>
              <a:gd name="T38" fmla="*/ 136 w 1152"/>
              <a:gd name="T39" fmla="*/ 204 h 662"/>
              <a:gd name="T40" fmla="*/ 0 w 1152"/>
              <a:gd name="T41" fmla="*/ 51 h 662"/>
              <a:gd name="T42" fmla="*/ 51 w 1152"/>
              <a:gd name="T43" fmla="*/ 0 h 662"/>
              <a:gd name="T44" fmla="*/ 136 w 1152"/>
              <a:gd name="T45" fmla="*/ 85 h 662"/>
              <a:gd name="T46" fmla="*/ 220 w 1152"/>
              <a:gd name="T47" fmla="*/ 153 h 662"/>
              <a:gd name="T48" fmla="*/ 305 w 1152"/>
              <a:gd name="T49" fmla="*/ 204 h 662"/>
              <a:gd name="T50" fmla="*/ 373 w 1152"/>
              <a:gd name="T51" fmla="*/ 255 h 662"/>
              <a:gd name="T52" fmla="*/ 440 w 1152"/>
              <a:gd name="T53" fmla="*/ 306 h 662"/>
              <a:gd name="T54" fmla="*/ 491 w 1152"/>
              <a:gd name="T55" fmla="*/ 340 h 662"/>
              <a:gd name="T56" fmla="*/ 559 w 1152"/>
              <a:gd name="T57" fmla="*/ 357 h 662"/>
              <a:gd name="T58" fmla="*/ 593 w 1152"/>
              <a:gd name="T59" fmla="*/ 374 h 662"/>
              <a:gd name="T60" fmla="*/ 762 w 1152"/>
              <a:gd name="T61" fmla="*/ 442 h 662"/>
              <a:gd name="T62" fmla="*/ 847 w 1152"/>
              <a:gd name="T63" fmla="*/ 475 h 662"/>
              <a:gd name="T64" fmla="*/ 932 w 1152"/>
              <a:gd name="T65" fmla="*/ 492 h 662"/>
              <a:gd name="T66" fmla="*/ 932 w 1152"/>
              <a:gd name="T67" fmla="*/ 492 h 6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52"/>
              <a:gd name="T103" fmla="*/ 0 h 662"/>
              <a:gd name="T104" fmla="*/ 1152 w 1152"/>
              <a:gd name="T105" fmla="*/ 662 h 66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52" h="662">
                <a:moveTo>
                  <a:pt x="932" y="492"/>
                </a:moveTo>
                <a:lnTo>
                  <a:pt x="1033" y="509"/>
                </a:lnTo>
                <a:lnTo>
                  <a:pt x="1101" y="526"/>
                </a:lnTo>
                <a:lnTo>
                  <a:pt x="1135" y="543"/>
                </a:lnTo>
                <a:lnTo>
                  <a:pt x="1152" y="577"/>
                </a:lnTo>
                <a:lnTo>
                  <a:pt x="1135" y="594"/>
                </a:lnTo>
                <a:lnTo>
                  <a:pt x="1101" y="611"/>
                </a:lnTo>
                <a:lnTo>
                  <a:pt x="1050" y="628"/>
                </a:lnTo>
                <a:lnTo>
                  <a:pt x="966" y="628"/>
                </a:lnTo>
                <a:lnTo>
                  <a:pt x="881" y="645"/>
                </a:lnTo>
                <a:lnTo>
                  <a:pt x="796" y="662"/>
                </a:lnTo>
                <a:lnTo>
                  <a:pt x="729" y="662"/>
                </a:lnTo>
                <a:lnTo>
                  <a:pt x="678" y="662"/>
                </a:lnTo>
                <a:lnTo>
                  <a:pt x="644" y="662"/>
                </a:lnTo>
                <a:lnTo>
                  <a:pt x="593" y="628"/>
                </a:lnTo>
                <a:lnTo>
                  <a:pt x="525" y="577"/>
                </a:lnTo>
                <a:lnTo>
                  <a:pt x="440" y="526"/>
                </a:lnTo>
                <a:lnTo>
                  <a:pt x="356" y="425"/>
                </a:lnTo>
                <a:lnTo>
                  <a:pt x="254" y="323"/>
                </a:lnTo>
                <a:lnTo>
                  <a:pt x="136" y="204"/>
                </a:lnTo>
                <a:lnTo>
                  <a:pt x="0" y="51"/>
                </a:lnTo>
                <a:lnTo>
                  <a:pt x="51" y="0"/>
                </a:lnTo>
                <a:lnTo>
                  <a:pt x="136" y="85"/>
                </a:lnTo>
                <a:lnTo>
                  <a:pt x="220" y="153"/>
                </a:lnTo>
                <a:lnTo>
                  <a:pt x="305" y="204"/>
                </a:lnTo>
                <a:lnTo>
                  <a:pt x="373" y="255"/>
                </a:lnTo>
                <a:lnTo>
                  <a:pt x="440" y="306"/>
                </a:lnTo>
                <a:lnTo>
                  <a:pt x="491" y="340"/>
                </a:lnTo>
                <a:lnTo>
                  <a:pt x="559" y="357"/>
                </a:lnTo>
                <a:lnTo>
                  <a:pt x="593" y="374"/>
                </a:lnTo>
                <a:lnTo>
                  <a:pt x="762" y="442"/>
                </a:lnTo>
                <a:lnTo>
                  <a:pt x="847" y="475"/>
                </a:lnTo>
                <a:lnTo>
                  <a:pt x="932" y="49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26666" grpId="0" animBg="1"/>
      <p:bldP spid="26668" grpId="0" animBg="1"/>
      <p:bldP spid="26673" grpId="0" animBg="1"/>
      <p:bldP spid="26674" grpId="0" animBg="1"/>
      <p:bldP spid="26675" grpId="0" animBg="1"/>
      <p:bldP spid="26665" grpId="0" animBg="1"/>
      <p:bldP spid="26671" grpId="0" animBg="1"/>
      <p:bldP spid="26672" grpId="0" animBg="1"/>
      <p:bldP spid="26667" grpId="0" animBg="1"/>
      <p:bldP spid="26669" grpId="0" animBg="1"/>
      <p:bldP spid="2667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森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sēn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145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146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147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148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149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5021848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第一个“木”笔画舒展，第二个“木”捺变点，第三个“木”那画舒展。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43583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木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森林  森立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5021848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森林可以净化地球空气。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S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上下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132" name="Rectangle 27"/>
          <p:cNvSpPr>
            <a:spLocks noChangeArrowheads="1"/>
          </p:cNvSpPr>
          <p:nvPr/>
        </p:nvSpPr>
        <p:spPr bwMode="auto">
          <a:xfrm>
            <a:off x="3455988" y="2208213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28716" name="Freeform 44"/>
          <p:cNvSpPr/>
          <p:nvPr/>
        </p:nvSpPr>
        <p:spPr bwMode="auto">
          <a:xfrm>
            <a:off x="5913438" y="2486025"/>
            <a:ext cx="852487" cy="193675"/>
          </a:xfrm>
          <a:custGeom>
            <a:avLst/>
            <a:gdLst>
              <a:gd name="T0" fmla="*/ 492 w 1341"/>
              <a:gd name="T1" fmla="*/ 254 h 304"/>
              <a:gd name="T2" fmla="*/ 424 w 1341"/>
              <a:gd name="T3" fmla="*/ 271 h 304"/>
              <a:gd name="T4" fmla="*/ 357 w 1341"/>
              <a:gd name="T5" fmla="*/ 271 h 304"/>
              <a:gd name="T6" fmla="*/ 306 w 1341"/>
              <a:gd name="T7" fmla="*/ 287 h 304"/>
              <a:gd name="T8" fmla="*/ 272 w 1341"/>
              <a:gd name="T9" fmla="*/ 287 h 304"/>
              <a:gd name="T10" fmla="*/ 238 w 1341"/>
              <a:gd name="T11" fmla="*/ 304 h 304"/>
              <a:gd name="T12" fmla="*/ 204 w 1341"/>
              <a:gd name="T13" fmla="*/ 304 h 304"/>
              <a:gd name="T14" fmla="*/ 187 w 1341"/>
              <a:gd name="T15" fmla="*/ 304 h 304"/>
              <a:gd name="T16" fmla="*/ 187 w 1341"/>
              <a:gd name="T17" fmla="*/ 304 h 304"/>
              <a:gd name="T18" fmla="*/ 170 w 1341"/>
              <a:gd name="T19" fmla="*/ 304 h 304"/>
              <a:gd name="T20" fmla="*/ 153 w 1341"/>
              <a:gd name="T21" fmla="*/ 287 h 304"/>
              <a:gd name="T22" fmla="*/ 85 w 1341"/>
              <a:gd name="T23" fmla="*/ 271 h 304"/>
              <a:gd name="T24" fmla="*/ 51 w 1341"/>
              <a:gd name="T25" fmla="*/ 254 h 304"/>
              <a:gd name="T26" fmla="*/ 17 w 1341"/>
              <a:gd name="T27" fmla="*/ 237 h 304"/>
              <a:gd name="T28" fmla="*/ 0 w 1341"/>
              <a:gd name="T29" fmla="*/ 220 h 304"/>
              <a:gd name="T30" fmla="*/ 0 w 1341"/>
              <a:gd name="T31" fmla="*/ 220 h 304"/>
              <a:gd name="T32" fmla="*/ 17 w 1341"/>
              <a:gd name="T33" fmla="*/ 203 h 304"/>
              <a:gd name="T34" fmla="*/ 51 w 1341"/>
              <a:gd name="T35" fmla="*/ 203 h 304"/>
              <a:gd name="T36" fmla="*/ 102 w 1341"/>
              <a:gd name="T37" fmla="*/ 186 h 304"/>
              <a:gd name="T38" fmla="*/ 187 w 1341"/>
              <a:gd name="T39" fmla="*/ 169 h 304"/>
              <a:gd name="T40" fmla="*/ 289 w 1341"/>
              <a:gd name="T41" fmla="*/ 169 h 304"/>
              <a:gd name="T42" fmla="*/ 407 w 1341"/>
              <a:gd name="T43" fmla="*/ 152 h 304"/>
              <a:gd name="T44" fmla="*/ 560 w 1341"/>
              <a:gd name="T45" fmla="*/ 118 h 304"/>
              <a:gd name="T46" fmla="*/ 747 w 1341"/>
              <a:gd name="T47" fmla="*/ 68 h 304"/>
              <a:gd name="T48" fmla="*/ 832 w 1341"/>
              <a:gd name="T49" fmla="*/ 51 h 304"/>
              <a:gd name="T50" fmla="*/ 917 w 1341"/>
              <a:gd name="T51" fmla="*/ 34 h 304"/>
              <a:gd name="T52" fmla="*/ 985 w 1341"/>
              <a:gd name="T53" fmla="*/ 34 h 304"/>
              <a:gd name="T54" fmla="*/ 1036 w 1341"/>
              <a:gd name="T55" fmla="*/ 17 h 304"/>
              <a:gd name="T56" fmla="*/ 1087 w 1341"/>
              <a:gd name="T57" fmla="*/ 0 h 304"/>
              <a:gd name="T58" fmla="*/ 1121 w 1341"/>
              <a:gd name="T59" fmla="*/ 0 h 304"/>
              <a:gd name="T60" fmla="*/ 1154 w 1341"/>
              <a:gd name="T61" fmla="*/ 0 h 304"/>
              <a:gd name="T62" fmla="*/ 1171 w 1341"/>
              <a:gd name="T63" fmla="*/ 0 h 304"/>
              <a:gd name="T64" fmla="*/ 1222 w 1341"/>
              <a:gd name="T65" fmla="*/ 0 h 304"/>
              <a:gd name="T66" fmla="*/ 1290 w 1341"/>
              <a:gd name="T67" fmla="*/ 17 h 304"/>
              <a:gd name="T68" fmla="*/ 1324 w 1341"/>
              <a:gd name="T69" fmla="*/ 68 h 304"/>
              <a:gd name="T70" fmla="*/ 1341 w 1341"/>
              <a:gd name="T71" fmla="*/ 85 h 304"/>
              <a:gd name="T72" fmla="*/ 1341 w 1341"/>
              <a:gd name="T73" fmla="*/ 102 h 304"/>
              <a:gd name="T74" fmla="*/ 1341 w 1341"/>
              <a:gd name="T75" fmla="*/ 118 h 304"/>
              <a:gd name="T76" fmla="*/ 1324 w 1341"/>
              <a:gd name="T77" fmla="*/ 135 h 304"/>
              <a:gd name="T78" fmla="*/ 1290 w 1341"/>
              <a:gd name="T79" fmla="*/ 135 h 304"/>
              <a:gd name="T80" fmla="*/ 1239 w 1341"/>
              <a:gd name="T81" fmla="*/ 135 h 304"/>
              <a:gd name="T82" fmla="*/ 1188 w 1341"/>
              <a:gd name="T83" fmla="*/ 152 h 304"/>
              <a:gd name="T84" fmla="*/ 1104 w 1341"/>
              <a:gd name="T85" fmla="*/ 152 h 304"/>
              <a:gd name="T86" fmla="*/ 1019 w 1341"/>
              <a:gd name="T87" fmla="*/ 169 h 304"/>
              <a:gd name="T88" fmla="*/ 900 w 1341"/>
              <a:gd name="T89" fmla="*/ 186 h 304"/>
              <a:gd name="T90" fmla="*/ 764 w 1341"/>
              <a:gd name="T91" fmla="*/ 203 h 304"/>
              <a:gd name="T92" fmla="*/ 628 w 1341"/>
              <a:gd name="T93" fmla="*/ 220 h 304"/>
              <a:gd name="T94" fmla="*/ 492 w 1341"/>
              <a:gd name="T95" fmla="*/ 254 h 304"/>
              <a:gd name="T96" fmla="*/ 492 w 1341"/>
              <a:gd name="T97" fmla="*/ 254 h 3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41"/>
              <a:gd name="T148" fmla="*/ 0 h 304"/>
              <a:gd name="T149" fmla="*/ 1341 w 1341"/>
              <a:gd name="T150" fmla="*/ 304 h 30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41" h="304">
                <a:moveTo>
                  <a:pt x="492" y="254"/>
                </a:moveTo>
                <a:lnTo>
                  <a:pt x="424" y="271"/>
                </a:lnTo>
                <a:lnTo>
                  <a:pt x="357" y="271"/>
                </a:lnTo>
                <a:lnTo>
                  <a:pt x="306" y="287"/>
                </a:lnTo>
                <a:lnTo>
                  <a:pt x="272" y="287"/>
                </a:lnTo>
                <a:lnTo>
                  <a:pt x="238" y="304"/>
                </a:lnTo>
                <a:lnTo>
                  <a:pt x="204" y="304"/>
                </a:lnTo>
                <a:lnTo>
                  <a:pt x="187" y="304"/>
                </a:lnTo>
                <a:lnTo>
                  <a:pt x="170" y="304"/>
                </a:lnTo>
                <a:lnTo>
                  <a:pt x="153" y="287"/>
                </a:lnTo>
                <a:lnTo>
                  <a:pt x="85" y="271"/>
                </a:lnTo>
                <a:lnTo>
                  <a:pt x="51" y="254"/>
                </a:lnTo>
                <a:lnTo>
                  <a:pt x="17" y="237"/>
                </a:lnTo>
                <a:lnTo>
                  <a:pt x="0" y="220"/>
                </a:lnTo>
                <a:lnTo>
                  <a:pt x="17" y="203"/>
                </a:lnTo>
                <a:lnTo>
                  <a:pt x="51" y="203"/>
                </a:lnTo>
                <a:lnTo>
                  <a:pt x="102" y="186"/>
                </a:lnTo>
                <a:lnTo>
                  <a:pt x="187" y="169"/>
                </a:lnTo>
                <a:lnTo>
                  <a:pt x="289" y="169"/>
                </a:lnTo>
                <a:lnTo>
                  <a:pt x="407" y="152"/>
                </a:lnTo>
                <a:lnTo>
                  <a:pt x="560" y="118"/>
                </a:lnTo>
                <a:lnTo>
                  <a:pt x="747" y="68"/>
                </a:lnTo>
                <a:lnTo>
                  <a:pt x="832" y="51"/>
                </a:lnTo>
                <a:lnTo>
                  <a:pt x="917" y="34"/>
                </a:lnTo>
                <a:lnTo>
                  <a:pt x="985" y="34"/>
                </a:lnTo>
                <a:lnTo>
                  <a:pt x="1036" y="17"/>
                </a:lnTo>
                <a:lnTo>
                  <a:pt x="1087" y="0"/>
                </a:lnTo>
                <a:lnTo>
                  <a:pt x="1121" y="0"/>
                </a:lnTo>
                <a:lnTo>
                  <a:pt x="1154" y="0"/>
                </a:lnTo>
                <a:lnTo>
                  <a:pt x="1171" y="0"/>
                </a:lnTo>
                <a:lnTo>
                  <a:pt x="1222" y="0"/>
                </a:lnTo>
                <a:lnTo>
                  <a:pt x="1290" y="17"/>
                </a:lnTo>
                <a:lnTo>
                  <a:pt x="1324" y="68"/>
                </a:lnTo>
                <a:lnTo>
                  <a:pt x="1341" y="85"/>
                </a:lnTo>
                <a:lnTo>
                  <a:pt x="1341" y="102"/>
                </a:lnTo>
                <a:lnTo>
                  <a:pt x="1341" y="118"/>
                </a:lnTo>
                <a:lnTo>
                  <a:pt x="1324" y="135"/>
                </a:lnTo>
                <a:lnTo>
                  <a:pt x="1290" y="135"/>
                </a:lnTo>
                <a:lnTo>
                  <a:pt x="1239" y="135"/>
                </a:lnTo>
                <a:lnTo>
                  <a:pt x="1188" y="152"/>
                </a:lnTo>
                <a:lnTo>
                  <a:pt x="1104" y="152"/>
                </a:lnTo>
                <a:lnTo>
                  <a:pt x="1019" y="169"/>
                </a:lnTo>
                <a:lnTo>
                  <a:pt x="900" y="186"/>
                </a:lnTo>
                <a:lnTo>
                  <a:pt x="764" y="203"/>
                </a:lnTo>
                <a:lnTo>
                  <a:pt x="628" y="220"/>
                </a:lnTo>
                <a:lnTo>
                  <a:pt x="492" y="25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0" name="Freeform 48"/>
          <p:cNvSpPr/>
          <p:nvPr/>
        </p:nvSpPr>
        <p:spPr bwMode="auto">
          <a:xfrm>
            <a:off x="5557838" y="3270250"/>
            <a:ext cx="668337" cy="160338"/>
          </a:xfrm>
          <a:custGeom>
            <a:avLst/>
            <a:gdLst>
              <a:gd name="T0" fmla="*/ 492 w 1052"/>
              <a:gd name="T1" fmla="*/ 84 h 253"/>
              <a:gd name="T2" fmla="*/ 594 w 1052"/>
              <a:gd name="T3" fmla="*/ 67 h 253"/>
              <a:gd name="T4" fmla="*/ 679 w 1052"/>
              <a:gd name="T5" fmla="*/ 50 h 253"/>
              <a:gd name="T6" fmla="*/ 747 w 1052"/>
              <a:gd name="T7" fmla="*/ 33 h 253"/>
              <a:gd name="T8" fmla="*/ 798 w 1052"/>
              <a:gd name="T9" fmla="*/ 16 h 253"/>
              <a:gd name="T10" fmla="*/ 849 w 1052"/>
              <a:gd name="T11" fmla="*/ 0 h 253"/>
              <a:gd name="T12" fmla="*/ 883 w 1052"/>
              <a:gd name="T13" fmla="*/ 0 h 253"/>
              <a:gd name="T14" fmla="*/ 917 w 1052"/>
              <a:gd name="T15" fmla="*/ 0 h 253"/>
              <a:gd name="T16" fmla="*/ 934 w 1052"/>
              <a:gd name="T17" fmla="*/ 0 h 253"/>
              <a:gd name="T18" fmla="*/ 950 w 1052"/>
              <a:gd name="T19" fmla="*/ 0 h 253"/>
              <a:gd name="T20" fmla="*/ 1001 w 1052"/>
              <a:gd name="T21" fmla="*/ 16 h 253"/>
              <a:gd name="T22" fmla="*/ 1018 w 1052"/>
              <a:gd name="T23" fmla="*/ 16 h 253"/>
              <a:gd name="T24" fmla="*/ 1035 w 1052"/>
              <a:gd name="T25" fmla="*/ 33 h 253"/>
              <a:gd name="T26" fmla="*/ 1052 w 1052"/>
              <a:gd name="T27" fmla="*/ 67 h 253"/>
              <a:gd name="T28" fmla="*/ 1052 w 1052"/>
              <a:gd name="T29" fmla="*/ 67 h 253"/>
              <a:gd name="T30" fmla="*/ 1035 w 1052"/>
              <a:gd name="T31" fmla="*/ 84 h 253"/>
              <a:gd name="T32" fmla="*/ 1018 w 1052"/>
              <a:gd name="T33" fmla="*/ 84 h 253"/>
              <a:gd name="T34" fmla="*/ 984 w 1052"/>
              <a:gd name="T35" fmla="*/ 101 h 253"/>
              <a:gd name="T36" fmla="*/ 950 w 1052"/>
              <a:gd name="T37" fmla="*/ 118 h 253"/>
              <a:gd name="T38" fmla="*/ 900 w 1052"/>
              <a:gd name="T39" fmla="*/ 118 h 253"/>
              <a:gd name="T40" fmla="*/ 849 w 1052"/>
              <a:gd name="T41" fmla="*/ 135 h 253"/>
              <a:gd name="T42" fmla="*/ 781 w 1052"/>
              <a:gd name="T43" fmla="*/ 152 h 253"/>
              <a:gd name="T44" fmla="*/ 645 w 1052"/>
              <a:gd name="T45" fmla="*/ 185 h 253"/>
              <a:gd name="T46" fmla="*/ 526 w 1052"/>
              <a:gd name="T47" fmla="*/ 202 h 253"/>
              <a:gd name="T48" fmla="*/ 441 w 1052"/>
              <a:gd name="T49" fmla="*/ 219 h 253"/>
              <a:gd name="T50" fmla="*/ 356 w 1052"/>
              <a:gd name="T51" fmla="*/ 219 h 253"/>
              <a:gd name="T52" fmla="*/ 271 w 1052"/>
              <a:gd name="T53" fmla="*/ 236 h 253"/>
              <a:gd name="T54" fmla="*/ 220 w 1052"/>
              <a:gd name="T55" fmla="*/ 253 h 253"/>
              <a:gd name="T56" fmla="*/ 153 w 1052"/>
              <a:gd name="T57" fmla="*/ 236 h 253"/>
              <a:gd name="T58" fmla="*/ 102 w 1052"/>
              <a:gd name="T59" fmla="*/ 219 h 253"/>
              <a:gd name="T60" fmla="*/ 68 w 1052"/>
              <a:gd name="T61" fmla="*/ 219 h 253"/>
              <a:gd name="T62" fmla="*/ 34 w 1052"/>
              <a:gd name="T63" fmla="*/ 202 h 253"/>
              <a:gd name="T64" fmla="*/ 17 w 1052"/>
              <a:gd name="T65" fmla="*/ 185 h 253"/>
              <a:gd name="T66" fmla="*/ 0 w 1052"/>
              <a:gd name="T67" fmla="*/ 169 h 253"/>
              <a:gd name="T68" fmla="*/ 17 w 1052"/>
              <a:gd name="T69" fmla="*/ 169 h 253"/>
              <a:gd name="T70" fmla="*/ 34 w 1052"/>
              <a:gd name="T71" fmla="*/ 169 h 253"/>
              <a:gd name="T72" fmla="*/ 51 w 1052"/>
              <a:gd name="T73" fmla="*/ 169 h 253"/>
              <a:gd name="T74" fmla="*/ 68 w 1052"/>
              <a:gd name="T75" fmla="*/ 169 h 253"/>
              <a:gd name="T76" fmla="*/ 102 w 1052"/>
              <a:gd name="T77" fmla="*/ 152 h 253"/>
              <a:gd name="T78" fmla="*/ 136 w 1052"/>
              <a:gd name="T79" fmla="*/ 152 h 253"/>
              <a:gd name="T80" fmla="*/ 186 w 1052"/>
              <a:gd name="T81" fmla="*/ 152 h 253"/>
              <a:gd name="T82" fmla="*/ 254 w 1052"/>
              <a:gd name="T83" fmla="*/ 135 h 253"/>
              <a:gd name="T84" fmla="*/ 322 w 1052"/>
              <a:gd name="T85" fmla="*/ 118 h 253"/>
              <a:gd name="T86" fmla="*/ 407 w 1052"/>
              <a:gd name="T87" fmla="*/ 101 h 253"/>
              <a:gd name="T88" fmla="*/ 492 w 1052"/>
              <a:gd name="T89" fmla="*/ 84 h 253"/>
              <a:gd name="T90" fmla="*/ 492 w 1052"/>
              <a:gd name="T91" fmla="*/ 84 h 25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52"/>
              <a:gd name="T139" fmla="*/ 0 h 253"/>
              <a:gd name="T140" fmla="*/ 1052 w 1052"/>
              <a:gd name="T141" fmla="*/ 253 h 25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52" h="253">
                <a:moveTo>
                  <a:pt x="492" y="84"/>
                </a:moveTo>
                <a:lnTo>
                  <a:pt x="594" y="67"/>
                </a:lnTo>
                <a:lnTo>
                  <a:pt x="679" y="50"/>
                </a:lnTo>
                <a:lnTo>
                  <a:pt x="747" y="33"/>
                </a:lnTo>
                <a:lnTo>
                  <a:pt x="798" y="16"/>
                </a:lnTo>
                <a:lnTo>
                  <a:pt x="849" y="0"/>
                </a:lnTo>
                <a:lnTo>
                  <a:pt x="883" y="0"/>
                </a:lnTo>
                <a:lnTo>
                  <a:pt x="917" y="0"/>
                </a:lnTo>
                <a:lnTo>
                  <a:pt x="934" y="0"/>
                </a:lnTo>
                <a:lnTo>
                  <a:pt x="950" y="0"/>
                </a:lnTo>
                <a:lnTo>
                  <a:pt x="1001" y="16"/>
                </a:lnTo>
                <a:lnTo>
                  <a:pt x="1018" y="16"/>
                </a:lnTo>
                <a:lnTo>
                  <a:pt x="1035" y="33"/>
                </a:lnTo>
                <a:lnTo>
                  <a:pt x="1052" y="67"/>
                </a:lnTo>
                <a:lnTo>
                  <a:pt x="1035" y="84"/>
                </a:lnTo>
                <a:lnTo>
                  <a:pt x="1018" y="84"/>
                </a:lnTo>
                <a:lnTo>
                  <a:pt x="984" y="101"/>
                </a:lnTo>
                <a:lnTo>
                  <a:pt x="950" y="118"/>
                </a:lnTo>
                <a:lnTo>
                  <a:pt x="900" y="118"/>
                </a:lnTo>
                <a:lnTo>
                  <a:pt x="849" y="135"/>
                </a:lnTo>
                <a:lnTo>
                  <a:pt x="781" y="152"/>
                </a:lnTo>
                <a:lnTo>
                  <a:pt x="645" y="185"/>
                </a:lnTo>
                <a:lnTo>
                  <a:pt x="526" y="202"/>
                </a:lnTo>
                <a:lnTo>
                  <a:pt x="441" y="219"/>
                </a:lnTo>
                <a:lnTo>
                  <a:pt x="356" y="219"/>
                </a:lnTo>
                <a:lnTo>
                  <a:pt x="271" y="236"/>
                </a:lnTo>
                <a:lnTo>
                  <a:pt x="220" y="253"/>
                </a:lnTo>
                <a:lnTo>
                  <a:pt x="153" y="236"/>
                </a:lnTo>
                <a:lnTo>
                  <a:pt x="102" y="219"/>
                </a:lnTo>
                <a:lnTo>
                  <a:pt x="68" y="219"/>
                </a:lnTo>
                <a:lnTo>
                  <a:pt x="34" y="202"/>
                </a:lnTo>
                <a:lnTo>
                  <a:pt x="17" y="185"/>
                </a:lnTo>
                <a:lnTo>
                  <a:pt x="0" y="169"/>
                </a:lnTo>
                <a:lnTo>
                  <a:pt x="17" y="169"/>
                </a:lnTo>
                <a:lnTo>
                  <a:pt x="34" y="169"/>
                </a:lnTo>
                <a:lnTo>
                  <a:pt x="51" y="169"/>
                </a:lnTo>
                <a:lnTo>
                  <a:pt x="68" y="169"/>
                </a:lnTo>
                <a:lnTo>
                  <a:pt x="102" y="152"/>
                </a:lnTo>
                <a:lnTo>
                  <a:pt x="136" y="152"/>
                </a:lnTo>
                <a:lnTo>
                  <a:pt x="186" y="152"/>
                </a:lnTo>
                <a:lnTo>
                  <a:pt x="254" y="135"/>
                </a:lnTo>
                <a:lnTo>
                  <a:pt x="322" y="118"/>
                </a:lnTo>
                <a:lnTo>
                  <a:pt x="407" y="101"/>
                </a:lnTo>
                <a:lnTo>
                  <a:pt x="492" y="8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3" name="Freeform 51"/>
          <p:cNvSpPr/>
          <p:nvPr/>
        </p:nvSpPr>
        <p:spPr bwMode="auto">
          <a:xfrm>
            <a:off x="6291263" y="3173413"/>
            <a:ext cx="711200" cy="171450"/>
          </a:xfrm>
          <a:custGeom>
            <a:avLst/>
            <a:gdLst>
              <a:gd name="T0" fmla="*/ 510 w 1121"/>
              <a:gd name="T1" fmla="*/ 101 h 270"/>
              <a:gd name="T2" fmla="*/ 594 w 1121"/>
              <a:gd name="T3" fmla="*/ 67 h 270"/>
              <a:gd name="T4" fmla="*/ 662 w 1121"/>
              <a:gd name="T5" fmla="*/ 50 h 270"/>
              <a:gd name="T6" fmla="*/ 730 w 1121"/>
              <a:gd name="T7" fmla="*/ 33 h 270"/>
              <a:gd name="T8" fmla="*/ 781 w 1121"/>
              <a:gd name="T9" fmla="*/ 33 h 270"/>
              <a:gd name="T10" fmla="*/ 832 w 1121"/>
              <a:gd name="T11" fmla="*/ 16 h 270"/>
              <a:gd name="T12" fmla="*/ 866 w 1121"/>
              <a:gd name="T13" fmla="*/ 16 h 270"/>
              <a:gd name="T14" fmla="*/ 900 w 1121"/>
              <a:gd name="T15" fmla="*/ 16 h 270"/>
              <a:gd name="T16" fmla="*/ 917 w 1121"/>
              <a:gd name="T17" fmla="*/ 0 h 270"/>
              <a:gd name="T18" fmla="*/ 985 w 1121"/>
              <a:gd name="T19" fmla="*/ 16 h 270"/>
              <a:gd name="T20" fmla="*/ 1053 w 1121"/>
              <a:gd name="T21" fmla="*/ 33 h 270"/>
              <a:gd name="T22" fmla="*/ 1104 w 1121"/>
              <a:gd name="T23" fmla="*/ 67 h 270"/>
              <a:gd name="T24" fmla="*/ 1121 w 1121"/>
              <a:gd name="T25" fmla="*/ 84 h 270"/>
              <a:gd name="T26" fmla="*/ 1121 w 1121"/>
              <a:gd name="T27" fmla="*/ 118 h 270"/>
              <a:gd name="T28" fmla="*/ 1104 w 1121"/>
              <a:gd name="T29" fmla="*/ 135 h 270"/>
              <a:gd name="T30" fmla="*/ 1087 w 1121"/>
              <a:gd name="T31" fmla="*/ 152 h 270"/>
              <a:gd name="T32" fmla="*/ 1070 w 1121"/>
              <a:gd name="T33" fmla="*/ 168 h 270"/>
              <a:gd name="T34" fmla="*/ 1019 w 1121"/>
              <a:gd name="T35" fmla="*/ 168 h 270"/>
              <a:gd name="T36" fmla="*/ 968 w 1121"/>
              <a:gd name="T37" fmla="*/ 168 h 270"/>
              <a:gd name="T38" fmla="*/ 917 w 1121"/>
              <a:gd name="T39" fmla="*/ 168 h 270"/>
              <a:gd name="T40" fmla="*/ 883 w 1121"/>
              <a:gd name="T41" fmla="*/ 185 h 270"/>
              <a:gd name="T42" fmla="*/ 832 w 1121"/>
              <a:gd name="T43" fmla="*/ 185 h 270"/>
              <a:gd name="T44" fmla="*/ 781 w 1121"/>
              <a:gd name="T45" fmla="*/ 202 h 270"/>
              <a:gd name="T46" fmla="*/ 696 w 1121"/>
              <a:gd name="T47" fmla="*/ 219 h 270"/>
              <a:gd name="T48" fmla="*/ 611 w 1121"/>
              <a:gd name="T49" fmla="*/ 219 h 270"/>
              <a:gd name="T50" fmla="*/ 476 w 1121"/>
              <a:gd name="T51" fmla="*/ 236 h 270"/>
              <a:gd name="T52" fmla="*/ 408 w 1121"/>
              <a:gd name="T53" fmla="*/ 253 h 270"/>
              <a:gd name="T54" fmla="*/ 357 w 1121"/>
              <a:gd name="T55" fmla="*/ 253 h 270"/>
              <a:gd name="T56" fmla="*/ 306 w 1121"/>
              <a:gd name="T57" fmla="*/ 270 h 270"/>
              <a:gd name="T58" fmla="*/ 272 w 1121"/>
              <a:gd name="T59" fmla="*/ 270 h 270"/>
              <a:gd name="T60" fmla="*/ 238 w 1121"/>
              <a:gd name="T61" fmla="*/ 270 h 270"/>
              <a:gd name="T62" fmla="*/ 204 w 1121"/>
              <a:gd name="T63" fmla="*/ 270 h 270"/>
              <a:gd name="T64" fmla="*/ 187 w 1121"/>
              <a:gd name="T65" fmla="*/ 270 h 270"/>
              <a:gd name="T66" fmla="*/ 187 w 1121"/>
              <a:gd name="T67" fmla="*/ 270 h 270"/>
              <a:gd name="T68" fmla="*/ 170 w 1121"/>
              <a:gd name="T69" fmla="*/ 270 h 270"/>
              <a:gd name="T70" fmla="*/ 153 w 1121"/>
              <a:gd name="T71" fmla="*/ 270 h 270"/>
              <a:gd name="T72" fmla="*/ 85 w 1121"/>
              <a:gd name="T73" fmla="*/ 236 h 270"/>
              <a:gd name="T74" fmla="*/ 51 w 1121"/>
              <a:gd name="T75" fmla="*/ 219 h 270"/>
              <a:gd name="T76" fmla="*/ 17 w 1121"/>
              <a:gd name="T77" fmla="*/ 219 h 270"/>
              <a:gd name="T78" fmla="*/ 0 w 1121"/>
              <a:gd name="T79" fmla="*/ 202 h 270"/>
              <a:gd name="T80" fmla="*/ 0 w 1121"/>
              <a:gd name="T81" fmla="*/ 185 h 270"/>
              <a:gd name="T82" fmla="*/ 0 w 1121"/>
              <a:gd name="T83" fmla="*/ 185 h 270"/>
              <a:gd name="T84" fmla="*/ 17 w 1121"/>
              <a:gd name="T85" fmla="*/ 168 h 270"/>
              <a:gd name="T86" fmla="*/ 51 w 1121"/>
              <a:gd name="T87" fmla="*/ 168 h 270"/>
              <a:gd name="T88" fmla="*/ 85 w 1121"/>
              <a:gd name="T89" fmla="*/ 168 h 270"/>
              <a:gd name="T90" fmla="*/ 102 w 1121"/>
              <a:gd name="T91" fmla="*/ 168 h 270"/>
              <a:gd name="T92" fmla="*/ 136 w 1121"/>
              <a:gd name="T93" fmla="*/ 168 h 270"/>
              <a:gd name="T94" fmla="*/ 170 w 1121"/>
              <a:gd name="T95" fmla="*/ 168 h 270"/>
              <a:gd name="T96" fmla="*/ 221 w 1121"/>
              <a:gd name="T97" fmla="*/ 152 h 270"/>
              <a:gd name="T98" fmla="*/ 289 w 1121"/>
              <a:gd name="T99" fmla="*/ 152 h 270"/>
              <a:gd name="T100" fmla="*/ 340 w 1121"/>
              <a:gd name="T101" fmla="*/ 135 h 270"/>
              <a:gd name="T102" fmla="*/ 425 w 1121"/>
              <a:gd name="T103" fmla="*/ 118 h 270"/>
              <a:gd name="T104" fmla="*/ 510 w 1121"/>
              <a:gd name="T105" fmla="*/ 101 h 270"/>
              <a:gd name="T106" fmla="*/ 510 w 1121"/>
              <a:gd name="T107" fmla="*/ 101 h 27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121"/>
              <a:gd name="T163" fmla="*/ 0 h 270"/>
              <a:gd name="T164" fmla="*/ 1121 w 1121"/>
              <a:gd name="T165" fmla="*/ 270 h 27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121" h="270">
                <a:moveTo>
                  <a:pt x="510" y="101"/>
                </a:moveTo>
                <a:lnTo>
                  <a:pt x="594" y="67"/>
                </a:lnTo>
                <a:lnTo>
                  <a:pt x="662" y="50"/>
                </a:lnTo>
                <a:lnTo>
                  <a:pt x="730" y="33"/>
                </a:lnTo>
                <a:lnTo>
                  <a:pt x="781" y="33"/>
                </a:lnTo>
                <a:lnTo>
                  <a:pt x="832" y="16"/>
                </a:lnTo>
                <a:lnTo>
                  <a:pt x="866" y="16"/>
                </a:lnTo>
                <a:lnTo>
                  <a:pt x="900" y="16"/>
                </a:lnTo>
                <a:lnTo>
                  <a:pt x="917" y="0"/>
                </a:lnTo>
                <a:lnTo>
                  <a:pt x="985" y="16"/>
                </a:lnTo>
                <a:lnTo>
                  <a:pt x="1053" y="33"/>
                </a:lnTo>
                <a:lnTo>
                  <a:pt x="1104" y="67"/>
                </a:lnTo>
                <a:lnTo>
                  <a:pt x="1121" y="84"/>
                </a:lnTo>
                <a:lnTo>
                  <a:pt x="1121" y="118"/>
                </a:lnTo>
                <a:lnTo>
                  <a:pt x="1104" y="135"/>
                </a:lnTo>
                <a:lnTo>
                  <a:pt x="1087" y="152"/>
                </a:lnTo>
                <a:lnTo>
                  <a:pt x="1070" y="168"/>
                </a:lnTo>
                <a:lnTo>
                  <a:pt x="1019" y="168"/>
                </a:lnTo>
                <a:lnTo>
                  <a:pt x="968" y="168"/>
                </a:lnTo>
                <a:lnTo>
                  <a:pt x="917" y="168"/>
                </a:lnTo>
                <a:lnTo>
                  <a:pt x="883" y="185"/>
                </a:lnTo>
                <a:lnTo>
                  <a:pt x="832" y="185"/>
                </a:lnTo>
                <a:lnTo>
                  <a:pt x="781" y="202"/>
                </a:lnTo>
                <a:lnTo>
                  <a:pt x="696" y="219"/>
                </a:lnTo>
                <a:lnTo>
                  <a:pt x="611" y="219"/>
                </a:lnTo>
                <a:lnTo>
                  <a:pt x="476" y="236"/>
                </a:lnTo>
                <a:lnTo>
                  <a:pt x="408" y="253"/>
                </a:lnTo>
                <a:lnTo>
                  <a:pt x="357" y="253"/>
                </a:lnTo>
                <a:lnTo>
                  <a:pt x="306" y="270"/>
                </a:lnTo>
                <a:lnTo>
                  <a:pt x="272" y="270"/>
                </a:lnTo>
                <a:lnTo>
                  <a:pt x="238" y="270"/>
                </a:lnTo>
                <a:lnTo>
                  <a:pt x="204" y="270"/>
                </a:lnTo>
                <a:lnTo>
                  <a:pt x="187" y="270"/>
                </a:lnTo>
                <a:lnTo>
                  <a:pt x="170" y="270"/>
                </a:lnTo>
                <a:lnTo>
                  <a:pt x="153" y="270"/>
                </a:lnTo>
                <a:lnTo>
                  <a:pt x="85" y="236"/>
                </a:lnTo>
                <a:lnTo>
                  <a:pt x="51" y="219"/>
                </a:lnTo>
                <a:lnTo>
                  <a:pt x="17" y="219"/>
                </a:lnTo>
                <a:lnTo>
                  <a:pt x="0" y="202"/>
                </a:lnTo>
                <a:lnTo>
                  <a:pt x="0" y="185"/>
                </a:lnTo>
                <a:lnTo>
                  <a:pt x="17" y="168"/>
                </a:lnTo>
                <a:lnTo>
                  <a:pt x="51" y="168"/>
                </a:lnTo>
                <a:lnTo>
                  <a:pt x="85" y="168"/>
                </a:lnTo>
                <a:lnTo>
                  <a:pt x="102" y="168"/>
                </a:lnTo>
                <a:lnTo>
                  <a:pt x="136" y="168"/>
                </a:lnTo>
                <a:lnTo>
                  <a:pt x="170" y="168"/>
                </a:lnTo>
                <a:lnTo>
                  <a:pt x="221" y="152"/>
                </a:lnTo>
                <a:lnTo>
                  <a:pt x="289" y="152"/>
                </a:lnTo>
                <a:lnTo>
                  <a:pt x="340" y="135"/>
                </a:lnTo>
                <a:lnTo>
                  <a:pt x="425" y="118"/>
                </a:lnTo>
                <a:lnTo>
                  <a:pt x="510" y="1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4" name="Freeform 52"/>
          <p:cNvSpPr/>
          <p:nvPr/>
        </p:nvSpPr>
        <p:spPr bwMode="auto">
          <a:xfrm>
            <a:off x="6529388" y="3022600"/>
            <a:ext cx="139700" cy="1104900"/>
          </a:xfrm>
          <a:custGeom>
            <a:avLst/>
            <a:gdLst>
              <a:gd name="T0" fmla="*/ 220 w 220"/>
              <a:gd name="T1" fmla="*/ 68 h 1740"/>
              <a:gd name="T2" fmla="*/ 220 w 220"/>
              <a:gd name="T3" fmla="*/ 135 h 1740"/>
              <a:gd name="T4" fmla="*/ 203 w 220"/>
              <a:gd name="T5" fmla="*/ 304 h 1740"/>
              <a:gd name="T6" fmla="*/ 186 w 220"/>
              <a:gd name="T7" fmla="*/ 456 h 1740"/>
              <a:gd name="T8" fmla="*/ 186 w 220"/>
              <a:gd name="T9" fmla="*/ 574 h 1740"/>
              <a:gd name="T10" fmla="*/ 186 w 220"/>
              <a:gd name="T11" fmla="*/ 726 h 1740"/>
              <a:gd name="T12" fmla="*/ 203 w 220"/>
              <a:gd name="T13" fmla="*/ 929 h 1740"/>
              <a:gd name="T14" fmla="*/ 203 w 220"/>
              <a:gd name="T15" fmla="*/ 1166 h 1740"/>
              <a:gd name="T16" fmla="*/ 203 w 220"/>
              <a:gd name="T17" fmla="*/ 1369 h 1740"/>
              <a:gd name="T18" fmla="*/ 203 w 220"/>
              <a:gd name="T19" fmla="*/ 1521 h 1740"/>
              <a:gd name="T20" fmla="*/ 203 w 220"/>
              <a:gd name="T21" fmla="*/ 1622 h 1740"/>
              <a:gd name="T22" fmla="*/ 170 w 220"/>
              <a:gd name="T23" fmla="*/ 1690 h 1740"/>
              <a:gd name="T24" fmla="*/ 153 w 220"/>
              <a:gd name="T25" fmla="*/ 1740 h 1740"/>
              <a:gd name="T26" fmla="*/ 136 w 220"/>
              <a:gd name="T27" fmla="*/ 1740 h 1740"/>
              <a:gd name="T28" fmla="*/ 85 w 220"/>
              <a:gd name="T29" fmla="*/ 1706 h 1740"/>
              <a:gd name="T30" fmla="*/ 51 w 220"/>
              <a:gd name="T31" fmla="*/ 1622 h 1740"/>
              <a:gd name="T32" fmla="*/ 17 w 220"/>
              <a:gd name="T33" fmla="*/ 1588 h 1740"/>
              <a:gd name="T34" fmla="*/ 17 w 220"/>
              <a:gd name="T35" fmla="*/ 1554 h 1740"/>
              <a:gd name="T36" fmla="*/ 34 w 220"/>
              <a:gd name="T37" fmla="*/ 1436 h 1740"/>
              <a:gd name="T38" fmla="*/ 68 w 220"/>
              <a:gd name="T39" fmla="*/ 1149 h 1740"/>
              <a:gd name="T40" fmla="*/ 102 w 220"/>
              <a:gd name="T41" fmla="*/ 946 h 1740"/>
              <a:gd name="T42" fmla="*/ 102 w 220"/>
              <a:gd name="T43" fmla="*/ 862 h 1740"/>
              <a:gd name="T44" fmla="*/ 102 w 220"/>
              <a:gd name="T45" fmla="*/ 726 h 1740"/>
              <a:gd name="T46" fmla="*/ 102 w 220"/>
              <a:gd name="T47" fmla="*/ 574 h 1740"/>
              <a:gd name="T48" fmla="*/ 85 w 220"/>
              <a:gd name="T49" fmla="*/ 405 h 1740"/>
              <a:gd name="T50" fmla="*/ 85 w 220"/>
              <a:gd name="T51" fmla="*/ 253 h 1740"/>
              <a:gd name="T52" fmla="*/ 68 w 220"/>
              <a:gd name="T53" fmla="*/ 152 h 1740"/>
              <a:gd name="T54" fmla="*/ 51 w 220"/>
              <a:gd name="T55" fmla="*/ 101 h 1740"/>
              <a:gd name="T56" fmla="*/ 17 w 220"/>
              <a:gd name="T57" fmla="*/ 51 h 1740"/>
              <a:gd name="T58" fmla="*/ 0 w 220"/>
              <a:gd name="T59" fmla="*/ 17 h 1740"/>
              <a:gd name="T60" fmla="*/ 17 w 220"/>
              <a:gd name="T61" fmla="*/ 0 h 1740"/>
              <a:gd name="T62" fmla="*/ 68 w 220"/>
              <a:gd name="T63" fmla="*/ 0 h 1740"/>
              <a:gd name="T64" fmla="*/ 153 w 220"/>
              <a:gd name="T65" fmla="*/ 17 h 1740"/>
              <a:gd name="T66" fmla="*/ 203 w 220"/>
              <a:gd name="T67" fmla="*/ 34 h 1740"/>
              <a:gd name="T68" fmla="*/ 220 w 220"/>
              <a:gd name="T69" fmla="*/ 51 h 17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20"/>
              <a:gd name="T106" fmla="*/ 0 h 1740"/>
              <a:gd name="T107" fmla="*/ 220 w 220"/>
              <a:gd name="T108" fmla="*/ 1740 h 17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20" h="1740">
                <a:moveTo>
                  <a:pt x="220" y="51"/>
                </a:moveTo>
                <a:lnTo>
                  <a:pt x="220" y="68"/>
                </a:lnTo>
                <a:lnTo>
                  <a:pt x="220" y="101"/>
                </a:lnTo>
                <a:lnTo>
                  <a:pt x="220" y="135"/>
                </a:lnTo>
                <a:lnTo>
                  <a:pt x="220" y="186"/>
                </a:lnTo>
                <a:lnTo>
                  <a:pt x="203" y="304"/>
                </a:lnTo>
                <a:lnTo>
                  <a:pt x="186" y="422"/>
                </a:lnTo>
                <a:lnTo>
                  <a:pt x="186" y="456"/>
                </a:lnTo>
                <a:lnTo>
                  <a:pt x="186" y="507"/>
                </a:lnTo>
                <a:lnTo>
                  <a:pt x="186" y="574"/>
                </a:lnTo>
                <a:lnTo>
                  <a:pt x="186" y="642"/>
                </a:lnTo>
                <a:lnTo>
                  <a:pt x="186" y="726"/>
                </a:lnTo>
                <a:lnTo>
                  <a:pt x="203" y="828"/>
                </a:lnTo>
                <a:lnTo>
                  <a:pt x="203" y="929"/>
                </a:lnTo>
                <a:lnTo>
                  <a:pt x="203" y="1047"/>
                </a:lnTo>
                <a:lnTo>
                  <a:pt x="203" y="1166"/>
                </a:lnTo>
                <a:lnTo>
                  <a:pt x="203" y="1267"/>
                </a:lnTo>
                <a:lnTo>
                  <a:pt x="203" y="1369"/>
                </a:lnTo>
                <a:lnTo>
                  <a:pt x="203" y="1436"/>
                </a:lnTo>
                <a:lnTo>
                  <a:pt x="203" y="1521"/>
                </a:lnTo>
                <a:lnTo>
                  <a:pt x="203" y="1571"/>
                </a:lnTo>
                <a:lnTo>
                  <a:pt x="203" y="1622"/>
                </a:lnTo>
                <a:lnTo>
                  <a:pt x="186" y="1639"/>
                </a:lnTo>
                <a:lnTo>
                  <a:pt x="170" y="1690"/>
                </a:lnTo>
                <a:lnTo>
                  <a:pt x="170" y="1723"/>
                </a:lnTo>
                <a:lnTo>
                  <a:pt x="153" y="1740"/>
                </a:lnTo>
                <a:lnTo>
                  <a:pt x="136" y="1740"/>
                </a:lnTo>
                <a:lnTo>
                  <a:pt x="119" y="1723"/>
                </a:lnTo>
                <a:lnTo>
                  <a:pt x="85" y="1706"/>
                </a:lnTo>
                <a:lnTo>
                  <a:pt x="68" y="1673"/>
                </a:lnTo>
                <a:lnTo>
                  <a:pt x="51" y="1622"/>
                </a:lnTo>
                <a:lnTo>
                  <a:pt x="34" y="1605"/>
                </a:lnTo>
                <a:lnTo>
                  <a:pt x="17" y="1588"/>
                </a:lnTo>
                <a:lnTo>
                  <a:pt x="17" y="1571"/>
                </a:lnTo>
                <a:lnTo>
                  <a:pt x="17" y="1554"/>
                </a:lnTo>
                <a:lnTo>
                  <a:pt x="34" y="1504"/>
                </a:lnTo>
                <a:lnTo>
                  <a:pt x="34" y="1436"/>
                </a:lnTo>
                <a:lnTo>
                  <a:pt x="51" y="1335"/>
                </a:lnTo>
                <a:lnTo>
                  <a:pt x="68" y="1149"/>
                </a:lnTo>
                <a:lnTo>
                  <a:pt x="85" y="997"/>
                </a:lnTo>
                <a:lnTo>
                  <a:pt x="102" y="946"/>
                </a:lnTo>
                <a:lnTo>
                  <a:pt x="102" y="912"/>
                </a:lnTo>
                <a:lnTo>
                  <a:pt x="102" y="862"/>
                </a:lnTo>
                <a:lnTo>
                  <a:pt x="102" y="794"/>
                </a:lnTo>
                <a:lnTo>
                  <a:pt x="102" y="726"/>
                </a:lnTo>
                <a:lnTo>
                  <a:pt x="102" y="659"/>
                </a:lnTo>
                <a:lnTo>
                  <a:pt x="102" y="574"/>
                </a:lnTo>
                <a:lnTo>
                  <a:pt x="85" y="490"/>
                </a:lnTo>
                <a:lnTo>
                  <a:pt x="85" y="405"/>
                </a:lnTo>
                <a:lnTo>
                  <a:pt x="85" y="321"/>
                </a:lnTo>
                <a:lnTo>
                  <a:pt x="85" y="253"/>
                </a:lnTo>
                <a:lnTo>
                  <a:pt x="68" y="203"/>
                </a:lnTo>
                <a:lnTo>
                  <a:pt x="68" y="152"/>
                </a:lnTo>
                <a:lnTo>
                  <a:pt x="51" y="118"/>
                </a:lnTo>
                <a:lnTo>
                  <a:pt x="51" y="101"/>
                </a:lnTo>
                <a:lnTo>
                  <a:pt x="34" y="84"/>
                </a:lnTo>
                <a:lnTo>
                  <a:pt x="17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68" y="0"/>
                </a:lnTo>
                <a:lnTo>
                  <a:pt x="119" y="0"/>
                </a:lnTo>
                <a:lnTo>
                  <a:pt x="153" y="17"/>
                </a:lnTo>
                <a:lnTo>
                  <a:pt x="186" y="34"/>
                </a:lnTo>
                <a:lnTo>
                  <a:pt x="203" y="34"/>
                </a:lnTo>
                <a:lnTo>
                  <a:pt x="220" y="5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5" name="Freeform 53"/>
          <p:cNvSpPr/>
          <p:nvPr/>
        </p:nvSpPr>
        <p:spPr bwMode="auto">
          <a:xfrm>
            <a:off x="6140450" y="3279775"/>
            <a:ext cx="463550" cy="612775"/>
          </a:xfrm>
          <a:custGeom>
            <a:avLst/>
            <a:gdLst>
              <a:gd name="T0" fmla="*/ 492 w 730"/>
              <a:gd name="T1" fmla="*/ 592 h 964"/>
              <a:gd name="T2" fmla="*/ 356 w 730"/>
              <a:gd name="T3" fmla="*/ 727 h 964"/>
              <a:gd name="T4" fmla="*/ 203 w 730"/>
              <a:gd name="T5" fmla="*/ 862 h 964"/>
              <a:gd name="T6" fmla="*/ 118 w 730"/>
              <a:gd name="T7" fmla="*/ 913 h 964"/>
              <a:gd name="T8" fmla="*/ 50 w 730"/>
              <a:gd name="T9" fmla="*/ 947 h 964"/>
              <a:gd name="T10" fmla="*/ 17 w 730"/>
              <a:gd name="T11" fmla="*/ 964 h 964"/>
              <a:gd name="T12" fmla="*/ 0 w 730"/>
              <a:gd name="T13" fmla="*/ 964 h 964"/>
              <a:gd name="T14" fmla="*/ 0 w 730"/>
              <a:gd name="T15" fmla="*/ 947 h 964"/>
              <a:gd name="T16" fmla="*/ 0 w 730"/>
              <a:gd name="T17" fmla="*/ 930 h 964"/>
              <a:gd name="T18" fmla="*/ 17 w 730"/>
              <a:gd name="T19" fmla="*/ 913 h 964"/>
              <a:gd name="T20" fmla="*/ 33 w 730"/>
              <a:gd name="T21" fmla="*/ 879 h 964"/>
              <a:gd name="T22" fmla="*/ 67 w 730"/>
              <a:gd name="T23" fmla="*/ 845 h 964"/>
              <a:gd name="T24" fmla="*/ 101 w 730"/>
              <a:gd name="T25" fmla="*/ 811 h 964"/>
              <a:gd name="T26" fmla="*/ 152 w 730"/>
              <a:gd name="T27" fmla="*/ 761 h 964"/>
              <a:gd name="T28" fmla="*/ 203 w 730"/>
              <a:gd name="T29" fmla="*/ 693 h 964"/>
              <a:gd name="T30" fmla="*/ 322 w 730"/>
              <a:gd name="T31" fmla="*/ 575 h 964"/>
              <a:gd name="T32" fmla="*/ 390 w 730"/>
              <a:gd name="T33" fmla="*/ 490 h 964"/>
              <a:gd name="T34" fmla="*/ 458 w 730"/>
              <a:gd name="T35" fmla="*/ 406 h 964"/>
              <a:gd name="T36" fmla="*/ 509 w 730"/>
              <a:gd name="T37" fmla="*/ 321 h 964"/>
              <a:gd name="T38" fmla="*/ 577 w 730"/>
              <a:gd name="T39" fmla="*/ 220 h 964"/>
              <a:gd name="T40" fmla="*/ 628 w 730"/>
              <a:gd name="T41" fmla="*/ 119 h 964"/>
              <a:gd name="T42" fmla="*/ 696 w 730"/>
              <a:gd name="T43" fmla="*/ 0 h 964"/>
              <a:gd name="T44" fmla="*/ 713 w 730"/>
              <a:gd name="T45" fmla="*/ 68 h 964"/>
              <a:gd name="T46" fmla="*/ 730 w 730"/>
              <a:gd name="T47" fmla="*/ 153 h 964"/>
              <a:gd name="T48" fmla="*/ 713 w 730"/>
              <a:gd name="T49" fmla="*/ 220 h 964"/>
              <a:gd name="T50" fmla="*/ 696 w 730"/>
              <a:gd name="T51" fmla="*/ 288 h 964"/>
              <a:gd name="T52" fmla="*/ 611 w 730"/>
              <a:gd name="T53" fmla="*/ 440 h 964"/>
              <a:gd name="T54" fmla="*/ 560 w 730"/>
              <a:gd name="T55" fmla="*/ 507 h 964"/>
              <a:gd name="T56" fmla="*/ 492 w 730"/>
              <a:gd name="T57" fmla="*/ 592 h 964"/>
              <a:gd name="T58" fmla="*/ 492 w 730"/>
              <a:gd name="T59" fmla="*/ 592 h 96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30"/>
              <a:gd name="T91" fmla="*/ 0 h 964"/>
              <a:gd name="T92" fmla="*/ 730 w 730"/>
              <a:gd name="T93" fmla="*/ 964 h 96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30" h="964">
                <a:moveTo>
                  <a:pt x="492" y="592"/>
                </a:moveTo>
                <a:lnTo>
                  <a:pt x="356" y="727"/>
                </a:lnTo>
                <a:lnTo>
                  <a:pt x="203" y="862"/>
                </a:lnTo>
                <a:lnTo>
                  <a:pt x="118" y="913"/>
                </a:lnTo>
                <a:lnTo>
                  <a:pt x="50" y="947"/>
                </a:lnTo>
                <a:lnTo>
                  <a:pt x="17" y="964"/>
                </a:lnTo>
                <a:lnTo>
                  <a:pt x="0" y="964"/>
                </a:lnTo>
                <a:lnTo>
                  <a:pt x="0" y="947"/>
                </a:lnTo>
                <a:lnTo>
                  <a:pt x="0" y="930"/>
                </a:lnTo>
                <a:lnTo>
                  <a:pt x="17" y="913"/>
                </a:lnTo>
                <a:lnTo>
                  <a:pt x="33" y="879"/>
                </a:lnTo>
                <a:lnTo>
                  <a:pt x="67" y="845"/>
                </a:lnTo>
                <a:lnTo>
                  <a:pt x="101" y="811"/>
                </a:lnTo>
                <a:lnTo>
                  <a:pt x="152" y="761"/>
                </a:lnTo>
                <a:lnTo>
                  <a:pt x="203" y="693"/>
                </a:lnTo>
                <a:lnTo>
                  <a:pt x="322" y="575"/>
                </a:lnTo>
                <a:lnTo>
                  <a:pt x="390" y="490"/>
                </a:lnTo>
                <a:lnTo>
                  <a:pt x="458" y="406"/>
                </a:lnTo>
                <a:lnTo>
                  <a:pt x="509" y="321"/>
                </a:lnTo>
                <a:lnTo>
                  <a:pt x="577" y="220"/>
                </a:lnTo>
                <a:lnTo>
                  <a:pt x="628" y="119"/>
                </a:lnTo>
                <a:lnTo>
                  <a:pt x="696" y="0"/>
                </a:lnTo>
                <a:lnTo>
                  <a:pt x="713" y="68"/>
                </a:lnTo>
                <a:lnTo>
                  <a:pt x="730" y="153"/>
                </a:lnTo>
                <a:lnTo>
                  <a:pt x="713" y="220"/>
                </a:lnTo>
                <a:lnTo>
                  <a:pt x="696" y="288"/>
                </a:lnTo>
                <a:lnTo>
                  <a:pt x="611" y="440"/>
                </a:lnTo>
                <a:lnTo>
                  <a:pt x="560" y="507"/>
                </a:lnTo>
                <a:lnTo>
                  <a:pt x="492" y="59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15" name="Freeform 43"/>
          <p:cNvSpPr/>
          <p:nvPr/>
        </p:nvSpPr>
        <p:spPr bwMode="auto">
          <a:xfrm>
            <a:off x="6269038" y="2208213"/>
            <a:ext cx="152400" cy="944562"/>
          </a:xfrm>
          <a:custGeom>
            <a:avLst/>
            <a:gdLst>
              <a:gd name="T0" fmla="*/ 0 w 238"/>
              <a:gd name="T1" fmla="*/ 17 h 1487"/>
              <a:gd name="T2" fmla="*/ 0 w 238"/>
              <a:gd name="T3" fmla="*/ 17 h 1487"/>
              <a:gd name="T4" fmla="*/ 17 w 238"/>
              <a:gd name="T5" fmla="*/ 0 h 1487"/>
              <a:gd name="T6" fmla="*/ 51 w 238"/>
              <a:gd name="T7" fmla="*/ 0 h 1487"/>
              <a:gd name="T8" fmla="*/ 102 w 238"/>
              <a:gd name="T9" fmla="*/ 17 h 1487"/>
              <a:gd name="T10" fmla="*/ 153 w 238"/>
              <a:gd name="T11" fmla="*/ 34 h 1487"/>
              <a:gd name="T12" fmla="*/ 187 w 238"/>
              <a:gd name="T13" fmla="*/ 51 h 1487"/>
              <a:gd name="T14" fmla="*/ 221 w 238"/>
              <a:gd name="T15" fmla="*/ 67 h 1487"/>
              <a:gd name="T16" fmla="*/ 221 w 238"/>
              <a:gd name="T17" fmla="*/ 67 h 1487"/>
              <a:gd name="T18" fmla="*/ 238 w 238"/>
              <a:gd name="T19" fmla="*/ 84 h 1487"/>
              <a:gd name="T20" fmla="*/ 238 w 238"/>
              <a:gd name="T21" fmla="*/ 118 h 1487"/>
              <a:gd name="T22" fmla="*/ 238 w 238"/>
              <a:gd name="T23" fmla="*/ 135 h 1487"/>
              <a:gd name="T24" fmla="*/ 238 w 238"/>
              <a:gd name="T25" fmla="*/ 169 h 1487"/>
              <a:gd name="T26" fmla="*/ 238 w 238"/>
              <a:gd name="T27" fmla="*/ 186 h 1487"/>
              <a:gd name="T28" fmla="*/ 238 w 238"/>
              <a:gd name="T29" fmla="*/ 203 h 1487"/>
              <a:gd name="T30" fmla="*/ 221 w 238"/>
              <a:gd name="T31" fmla="*/ 287 h 1487"/>
              <a:gd name="T32" fmla="*/ 204 w 238"/>
              <a:gd name="T33" fmla="*/ 372 h 1487"/>
              <a:gd name="T34" fmla="*/ 187 w 238"/>
              <a:gd name="T35" fmla="*/ 507 h 1487"/>
              <a:gd name="T36" fmla="*/ 187 w 238"/>
              <a:gd name="T37" fmla="*/ 625 h 1487"/>
              <a:gd name="T38" fmla="*/ 170 w 238"/>
              <a:gd name="T39" fmla="*/ 743 h 1487"/>
              <a:gd name="T40" fmla="*/ 170 w 238"/>
              <a:gd name="T41" fmla="*/ 845 h 1487"/>
              <a:gd name="T42" fmla="*/ 170 w 238"/>
              <a:gd name="T43" fmla="*/ 929 h 1487"/>
              <a:gd name="T44" fmla="*/ 170 w 238"/>
              <a:gd name="T45" fmla="*/ 1115 h 1487"/>
              <a:gd name="T46" fmla="*/ 153 w 238"/>
              <a:gd name="T47" fmla="*/ 1301 h 1487"/>
              <a:gd name="T48" fmla="*/ 136 w 238"/>
              <a:gd name="T49" fmla="*/ 1385 h 1487"/>
              <a:gd name="T50" fmla="*/ 136 w 238"/>
              <a:gd name="T51" fmla="*/ 1436 h 1487"/>
              <a:gd name="T52" fmla="*/ 119 w 238"/>
              <a:gd name="T53" fmla="*/ 1470 h 1487"/>
              <a:gd name="T54" fmla="*/ 102 w 238"/>
              <a:gd name="T55" fmla="*/ 1487 h 1487"/>
              <a:gd name="T56" fmla="*/ 102 w 238"/>
              <a:gd name="T57" fmla="*/ 1487 h 1487"/>
              <a:gd name="T58" fmla="*/ 85 w 238"/>
              <a:gd name="T59" fmla="*/ 1470 h 1487"/>
              <a:gd name="T60" fmla="*/ 68 w 238"/>
              <a:gd name="T61" fmla="*/ 1436 h 1487"/>
              <a:gd name="T62" fmla="*/ 51 w 238"/>
              <a:gd name="T63" fmla="*/ 1402 h 1487"/>
              <a:gd name="T64" fmla="*/ 17 w 238"/>
              <a:gd name="T65" fmla="*/ 1335 h 1487"/>
              <a:gd name="T66" fmla="*/ 0 w 238"/>
              <a:gd name="T67" fmla="*/ 1284 h 1487"/>
              <a:gd name="T68" fmla="*/ 17 w 238"/>
              <a:gd name="T69" fmla="*/ 1267 h 1487"/>
              <a:gd name="T70" fmla="*/ 17 w 238"/>
              <a:gd name="T71" fmla="*/ 1233 h 1487"/>
              <a:gd name="T72" fmla="*/ 34 w 238"/>
              <a:gd name="T73" fmla="*/ 1166 h 1487"/>
              <a:gd name="T74" fmla="*/ 51 w 238"/>
              <a:gd name="T75" fmla="*/ 1098 h 1487"/>
              <a:gd name="T76" fmla="*/ 51 w 238"/>
              <a:gd name="T77" fmla="*/ 1064 h 1487"/>
              <a:gd name="T78" fmla="*/ 51 w 238"/>
              <a:gd name="T79" fmla="*/ 1014 h 1487"/>
              <a:gd name="T80" fmla="*/ 51 w 238"/>
              <a:gd name="T81" fmla="*/ 946 h 1487"/>
              <a:gd name="T82" fmla="*/ 68 w 238"/>
              <a:gd name="T83" fmla="*/ 878 h 1487"/>
              <a:gd name="T84" fmla="*/ 68 w 238"/>
              <a:gd name="T85" fmla="*/ 811 h 1487"/>
              <a:gd name="T86" fmla="*/ 68 w 238"/>
              <a:gd name="T87" fmla="*/ 726 h 1487"/>
              <a:gd name="T88" fmla="*/ 68 w 238"/>
              <a:gd name="T89" fmla="*/ 642 h 1487"/>
              <a:gd name="T90" fmla="*/ 68 w 238"/>
              <a:gd name="T91" fmla="*/ 541 h 1487"/>
              <a:gd name="T92" fmla="*/ 68 w 238"/>
              <a:gd name="T93" fmla="*/ 439 h 1487"/>
              <a:gd name="T94" fmla="*/ 68 w 238"/>
              <a:gd name="T95" fmla="*/ 355 h 1487"/>
              <a:gd name="T96" fmla="*/ 68 w 238"/>
              <a:gd name="T97" fmla="*/ 287 h 1487"/>
              <a:gd name="T98" fmla="*/ 51 w 238"/>
              <a:gd name="T99" fmla="*/ 220 h 1487"/>
              <a:gd name="T100" fmla="*/ 51 w 238"/>
              <a:gd name="T101" fmla="*/ 169 h 1487"/>
              <a:gd name="T102" fmla="*/ 51 w 238"/>
              <a:gd name="T103" fmla="*/ 135 h 1487"/>
              <a:gd name="T104" fmla="*/ 34 w 238"/>
              <a:gd name="T105" fmla="*/ 101 h 1487"/>
              <a:gd name="T106" fmla="*/ 34 w 238"/>
              <a:gd name="T107" fmla="*/ 84 h 1487"/>
              <a:gd name="T108" fmla="*/ 0 w 238"/>
              <a:gd name="T109" fmla="*/ 67 h 1487"/>
              <a:gd name="T110" fmla="*/ 0 w 238"/>
              <a:gd name="T111" fmla="*/ 17 h 1487"/>
              <a:gd name="T112" fmla="*/ 0 w 238"/>
              <a:gd name="T113" fmla="*/ 17 h 148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38"/>
              <a:gd name="T172" fmla="*/ 0 h 1487"/>
              <a:gd name="T173" fmla="*/ 238 w 238"/>
              <a:gd name="T174" fmla="*/ 1487 h 148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38" h="1487">
                <a:moveTo>
                  <a:pt x="0" y="17"/>
                </a:move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102" y="17"/>
                </a:lnTo>
                <a:lnTo>
                  <a:pt x="153" y="34"/>
                </a:lnTo>
                <a:lnTo>
                  <a:pt x="187" y="51"/>
                </a:lnTo>
                <a:lnTo>
                  <a:pt x="221" y="67"/>
                </a:lnTo>
                <a:lnTo>
                  <a:pt x="238" y="84"/>
                </a:lnTo>
                <a:lnTo>
                  <a:pt x="238" y="118"/>
                </a:lnTo>
                <a:lnTo>
                  <a:pt x="238" y="135"/>
                </a:lnTo>
                <a:lnTo>
                  <a:pt x="238" y="169"/>
                </a:lnTo>
                <a:lnTo>
                  <a:pt x="238" y="186"/>
                </a:lnTo>
                <a:lnTo>
                  <a:pt x="238" y="203"/>
                </a:lnTo>
                <a:lnTo>
                  <a:pt x="221" y="287"/>
                </a:lnTo>
                <a:lnTo>
                  <a:pt x="204" y="372"/>
                </a:lnTo>
                <a:lnTo>
                  <a:pt x="187" y="507"/>
                </a:lnTo>
                <a:lnTo>
                  <a:pt x="187" y="625"/>
                </a:lnTo>
                <a:lnTo>
                  <a:pt x="170" y="743"/>
                </a:lnTo>
                <a:lnTo>
                  <a:pt x="170" y="845"/>
                </a:lnTo>
                <a:lnTo>
                  <a:pt x="170" y="929"/>
                </a:lnTo>
                <a:lnTo>
                  <a:pt x="170" y="1115"/>
                </a:lnTo>
                <a:lnTo>
                  <a:pt x="153" y="1301"/>
                </a:lnTo>
                <a:lnTo>
                  <a:pt x="136" y="1385"/>
                </a:lnTo>
                <a:lnTo>
                  <a:pt x="136" y="1436"/>
                </a:lnTo>
                <a:lnTo>
                  <a:pt x="119" y="1470"/>
                </a:lnTo>
                <a:lnTo>
                  <a:pt x="102" y="1487"/>
                </a:lnTo>
                <a:lnTo>
                  <a:pt x="85" y="1470"/>
                </a:lnTo>
                <a:lnTo>
                  <a:pt x="68" y="1436"/>
                </a:lnTo>
                <a:lnTo>
                  <a:pt x="51" y="1402"/>
                </a:lnTo>
                <a:lnTo>
                  <a:pt x="17" y="1335"/>
                </a:lnTo>
                <a:lnTo>
                  <a:pt x="0" y="1284"/>
                </a:lnTo>
                <a:lnTo>
                  <a:pt x="17" y="1267"/>
                </a:lnTo>
                <a:lnTo>
                  <a:pt x="17" y="1233"/>
                </a:lnTo>
                <a:lnTo>
                  <a:pt x="34" y="1166"/>
                </a:lnTo>
                <a:lnTo>
                  <a:pt x="51" y="1098"/>
                </a:lnTo>
                <a:lnTo>
                  <a:pt x="51" y="1064"/>
                </a:lnTo>
                <a:lnTo>
                  <a:pt x="51" y="1014"/>
                </a:lnTo>
                <a:lnTo>
                  <a:pt x="51" y="946"/>
                </a:lnTo>
                <a:lnTo>
                  <a:pt x="68" y="878"/>
                </a:lnTo>
                <a:lnTo>
                  <a:pt x="68" y="811"/>
                </a:lnTo>
                <a:lnTo>
                  <a:pt x="68" y="726"/>
                </a:lnTo>
                <a:lnTo>
                  <a:pt x="68" y="642"/>
                </a:lnTo>
                <a:lnTo>
                  <a:pt x="68" y="541"/>
                </a:lnTo>
                <a:lnTo>
                  <a:pt x="68" y="439"/>
                </a:lnTo>
                <a:lnTo>
                  <a:pt x="68" y="355"/>
                </a:lnTo>
                <a:lnTo>
                  <a:pt x="68" y="287"/>
                </a:lnTo>
                <a:lnTo>
                  <a:pt x="51" y="220"/>
                </a:lnTo>
                <a:lnTo>
                  <a:pt x="51" y="169"/>
                </a:lnTo>
                <a:lnTo>
                  <a:pt x="51" y="135"/>
                </a:lnTo>
                <a:lnTo>
                  <a:pt x="34" y="101"/>
                </a:lnTo>
                <a:lnTo>
                  <a:pt x="34" y="84"/>
                </a:lnTo>
                <a:lnTo>
                  <a:pt x="0" y="67"/>
                </a:lnTo>
                <a:lnTo>
                  <a:pt x="0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17" name="Freeform 45"/>
          <p:cNvSpPr/>
          <p:nvPr/>
        </p:nvSpPr>
        <p:spPr bwMode="auto">
          <a:xfrm>
            <a:off x="5816600" y="2562225"/>
            <a:ext cx="496888" cy="471488"/>
          </a:xfrm>
          <a:custGeom>
            <a:avLst/>
            <a:gdLst>
              <a:gd name="T0" fmla="*/ 170 w 781"/>
              <a:gd name="T1" fmla="*/ 693 h 744"/>
              <a:gd name="T2" fmla="*/ 85 w 781"/>
              <a:gd name="T3" fmla="*/ 727 h 744"/>
              <a:gd name="T4" fmla="*/ 34 w 781"/>
              <a:gd name="T5" fmla="*/ 744 h 744"/>
              <a:gd name="T6" fmla="*/ 0 w 781"/>
              <a:gd name="T7" fmla="*/ 744 h 744"/>
              <a:gd name="T8" fmla="*/ 0 w 781"/>
              <a:gd name="T9" fmla="*/ 744 h 744"/>
              <a:gd name="T10" fmla="*/ 0 w 781"/>
              <a:gd name="T11" fmla="*/ 727 h 744"/>
              <a:gd name="T12" fmla="*/ 0 w 781"/>
              <a:gd name="T13" fmla="*/ 727 h 744"/>
              <a:gd name="T14" fmla="*/ 17 w 781"/>
              <a:gd name="T15" fmla="*/ 710 h 744"/>
              <a:gd name="T16" fmla="*/ 34 w 781"/>
              <a:gd name="T17" fmla="*/ 693 h 744"/>
              <a:gd name="T18" fmla="*/ 68 w 781"/>
              <a:gd name="T19" fmla="*/ 659 h 744"/>
              <a:gd name="T20" fmla="*/ 102 w 781"/>
              <a:gd name="T21" fmla="*/ 642 h 744"/>
              <a:gd name="T22" fmla="*/ 204 w 781"/>
              <a:gd name="T23" fmla="*/ 575 h 744"/>
              <a:gd name="T24" fmla="*/ 255 w 781"/>
              <a:gd name="T25" fmla="*/ 524 h 744"/>
              <a:gd name="T26" fmla="*/ 306 w 781"/>
              <a:gd name="T27" fmla="*/ 474 h 744"/>
              <a:gd name="T28" fmla="*/ 374 w 781"/>
              <a:gd name="T29" fmla="*/ 423 h 744"/>
              <a:gd name="T30" fmla="*/ 442 w 781"/>
              <a:gd name="T31" fmla="*/ 355 h 744"/>
              <a:gd name="T32" fmla="*/ 510 w 781"/>
              <a:gd name="T33" fmla="*/ 271 h 744"/>
              <a:gd name="T34" fmla="*/ 577 w 781"/>
              <a:gd name="T35" fmla="*/ 203 h 744"/>
              <a:gd name="T36" fmla="*/ 662 w 781"/>
              <a:gd name="T37" fmla="*/ 102 h 744"/>
              <a:gd name="T38" fmla="*/ 747 w 781"/>
              <a:gd name="T39" fmla="*/ 0 h 744"/>
              <a:gd name="T40" fmla="*/ 781 w 781"/>
              <a:gd name="T41" fmla="*/ 68 h 744"/>
              <a:gd name="T42" fmla="*/ 781 w 781"/>
              <a:gd name="T43" fmla="*/ 136 h 744"/>
              <a:gd name="T44" fmla="*/ 781 w 781"/>
              <a:gd name="T45" fmla="*/ 169 h 744"/>
              <a:gd name="T46" fmla="*/ 764 w 781"/>
              <a:gd name="T47" fmla="*/ 220 h 744"/>
              <a:gd name="T48" fmla="*/ 730 w 781"/>
              <a:gd name="T49" fmla="*/ 254 h 744"/>
              <a:gd name="T50" fmla="*/ 679 w 781"/>
              <a:gd name="T51" fmla="*/ 305 h 744"/>
              <a:gd name="T52" fmla="*/ 611 w 781"/>
              <a:gd name="T53" fmla="*/ 372 h 744"/>
              <a:gd name="T54" fmla="*/ 527 w 781"/>
              <a:gd name="T55" fmla="*/ 440 h 744"/>
              <a:gd name="T56" fmla="*/ 442 w 781"/>
              <a:gd name="T57" fmla="*/ 524 h 744"/>
              <a:gd name="T58" fmla="*/ 357 w 781"/>
              <a:gd name="T59" fmla="*/ 592 h 744"/>
              <a:gd name="T60" fmla="*/ 255 w 781"/>
              <a:gd name="T61" fmla="*/ 642 h 744"/>
              <a:gd name="T62" fmla="*/ 170 w 781"/>
              <a:gd name="T63" fmla="*/ 693 h 744"/>
              <a:gd name="T64" fmla="*/ 170 w 781"/>
              <a:gd name="T65" fmla="*/ 693 h 74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81"/>
              <a:gd name="T100" fmla="*/ 0 h 744"/>
              <a:gd name="T101" fmla="*/ 781 w 781"/>
              <a:gd name="T102" fmla="*/ 744 h 74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81" h="744">
                <a:moveTo>
                  <a:pt x="170" y="693"/>
                </a:moveTo>
                <a:lnTo>
                  <a:pt x="85" y="727"/>
                </a:lnTo>
                <a:lnTo>
                  <a:pt x="34" y="744"/>
                </a:lnTo>
                <a:lnTo>
                  <a:pt x="0" y="744"/>
                </a:lnTo>
                <a:lnTo>
                  <a:pt x="0" y="727"/>
                </a:lnTo>
                <a:lnTo>
                  <a:pt x="17" y="710"/>
                </a:lnTo>
                <a:lnTo>
                  <a:pt x="34" y="693"/>
                </a:lnTo>
                <a:lnTo>
                  <a:pt x="68" y="659"/>
                </a:lnTo>
                <a:lnTo>
                  <a:pt x="102" y="642"/>
                </a:lnTo>
                <a:lnTo>
                  <a:pt x="204" y="575"/>
                </a:lnTo>
                <a:lnTo>
                  <a:pt x="255" y="524"/>
                </a:lnTo>
                <a:lnTo>
                  <a:pt x="306" y="474"/>
                </a:lnTo>
                <a:lnTo>
                  <a:pt x="374" y="423"/>
                </a:lnTo>
                <a:lnTo>
                  <a:pt x="442" y="355"/>
                </a:lnTo>
                <a:lnTo>
                  <a:pt x="510" y="271"/>
                </a:lnTo>
                <a:lnTo>
                  <a:pt x="577" y="203"/>
                </a:lnTo>
                <a:lnTo>
                  <a:pt x="662" y="102"/>
                </a:lnTo>
                <a:lnTo>
                  <a:pt x="747" y="0"/>
                </a:lnTo>
                <a:lnTo>
                  <a:pt x="781" y="68"/>
                </a:lnTo>
                <a:lnTo>
                  <a:pt x="781" y="136"/>
                </a:lnTo>
                <a:lnTo>
                  <a:pt x="781" y="169"/>
                </a:lnTo>
                <a:lnTo>
                  <a:pt x="764" y="220"/>
                </a:lnTo>
                <a:lnTo>
                  <a:pt x="730" y="254"/>
                </a:lnTo>
                <a:lnTo>
                  <a:pt x="679" y="305"/>
                </a:lnTo>
                <a:lnTo>
                  <a:pt x="611" y="372"/>
                </a:lnTo>
                <a:lnTo>
                  <a:pt x="527" y="440"/>
                </a:lnTo>
                <a:lnTo>
                  <a:pt x="442" y="524"/>
                </a:lnTo>
                <a:lnTo>
                  <a:pt x="357" y="592"/>
                </a:lnTo>
                <a:lnTo>
                  <a:pt x="255" y="642"/>
                </a:lnTo>
                <a:lnTo>
                  <a:pt x="170" y="69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18" name="Freeform 46"/>
          <p:cNvSpPr/>
          <p:nvPr/>
        </p:nvSpPr>
        <p:spPr bwMode="auto">
          <a:xfrm>
            <a:off x="6323013" y="2625725"/>
            <a:ext cx="766762" cy="354013"/>
          </a:xfrm>
          <a:custGeom>
            <a:avLst/>
            <a:gdLst>
              <a:gd name="T0" fmla="*/ 0 w 1206"/>
              <a:gd name="T1" fmla="*/ 0 h 557"/>
              <a:gd name="T2" fmla="*/ 34 w 1206"/>
              <a:gd name="T3" fmla="*/ 0 h 557"/>
              <a:gd name="T4" fmla="*/ 51 w 1206"/>
              <a:gd name="T5" fmla="*/ 0 h 557"/>
              <a:gd name="T6" fmla="*/ 85 w 1206"/>
              <a:gd name="T7" fmla="*/ 17 h 557"/>
              <a:gd name="T8" fmla="*/ 119 w 1206"/>
              <a:gd name="T9" fmla="*/ 34 h 557"/>
              <a:gd name="T10" fmla="*/ 170 w 1206"/>
              <a:gd name="T11" fmla="*/ 51 h 557"/>
              <a:gd name="T12" fmla="*/ 238 w 1206"/>
              <a:gd name="T13" fmla="*/ 67 h 557"/>
              <a:gd name="T14" fmla="*/ 289 w 1206"/>
              <a:gd name="T15" fmla="*/ 101 h 557"/>
              <a:gd name="T16" fmla="*/ 374 w 1206"/>
              <a:gd name="T17" fmla="*/ 152 h 557"/>
              <a:gd name="T18" fmla="*/ 509 w 1206"/>
              <a:gd name="T19" fmla="*/ 236 h 557"/>
              <a:gd name="T20" fmla="*/ 645 w 1206"/>
              <a:gd name="T21" fmla="*/ 304 h 557"/>
              <a:gd name="T22" fmla="*/ 798 w 1206"/>
              <a:gd name="T23" fmla="*/ 355 h 557"/>
              <a:gd name="T24" fmla="*/ 934 w 1206"/>
              <a:gd name="T25" fmla="*/ 388 h 557"/>
              <a:gd name="T26" fmla="*/ 1002 w 1206"/>
              <a:gd name="T27" fmla="*/ 405 h 557"/>
              <a:gd name="T28" fmla="*/ 1053 w 1206"/>
              <a:gd name="T29" fmla="*/ 422 h 557"/>
              <a:gd name="T30" fmla="*/ 1104 w 1206"/>
              <a:gd name="T31" fmla="*/ 439 h 557"/>
              <a:gd name="T32" fmla="*/ 1138 w 1206"/>
              <a:gd name="T33" fmla="*/ 456 h 557"/>
              <a:gd name="T34" fmla="*/ 1172 w 1206"/>
              <a:gd name="T35" fmla="*/ 473 h 557"/>
              <a:gd name="T36" fmla="*/ 1189 w 1206"/>
              <a:gd name="T37" fmla="*/ 490 h 557"/>
              <a:gd name="T38" fmla="*/ 1206 w 1206"/>
              <a:gd name="T39" fmla="*/ 490 h 557"/>
              <a:gd name="T40" fmla="*/ 1206 w 1206"/>
              <a:gd name="T41" fmla="*/ 490 h 557"/>
              <a:gd name="T42" fmla="*/ 1189 w 1206"/>
              <a:gd name="T43" fmla="*/ 507 h 557"/>
              <a:gd name="T44" fmla="*/ 1138 w 1206"/>
              <a:gd name="T45" fmla="*/ 524 h 557"/>
              <a:gd name="T46" fmla="*/ 1070 w 1206"/>
              <a:gd name="T47" fmla="*/ 524 h 557"/>
              <a:gd name="T48" fmla="*/ 985 w 1206"/>
              <a:gd name="T49" fmla="*/ 540 h 557"/>
              <a:gd name="T50" fmla="*/ 883 w 1206"/>
              <a:gd name="T51" fmla="*/ 540 h 557"/>
              <a:gd name="T52" fmla="*/ 798 w 1206"/>
              <a:gd name="T53" fmla="*/ 557 h 557"/>
              <a:gd name="T54" fmla="*/ 730 w 1206"/>
              <a:gd name="T55" fmla="*/ 557 h 557"/>
              <a:gd name="T56" fmla="*/ 696 w 1206"/>
              <a:gd name="T57" fmla="*/ 557 h 557"/>
              <a:gd name="T58" fmla="*/ 662 w 1206"/>
              <a:gd name="T59" fmla="*/ 557 h 557"/>
              <a:gd name="T60" fmla="*/ 645 w 1206"/>
              <a:gd name="T61" fmla="*/ 540 h 557"/>
              <a:gd name="T62" fmla="*/ 611 w 1206"/>
              <a:gd name="T63" fmla="*/ 524 h 557"/>
              <a:gd name="T64" fmla="*/ 577 w 1206"/>
              <a:gd name="T65" fmla="*/ 490 h 557"/>
              <a:gd name="T66" fmla="*/ 543 w 1206"/>
              <a:gd name="T67" fmla="*/ 473 h 557"/>
              <a:gd name="T68" fmla="*/ 509 w 1206"/>
              <a:gd name="T69" fmla="*/ 439 h 557"/>
              <a:gd name="T70" fmla="*/ 459 w 1206"/>
              <a:gd name="T71" fmla="*/ 405 h 557"/>
              <a:gd name="T72" fmla="*/ 391 w 1206"/>
              <a:gd name="T73" fmla="*/ 338 h 557"/>
              <a:gd name="T74" fmla="*/ 323 w 1206"/>
              <a:gd name="T75" fmla="*/ 270 h 557"/>
              <a:gd name="T76" fmla="*/ 221 w 1206"/>
              <a:gd name="T77" fmla="*/ 203 h 557"/>
              <a:gd name="T78" fmla="*/ 119 w 1206"/>
              <a:gd name="T79" fmla="*/ 101 h 557"/>
              <a:gd name="T80" fmla="*/ 0 w 1206"/>
              <a:gd name="T81" fmla="*/ 0 h 557"/>
              <a:gd name="T82" fmla="*/ 0 w 1206"/>
              <a:gd name="T83" fmla="*/ 0 h 55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206"/>
              <a:gd name="T127" fmla="*/ 0 h 557"/>
              <a:gd name="T128" fmla="*/ 1206 w 1206"/>
              <a:gd name="T129" fmla="*/ 557 h 55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206" h="557">
                <a:moveTo>
                  <a:pt x="0" y="0"/>
                </a:moveTo>
                <a:lnTo>
                  <a:pt x="34" y="0"/>
                </a:lnTo>
                <a:lnTo>
                  <a:pt x="51" y="0"/>
                </a:lnTo>
                <a:lnTo>
                  <a:pt x="85" y="17"/>
                </a:lnTo>
                <a:lnTo>
                  <a:pt x="119" y="34"/>
                </a:lnTo>
                <a:lnTo>
                  <a:pt x="170" y="51"/>
                </a:lnTo>
                <a:lnTo>
                  <a:pt x="238" y="67"/>
                </a:lnTo>
                <a:lnTo>
                  <a:pt x="289" y="101"/>
                </a:lnTo>
                <a:lnTo>
                  <a:pt x="374" y="152"/>
                </a:lnTo>
                <a:lnTo>
                  <a:pt x="509" y="236"/>
                </a:lnTo>
                <a:lnTo>
                  <a:pt x="645" y="304"/>
                </a:lnTo>
                <a:lnTo>
                  <a:pt x="798" y="355"/>
                </a:lnTo>
                <a:lnTo>
                  <a:pt x="934" y="388"/>
                </a:lnTo>
                <a:lnTo>
                  <a:pt x="1002" y="405"/>
                </a:lnTo>
                <a:lnTo>
                  <a:pt x="1053" y="422"/>
                </a:lnTo>
                <a:lnTo>
                  <a:pt x="1104" y="439"/>
                </a:lnTo>
                <a:lnTo>
                  <a:pt x="1138" y="456"/>
                </a:lnTo>
                <a:lnTo>
                  <a:pt x="1172" y="473"/>
                </a:lnTo>
                <a:lnTo>
                  <a:pt x="1189" y="490"/>
                </a:lnTo>
                <a:lnTo>
                  <a:pt x="1206" y="490"/>
                </a:lnTo>
                <a:lnTo>
                  <a:pt x="1189" y="507"/>
                </a:lnTo>
                <a:lnTo>
                  <a:pt x="1138" y="524"/>
                </a:lnTo>
                <a:lnTo>
                  <a:pt x="1070" y="524"/>
                </a:lnTo>
                <a:lnTo>
                  <a:pt x="985" y="540"/>
                </a:lnTo>
                <a:lnTo>
                  <a:pt x="883" y="540"/>
                </a:lnTo>
                <a:lnTo>
                  <a:pt x="798" y="557"/>
                </a:lnTo>
                <a:lnTo>
                  <a:pt x="730" y="557"/>
                </a:lnTo>
                <a:lnTo>
                  <a:pt x="696" y="557"/>
                </a:lnTo>
                <a:lnTo>
                  <a:pt x="662" y="557"/>
                </a:lnTo>
                <a:lnTo>
                  <a:pt x="645" y="540"/>
                </a:lnTo>
                <a:lnTo>
                  <a:pt x="611" y="524"/>
                </a:lnTo>
                <a:lnTo>
                  <a:pt x="577" y="490"/>
                </a:lnTo>
                <a:lnTo>
                  <a:pt x="543" y="473"/>
                </a:lnTo>
                <a:lnTo>
                  <a:pt x="509" y="439"/>
                </a:lnTo>
                <a:lnTo>
                  <a:pt x="459" y="405"/>
                </a:lnTo>
                <a:lnTo>
                  <a:pt x="391" y="338"/>
                </a:lnTo>
                <a:lnTo>
                  <a:pt x="323" y="270"/>
                </a:lnTo>
                <a:lnTo>
                  <a:pt x="221" y="203"/>
                </a:lnTo>
                <a:lnTo>
                  <a:pt x="119" y="101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19" name="Freeform 47"/>
          <p:cNvSpPr/>
          <p:nvPr/>
        </p:nvSpPr>
        <p:spPr bwMode="auto">
          <a:xfrm>
            <a:off x="5903913" y="3087688"/>
            <a:ext cx="150812" cy="987425"/>
          </a:xfrm>
          <a:custGeom>
            <a:avLst/>
            <a:gdLst>
              <a:gd name="T0" fmla="*/ 34 w 238"/>
              <a:gd name="T1" fmla="*/ 102 h 1555"/>
              <a:gd name="T2" fmla="*/ 17 w 238"/>
              <a:gd name="T3" fmla="*/ 68 h 1555"/>
              <a:gd name="T4" fmla="*/ 0 w 238"/>
              <a:gd name="T5" fmla="*/ 51 h 1555"/>
              <a:gd name="T6" fmla="*/ 0 w 238"/>
              <a:gd name="T7" fmla="*/ 34 h 1555"/>
              <a:gd name="T8" fmla="*/ 0 w 238"/>
              <a:gd name="T9" fmla="*/ 17 h 1555"/>
              <a:gd name="T10" fmla="*/ 34 w 238"/>
              <a:gd name="T11" fmla="*/ 0 h 1555"/>
              <a:gd name="T12" fmla="*/ 51 w 238"/>
              <a:gd name="T13" fmla="*/ 0 h 1555"/>
              <a:gd name="T14" fmla="*/ 85 w 238"/>
              <a:gd name="T15" fmla="*/ 0 h 1555"/>
              <a:gd name="T16" fmla="*/ 153 w 238"/>
              <a:gd name="T17" fmla="*/ 17 h 1555"/>
              <a:gd name="T18" fmla="*/ 204 w 238"/>
              <a:gd name="T19" fmla="*/ 34 h 1555"/>
              <a:gd name="T20" fmla="*/ 221 w 238"/>
              <a:gd name="T21" fmla="*/ 51 h 1555"/>
              <a:gd name="T22" fmla="*/ 238 w 238"/>
              <a:gd name="T23" fmla="*/ 68 h 1555"/>
              <a:gd name="T24" fmla="*/ 238 w 238"/>
              <a:gd name="T25" fmla="*/ 85 h 1555"/>
              <a:gd name="T26" fmla="*/ 238 w 238"/>
              <a:gd name="T27" fmla="*/ 119 h 1555"/>
              <a:gd name="T28" fmla="*/ 238 w 238"/>
              <a:gd name="T29" fmla="*/ 136 h 1555"/>
              <a:gd name="T30" fmla="*/ 238 w 238"/>
              <a:gd name="T31" fmla="*/ 169 h 1555"/>
              <a:gd name="T32" fmla="*/ 221 w 238"/>
              <a:gd name="T33" fmla="*/ 220 h 1555"/>
              <a:gd name="T34" fmla="*/ 221 w 238"/>
              <a:gd name="T35" fmla="*/ 271 h 1555"/>
              <a:gd name="T36" fmla="*/ 221 w 238"/>
              <a:gd name="T37" fmla="*/ 338 h 1555"/>
              <a:gd name="T38" fmla="*/ 221 w 238"/>
              <a:gd name="T39" fmla="*/ 423 h 1555"/>
              <a:gd name="T40" fmla="*/ 221 w 238"/>
              <a:gd name="T41" fmla="*/ 507 h 1555"/>
              <a:gd name="T42" fmla="*/ 221 w 238"/>
              <a:gd name="T43" fmla="*/ 609 h 1555"/>
              <a:gd name="T44" fmla="*/ 204 w 238"/>
              <a:gd name="T45" fmla="*/ 710 h 1555"/>
              <a:gd name="T46" fmla="*/ 204 w 238"/>
              <a:gd name="T47" fmla="*/ 794 h 1555"/>
              <a:gd name="T48" fmla="*/ 204 w 238"/>
              <a:gd name="T49" fmla="*/ 879 h 1555"/>
              <a:gd name="T50" fmla="*/ 204 w 238"/>
              <a:gd name="T51" fmla="*/ 946 h 1555"/>
              <a:gd name="T52" fmla="*/ 187 w 238"/>
              <a:gd name="T53" fmla="*/ 997 h 1555"/>
              <a:gd name="T54" fmla="*/ 187 w 238"/>
              <a:gd name="T55" fmla="*/ 1048 h 1555"/>
              <a:gd name="T56" fmla="*/ 187 w 238"/>
              <a:gd name="T57" fmla="*/ 1099 h 1555"/>
              <a:gd name="T58" fmla="*/ 187 w 238"/>
              <a:gd name="T59" fmla="*/ 1115 h 1555"/>
              <a:gd name="T60" fmla="*/ 187 w 238"/>
              <a:gd name="T61" fmla="*/ 1166 h 1555"/>
              <a:gd name="T62" fmla="*/ 170 w 238"/>
              <a:gd name="T63" fmla="*/ 1234 h 1555"/>
              <a:gd name="T64" fmla="*/ 153 w 238"/>
              <a:gd name="T65" fmla="*/ 1301 h 1555"/>
              <a:gd name="T66" fmla="*/ 153 w 238"/>
              <a:gd name="T67" fmla="*/ 1386 h 1555"/>
              <a:gd name="T68" fmla="*/ 136 w 238"/>
              <a:gd name="T69" fmla="*/ 1470 h 1555"/>
              <a:gd name="T70" fmla="*/ 119 w 238"/>
              <a:gd name="T71" fmla="*/ 1521 h 1555"/>
              <a:gd name="T72" fmla="*/ 119 w 238"/>
              <a:gd name="T73" fmla="*/ 1555 h 1555"/>
              <a:gd name="T74" fmla="*/ 102 w 238"/>
              <a:gd name="T75" fmla="*/ 1555 h 1555"/>
              <a:gd name="T76" fmla="*/ 85 w 238"/>
              <a:gd name="T77" fmla="*/ 1555 h 1555"/>
              <a:gd name="T78" fmla="*/ 68 w 238"/>
              <a:gd name="T79" fmla="*/ 1538 h 1555"/>
              <a:gd name="T80" fmla="*/ 51 w 238"/>
              <a:gd name="T81" fmla="*/ 1504 h 1555"/>
              <a:gd name="T82" fmla="*/ 34 w 238"/>
              <a:gd name="T83" fmla="*/ 1453 h 1555"/>
              <a:gd name="T84" fmla="*/ 0 w 238"/>
              <a:gd name="T85" fmla="*/ 1403 h 1555"/>
              <a:gd name="T86" fmla="*/ 0 w 238"/>
              <a:gd name="T87" fmla="*/ 1335 h 1555"/>
              <a:gd name="T88" fmla="*/ 0 w 238"/>
              <a:gd name="T89" fmla="*/ 1251 h 1555"/>
              <a:gd name="T90" fmla="*/ 34 w 238"/>
              <a:gd name="T91" fmla="*/ 1166 h 1555"/>
              <a:gd name="T92" fmla="*/ 51 w 238"/>
              <a:gd name="T93" fmla="*/ 1082 h 1555"/>
              <a:gd name="T94" fmla="*/ 68 w 238"/>
              <a:gd name="T95" fmla="*/ 963 h 1555"/>
              <a:gd name="T96" fmla="*/ 85 w 238"/>
              <a:gd name="T97" fmla="*/ 845 h 1555"/>
              <a:gd name="T98" fmla="*/ 85 w 238"/>
              <a:gd name="T99" fmla="*/ 710 h 1555"/>
              <a:gd name="T100" fmla="*/ 102 w 238"/>
              <a:gd name="T101" fmla="*/ 575 h 1555"/>
              <a:gd name="T102" fmla="*/ 102 w 238"/>
              <a:gd name="T103" fmla="*/ 457 h 1555"/>
              <a:gd name="T104" fmla="*/ 102 w 238"/>
              <a:gd name="T105" fmla="*/ 355 h 1555"/>
              <a:gd name="T106" fmla="*/ 102 w 238"/>
              <a:gd name="T107" fmla="*/ 288 h 1555"/>
              <a:gd name="T108" fmla="*/ 85 w 238"/>
              <a:gd name="T109" fmla="*/ 220 h 1555"/>
              <a:gd name="T110" fmla="*/ 85 w 238"/>
              <a:gd name="T111" fmla="*/ 169 h 1555"/>
              <a:gd name="T112" fmla="*/ 68 w 238"/>
              <a:gd name="T113" fmla="*/ 136 h 1555"/>
              <a:gd name="T114" fmla="*/ 34 w 238"/>
              <a:gd name="T115" fmla="*/ 102 h 1555"/>
              <a:gd name="T116" fmla="*/ 34 w 238"/>
              <a:gd name="T117" fmla="*/ 102 h 155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38"/>
              <a:gd name="T178" fmla="*/ 0 h 1555"/>
              <a:gd name="T179" fmla="*/ 238 w 238"/>
              <a:gd name="T180" fmla="*/ 1555 h 155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38" h="1555">
                <a:moveTo>
                  <a:pt x="34" y="102"/>
                </a:move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34" y="0"/>
                </a:lnTo>
                <a:lnTo>
                  <a:pt x="51" y="0"/>
                </a:lnTo>
                <a:lnTo>
                  <a:pt x="85" y="0"/>
                </a:lnTo>
                <a:lnTo>
                  <a:pt x="153" y="17"/>
                </a:lnTo>
                <a:lnTo>
                  <a:pt x="204" y="34"/>
                </a:lnTo>
                <a:lnTo>
                  <a:pt x="221" y="51"/>
                </a:lnTo>
                <a:lnTo>
                  <a:pt x="238" y="68"/>
                </a:lnTo>
                <a:lnTo>
                  <a:pt x="238" y="85"/>
                </a:lnTo>
                <a:lnTo>
                  <a:pt x="238" y="119"/>
                </a:lnTo>
                <a:lnTo>
                  <a:pt x="238" y="136"/>
                </a:lnTo>
                <a:lnTo>
                  <a:pt x="238" y="169"/>
                </a:lnTo>
                <a:lnTo>
                  <a:pt x="221" y="220"/>
                </a:lnTo>
                <a:lnTo>
                  <a:pt x="221" y="271"/>
                </a:lnTo>
                <a:lnTo>
                  <a:pt x="221" y="338"/>
                </a:lnTo>
                <a:lnTo>
                  <a:pt x="221" y="423"/>
                </a:lnTo>
                <a:lnTo>
                  <a:pt x="221" y="507"/>
                </a:lnTo>
                <a:lnTo>
                  <a:pt x="221" y="609"/>
                </a:lnTo>
                <a:lnTo>
                  <a:pt x="204" y="710"/>
                </a:lnTo>
                <a:lnTo>
                  <a:pt x="204" y="794"/>
                </a:lnTo>
                <a:lnTo>
                  <a:pt x="204" y="879"/>
                </a:lnTo>
                <a:lnTo>
                  <a:pt x="204" y="946"/>
                </a:lnTo>
                <a:lnTo>
                  <a:pt x="187" y="997"/>
                </a:lnTo>
                <a:lnTo>
                  <a:pt x="187" y="1048"/>
                </a:lnTo>
                <a:lnTo>
                  <a:pt x="187" y="1099"/>
                </a:lnTo>
                <a:lnTo>
                  <a:pt x="187" y="1115"/>
                </a:lnTo>
                <a:lnTo>
                  <a:pt x="187" y="1166"/>
                </a:lnTo>
                <a:lnTo>
                  <a:pt x="170" y="1234"/>
                </a:lnTo>
                <a:lnTo>
                  <a:pt x="153" y="1301"/>
                </a:lnTo>
                <a:lnTo>
                  <a:pt x="153" y="1386"/>
                </a:lnTo>
                <a:lnTo>
                  <a:pt x="136" y="1470"/>
                </a:lnTo>
                <a:lnTo>
                  <a:pt x="119" y="1521"/>
                </a:lnTo>
                <a:lnTo>
                  <a:pt x="119" y="1555"/>
                </a:lnTo>
                <a:lnTo>
                  <a:pt x="102" y="1555"/>
                </a:lnTo>
                <a:lnTo>
                  <a:pt x="85" y="1555"/>
                </a:lnTo>
                <a:lnTo>
                  <a:pt x="68" y="1538"/>
                </a:lnTo>
                <a:lnTo>
                  <a:pt x="51" y="1504"/>
                </a:lnTo>
                <a:lnTo>
                  <a:pt x="34" y="1453"/>
                </a:lnTo>
                <a:lnTo>
                  <a:pt x="0" y="1403"/>
                </a:lnTo>
                <a:lnTo>
                  <a:pt x="0" y="1335"/>
                </a:lnTo>
                <a:lnTo>
                  <a:pt x="0" y="1251"/>
                </a:lnTo>
                <a:lnTo>
                  <a:pt x="34" y="1166"/>
                </a:lnTo>
                <a:lnTo>
                  <a:pt x="51" y="1082"/>
                </a:lnTo>
                <a:lnTo>
                  <a:pt x="68" y="963"/>
                </a:lnTo>
                <a:lnTo>
                  <a:pt x="85" y="845"/>
                </a:lnTo>
                <a:lnTo>
                  <a:pt x="85" y="710"/>
                </a:lnTo>
                <a:lnTo>
                  <a:pt x="102" y="575"/>
                </a:lnTo>
                <a:lnTo>
                  <a:pt x="102" y="457"/>
                </a:lnTo>
                <a:lnTo>
                  <a:pt x="102" y="355"/>
                </a:lnTo>
                <a:lnTo>
                  <a:pt x="102" y="288"/>
                </a:lnTo>
                <a:lnTo>
                  <a:pt x="85" y="220"/>
                </a:lnTo>
                <a:lnTo>
                  <a:pt x="85" y="169"/>
                </a:lnTo>
                <a:lnTo>
                  <a:pt x="68" y="136"/>
                </a:lnTo>
                <a:lnTo>
                  <a:pt x="34" y="10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1" name="Freeform 49"/>
          <p:cNvSpPr/>
          <p:nvPr/>
        </p:nvSpPr>
        <p:spPr bwMode="auto">
          <a:xfrm>
            <a:off x="5483225" y="3344863"/>
            <a:ext cx="517525" cy="590550"/>
          </a:xfrm>
          <a:custGeom>
            <a:avLst/>
            <a:gdLst>
              <a:gd name="T0" fmla="*/ 0 w 815"/>
              <a:gd name="T1" fmla="*/ 929 h 929"/>
              <a:gd name="T2" fmla="*/ 0 w 815"/>
              <a:gd name="T3" fmla="*/ 929 h 929"/>
              <a:gd name="T4" fmla="*/ 0 w 815"/>
              <a:gd name="T5" fmla="*/ 912 h 929"/>
              <a:gd name="T6" fmla="*/ 17 w 815"/>
              <a:gd name="T7" fmla="*/ 895 h 929"/>
              <a:gd name="T8" fmla="*/ 51 w 815"/>
              <a:gd name="T9" fmla="*/ 862 h 929"/>
              <a:gd name="T10" fmla="*/ 102 w 815"/>
              <a:gd name="T11" fmla="*/ 794 h 929"/>
              <a:gd name="T12" fmla="*/ 204 w 815"/>
              <a:gd name="T13" fmla="*/ 709 h 929"/>
              <a:gd name="T14" fmla="*/ 255 w 815"/>
              <a:gd name="T15" fmla="*/ 659 h 929"/>
              <a:gd name="T16" fmla="*/ 305 w 815"/>
              <a:gd name="T17" fmla="*/ 608 h 929"/>
              <a:gd name="T18" fmla="*/ 373 w 815"/>
              <a:gd name="T19" fmla="*/ 524 h 929"/>
              <a:gd name="T20" fmla="*/ 424 w 815"/>
              <a:gd name="T21" fmla="*/ 439 h 929"/>
              <a:gd name="T22" fmla="*/ 492 w 815"/>
              <a:gd name="T23" fmla="*/ 355 h 929"/>
              <a:gd name="T24" fmla="*/ 560 w 815"/>
              <a:gd name="T25" fmla="*/ 253 h 929"/>
              <a:gd name="T26" fmla="*/ 645 w 815"/>
              <a:gd name="T27" fmla="*/ 135 h 929"/>
              <a:gd name="T28" fmla="*/ 713 w 815"/>
              <a:gd name="T29" fmla="*/ 0 h 929"/>
              <a:gd name="T30" fmla="*/ 815 w 815"/>
              <a:gd name="T31" fmla="*/ 135 h 929"/>
              <a:gd name="T32" fmla="*/ 730 w 815"/>
              <a:gd name="T33" fmla="*/ 253 h 929"/>
              <a:gd name="T34" fmla="*/ 662 w 815"/>
              <a:gd name="T35" fmla="*/ 355 h 929"/>
              <a:gd name="T36" fmla="*/ 577 w 815"/>
              <a:gd name="T37" fmla="*/ 456 h 929"/>
              <a:gd name="T38" fmla="*/ 509 w 815"/>
              <a:gd name="T39" fmla="*/ 540 h 929"/>
              <a:gd name="T40" fmla="*/ 441 w 815"/>
              <a:gd name="T41" fmla="*/ 608 h 929"/>
              <a:gd name="T42" fmla="*/ 373 w 815"/>
              <a:gd name="T43" fmla="*/ 676 h 929"/>
              <a:gd name="T44" fmla="*/ 305 w 815"/>
              <a:gd name="T45" fmla="*/ 726 h 929"/>
              <a:gd name="T46" fmla="*/ 255 w 815"/>
              <a:gd name="T47" fmla="*/ 777 h 929"/>
              <a:gd name="T48" fmla="*/ 187 w 815"/>
              <a:gd name="T49" fmla="*/ 811 h 929"/>
              <a:gd name="T50" fmla="*/ 136 w 815"/>
              <a:gd name="T51" fmla="*/ 862 h 929"/>
              <a:gd name="T52" fmla="*/ 102 w 815"/>
              <a:gd name="T53" fmla="*/ 878 h 929"/>
              <a:gd name="T54" fmla="*/ 68 w 815"/>
              <a:gd name="T55" fmla="*/ 912 h 929"/>
              <a:gd name="T56" fmla="*/ 17 w 815"/>
              <a:gd name="T57" fmla="*/ 929 h 929"/>
              <a:gd name="T58" fmla="*/ 0 w 815"/>
              <a:gd name="T59" fmla="*/ 929 h 929"/>
              <a:gd name="T60" fmla="*/ 0 w 815"/>
              <a:gd name="T61" fmla="*/ 929 h 92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15"/>
              <a:gd name="T94" fmla="*/ 0 h 929"/>
              <a:gd name="T95" fmla="*/ 815 w 815"/>
              <a:gd name="T96" fmla="*/ 929 h 929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15" h="929">
                <a:moveTo>
                  <a:pt x="0" y="929"/>
                </a:moveTo>
                <a:lnTo>
                  <a:pt x="0" y="929"/>
                </a:lnTo>
                <a:lnTo>
                  <a:pt x="0" y="912"/>
                </a:lnTo>
                <a:lnTo>
                  <a:pt x="17" y="895"/>
                </a:lnTo>
                <a:lnTo>
                  <a:pt x="51" y="862"/>
                </a:lnTo>
                <a:lnTo>
                  <a:pt x="102" y="794"/>
                </a:lnTo>
                <a:lnTo>
                  <a:pt x="204" y="709"/>
                </a:lnTo>
                <a:lnTo>
                  <a:pt x="255" y="659"/>
                </a:lnTo>
                <a:lnTo>
                  <a:pt x="305" y="608"/>
                </a:lnTo>
                <a:lnTo>
                  <a:pt x="373" y="524"/>
                </a:lnTo>
                <a:lnTo>
                  <a:pt x="424" y="439"/>
                </a:lnTo>
                <a:lnTo>
                  <a:pt x="492" y="355"/>
                </a:lnTo>
                <a:lnTo>
                  <a:pt x="560" y="253"/>
                </a:lnTo>
                <a:lnTo>
                  <a:pt x="645" y="135"/>
                </a:lnTo>
                <a:lnTo>
                  <a:pt x="713" y="0"/>
                </a:lnTo>
                <a:lnTo>
                  <a:pt x="815" y="135"/>
                </a:lnTo>
                <a:lnTo>
                  <a:pt x="730" y="253"/>
                </a:lnTo>
                <a:lnTo>
                  <a:pt x="662" y="355"/>
                </a:lnTo>
                <a:lnTo>
                  <a:pt x="577" y="456"/>
                </a:lnTo>
                <a:lnTo>
                  <a:pt x="509" y="540"/>
                </a:lnTo>
                <a:lnTo>
                  <a:pt x="441" y="608"/>
                </a:lnTo>
                <a:lnTo>
                  <a:pt x="373" y="676"/>
                </a:lnTo>
                <a:lnTo>
                  <a:pt x="305" y="726"/>
                </a:lnTo>
                <a:lnTo>
                  <a:pt x="255" y="777"/>
                </a:lnTo>
                <a:lnTo>
                  <a:pt x="187" y="811"/>
                </a:lnTo>
                <a:lnTo>
                  <a:pt x="136" y="862"/>
                </a:lnTo>
                <a:lnTo>
                  <a:pt x="102" y="878"/>
                </a:lnTo>
                <a:lnTo>
                  <a:pt x="68" y="912"/>
                </a:lnTo>
                <a:lnTo>
                  <a:pt x="17" y="929"/>
                </a:lnTo>
                <a:lnTo>
                  <a:pt x="0" y="92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2" name="Freeform 50"/>
          <p:cNvSpPr/>
          <p:nvPr/>
        </p:nvSpPr>
        <p:spPr bwMode="auto">
          <a:xfrm>
            <a:off x="6000750" y="3473450"/>
            <a:ext cx="225425" cy="161925"/>
          </a:xfrm>
          <a:custGeom>
            <a:avLst/>
            <a:gdLst>
              <a:gd name="T0" fmla="*/ 170 w 356"/>
              <a:gd name="T1" fmla="*/ 16 h 253"/>
              <a:gd name="T2" fmla="*/ 221 w 356"/>
              <a:gd name="T3" fmla="*/ 33 h 253"/>
              <a:gd name="T4" fmla="*/ 254 w 356"/>
              <a:gd name="T5" fmla="*/ 50 h 253"/>
              <a:gd name="T6" fmla="*/ 305 w 356"/>
              <a:gd name="T7" fmla="*/ 101 h 253"/>
              <a:gd name="T8" fmla="*/ 322 w 356"/>
              <a:gd name="T9" fmla="*/ 135 h 253"/>
              <a:gd name="T10" fmla="*/ 339 w 356"/>
              <a:gd name="T11" fmla="*/ 152 h 253"/>
              <a:gd name="T12" fmla="*/ 356 w 356"/>
              <a:gd name="T13" fmla="*/ 169 h 253"/>
              <a:gd name="T14" fmla="*/ 339 w 356"/>
              <a:gd name="T15" fmla="*/ 202 h 253"/>
              <a:gd name="T16" fmla="*/ 339 w 356"/>
              <a:gd name="T17" fmla="*/ 219 h 253"/>
              <a:gd name="T18" fmla="*/ 322 w 356"/>
              <a:gd name="T19" fmla="*/ 236 h 253"/>
              <a:gd name="T20" fmla="*/ 305 w 356"/>
              <a:gd name="T21" fmla="*/ 253 h 253"/>
              <a:gd name="T22" fmla="*/ 288 w 356"/>
              <a:gd name="T23" fmla="*/ 253 h 253"/>
              <a:gd name="T24" fmla="*/ 271 w 356"/>
              <a:gd name="T25" fmla="*/ 253 h 253"/>
              <a:gd name="T26" fmla="*/ 238 w 356"/>
              <a:gd name="T27" fmla="*/ 236 h 253"/>
              <a:gd name="T28" fmla="*/ 221 w 356"/>
              <a:gd name="T29" fmla="*/ 219 h 253"/>
              <a:gd name="T30" fmla="*/ 187 w 356"/>
              <a:gd name="T31" fmla="*/ 202 h 253"/>
              <a:gd name="T32" fmla="*/ 153 w 356"/>
              <a:gd name="T33" fmla="*/ 169 h 253"/>
              <a:gd name="T34" fmla="*/ 102 w 356"/>
              <a:gd name="T35" fmla="*/ 118 h 253"/>
              <a:gd name="T36" fmla="*/ 51 w 356"/>
              <a:gd name="T37" fmla="*/ 67 h 253"/>
              <a:gd name="T38" fmla="*/ 0 w 356"/>
              <a:gd name="T39" fmla="*/ 16 h 253"/>
              <a:gd name="T40" fmla="*/ 51 w 356"/>
              <a:gd name="T41" fmla="*/ 0 h 253"/>
              <a:gd name="T42" fmla="*/ 85 w 356"/>
              <a:gd name="T43" fmla="*/ 0 h 253"/>
              <a:gd name="T44" fmla="*/ 170 w 356"/>
              <a:gd name="T45" fmla="*/ 16 h 253"/>
              <a:gd name="T46" fmla="*/ 170 w 356"/>
              <a:gd name="T47" fmla="*/ 16 h 25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56"/>
              <a:gd name="T73" fmla="*/ 0 h 253"/>
              <a:gd name="T74" fmla="*/ 356 w 356"/>
              <a:gd name="T75" fmla="*/ 253 h 25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56" h="253">
                <a:moveTo>
                  <a:pt x="170" y="16"/>
                </a:moveTo>
                <a:lnTo>
                  <a:pt x="221" y="33"/>
                </a:lnTo>
                <a:lnTo>
                  <a:pt x="254" y="50"/>
                </a:lnTo>
                <a:lnTo>
                  <a:pt x="305" y="101"/>
                </a:lnTo>
                <a:lnTo>
                  <a:pt x="322" y="135"/>
                </a:lnTo>
                <a:lnTo>
                  <a:pt x="339" y="152"/>
                </a:lnTo>
                <a:lnTo>
                  <a:pt x="356" y="169"/>
                </a:lnTo>
                <a:lnTo>
                  <a:pt x="339" y="202"/>
                </a:lnTo>
                <a:lnTo>
                  <a:pt x="339" y="219"/>
                </a:lnTo>
                <a:lnTo>
                  <a:pt x="322" y="236"/>
                </a:lnTo>
                <a:lnTo>
                  <a:pt x="305" y="253"/>
                </a:lnTo>
                <a:lnTo>
                  <a:pt x="288" y="253"/>
                </a:lnTo>
                <a:lnTo>
                  <a:pt x="271" y="253"/>
                </a:lnTo>
                <a:lnTo>
                  <a:pt x="238" y="236"/>
                </a:lnTo>
                <a:lnTo>
                  <a:pt x="221" y="219"/>
                </a:lnTo>
                <a:lnTo>
                  <a:pt x="187" y="202"/>
                </a:lnTo>
                <a:lnTo>
                  <a:pt x="153" y="169"/>
                </a:lnTo>
                <a:lnTo>
                  <a:pt x="102" y="118"/>
                </a:lnTo>
                <a:lnTo>
                  <a:pt x="51" y="67"/>
                </a:lnTo>
                <a:lnTo>
                  <a:pt x="0" y="16"/>
                </a:lnTo>
                <a:lnTo>
                  <a:pt x="51" y="0"/>
                </a:lnTo>
                <a:lnTo>
                  <a:pt x="85" y="0"/>
                </a:lnTo>
                <a:lnTo>
                  <a:pt x="170" y="1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26" name="Freeform 54"/>
          <p:cNvSpPr/>
          <p:nvPr/>
        </p:nvSpPr>
        <p:spPr bwMode="auto">
          <a:xfrm>
            <a:off x="6615113" y="3324225"/>
            <a:ext cx="742950" cy="536575"/>
          </a:xfrm>
          <a:custGeom>
            <a:avLst/>
            <a:gdLst>
              <a:gd name="T0" fmla="*/ 17 w 1171"/>
              <a:gd name="T1" fmla="*/ 135 h 845"/>
              <a:gd name="T2" fmla="*/ 0 w 1171"/>
              <a:gd name="T3" fmla="*/ 0 h 845"/>
              <a:gd name="T4" fmla="*/ 186 w 1171"/>
              <a:gd name="T5" fmla="*/ 186 h 845"/>
              <a:gd name="T6" fmla="*/ 305 w 1171"/>
              <a:gd name="T7" fmla="*/ 270 h 845"/>
              <a:gd name="T8" fmla="*/ 407 w 1171"/>
              <a:gd name="T9" fmla="*/ 355 h 845"/>
              <a:gd name="T10" fmla="*/ 526 w 1171"/>
              <a:gd name="T11" fmla="*/ 456 h 845"/>
              <a:gd name="T12" fmla="*/ 662 w 1171"/>
              <a:gd name="T13" fmla="*/ 541 h 845"/>
              <a:gd name="T14" fmla="*/ 781 w 1171"/>
              <a:gd name="T15" fmla="*/ 608 h 845"/>
              <a:gd name="T16" fmla="*/ 899 w 1171"/>
              <a:gd name="T17" fmla="*/ 676 h 845"/>
              <a:gd name="T18" fmla="*/ 967 w 1171"/>
              <a:gd name="T19" fmla="*/ 693 h 845"/>
              <a:gd name="T20" fmla="*/ 1018 w 1171"/>
              <a:gd name="T21" fmla="*/ 710 h 845"/>
              <a:gd name="T22" fmla="*/ 1069 w 1171"/>
              <a:gd name="T23" fmla="*/ 743 h 845"/>
              <a:gd name="T24" fmla="*/ 1103 w 1171"/>
              <a:gd name="T25" fmla="*/ 760 h 845"/>
              <a:gd name="T26" fmla="*/ 1137 w 1171"/>
              <a:gd name="T27" fmla="*/ 777 h 845"/>
              <a:gd name="T28" fmla="*/ 1154 w 1171"/>
              <a:gd name="T29" fmla="*/ 777 h 845"/>
              <a:gd name="T30" fmla="*/ 1171 w 1171"/>
              <a:gd name="T31" fmla="*/ 794 h 845"/>
              <a:gd name="T32" fmla="*/ 1171 w 1171"/>
              <a:gd name="T33" fmla="*/ 794 h 845"/>
              <a:gd name="T34" fmla="*/ 1171 w 1171"/>
              <a:gd name="T35" fmla="*/ 811 h 845"/>
              <a:gd name="T36" fmla="*/ 1171 w 1171"/>
              <a:gd name="T37" fmla="*/ 811 h 845"/>
              <a:gd name="T38" fmla="*/ 1154 w 1171"/>
              <a:gd name="T39" fmla="*/ 811 h 845"/>
              <a:gd name="T40" fmla="*/ 1137 w 1171"/>
              <a:gd name="T41" fmla="*/ 811 h 845"/>
              <a:gd name="T42" fmla="*/ 1103 w 1171"/>
              <a:gd name="T43" fmla="*/ 828 h 845"/>
              <a:gd name="T44" fmla="*/ 1052 w 1171"/>
              <a:gd name="T45" fmla="*/ 828 h 845"/>
              <a:gd name="T46" fmla="*/ 1018 w 1171"/>
              <a:gd name="T47" fmla="*/ 828 h 845"/>
              <a:gd name="T48" fmla="*/ 950 w 1171"/>
              <a:gd name="T49" fmla="*/ 845 h 845"/>
              <a:gd name="T50" fmla="*/ 848 w 1171"/>
              <a:gd name="T51" fmla="*/ 845 h 845"/>
              <a:gd name="T52" fmla="*/ 764 w 1171"/>
              <a:gd name="T53" fmla="*/ 845 h 845"/>
              <a:gd name="T54" fmla="*/ 713 w 1171"/>
              <a:gd name="T55" fmla="*/ 845 h 845"/>
              <a:gd name="T56" fmla="*/ 679 w 1171"/>
              <a:gd name="T57" fmla="*/ 845 h 845"/>
              <a:gd name="T58" fmla="*/ 645 w 1171"/>
              <a:gd name="T59" fmla="*/ 828 h 845"/>
              <a:gd name="T60" fmla="*/ 611 w 1171"/>
              <a:gd name="T61" fmla="*/ 811 h 845"/>
              <a:gd name="T62" fmla="*/ 577 w 1171"/>
              <a:gd name="T63" fmla="*/ 794 h 845"/>
              <a:gd name="T64" fmla="*/ 543 w 1171"/>
              <a:gd name="T65" fmla="*/ 743 h 845"/>
              <a:gd name="T66" fmla="*/ 509 w 1171"/>
              <a:gd name="T67" fmla="*/ 693 h 845"/>
              <a:gd name="T68" fmla="*/ 458 w 1171"/>
              <a:gd name="T69" fmla="*/ 642 h 845"/>
              <a:gd name="T70" fmla="*/ 407 w 1171"/>
              <a:gd name="T71" fmla="*/ 574 h 845"/>
              <a:gd name="T72" fmla="*/ 356 w 1171"/>
              <a:gd name="T73" fmla="*/ 490 h 845"/>
              <a:gd name="T74" fmla="*/ 288 w 1171"/>
              <a:gd name="T75" fmla="*/ 406 h 845"/>
              <a:gd name="T76" fmla="*/ 203 w 1171"/>
              <a:gd name="T77" fmla="*/ 321 h 845"/>
              <a:gd name="T78" fmla="*/ 118 w 1171"/>
              <a:gd name="T79" fmla="*/ 237 h 845"/>
              <a:gd name="T80" fmla="*/ 17 w 1171"/>
              <a:gd name="T81" fmla="*/ 135 h 845"/>
              <a:gd name="T82" fmla="*/ 17 w 1171"/>
              <a:gd name="T83" fmla="*/ 135 h 8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171"/>
              <a:gd name="T127" fmla="*/ 0 h 845"/>
              <a:gd name="T128" fmla="*/ 1171 w 1171"/>
              <a:gd name="T129" fmla="*/ 845 h 8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171" h="845">
                <a:moveTo>
                  <a:pt x="17" y="135"/>
                </a:moveTo>
                <a:lnTo>
                  <a:pt x="0" y="0"/>
                </a:lnTo>
                <a:lnTo>
                  <a:pt x="186" y="186"/>
                </a:lnTo>
                <a:lnTo>
                  <a:pt x="305" y="270"/>
                </a:lnTo>
                <a:lnTo>
                  <a:pt x="407" y="355"/>
                </a:lnTo>
                <a:lnTo>
                  <a:pt x="526" y="456"/>
                </a:lnTo>
                <a:lnTo>
                  <a:pt x="662" y="541"/>
                </a:lnTo>
                <a:lnTo>
                  <a:pt x="781" y="608"/>
                </a:lnTo>
                <a:lnTo>
                  <a:pt x="899" y="676"/>
                </a:lnTo>
                <a:lnTo>
                  <a:pt x="967" y="693"/>
                </a:lnTo>
                <a:lnTo>
                  <a:pt x="1018" y="710"/>
                </a:lnTo>
                <a:lnTo>
                  <a:pt x="1069" y="743"/>
                </a:lnTo>
                <a:lnTo>
                  <a:pt x="1103" y="760"/>
                </a:lnTo>
                <a:lnTo>
                  <a:pt x="1137" y="777"/>
                </a:lnTo>
                <a:lnTo>
                  <a:pt x="1154" y="777"/>
                </a:lnTo>
                <a:lnTo>
                  <a:pt x="1171" y="794"/>
                </a:lnTo>
                <a:lnTo>
                  <a:pt x="1171" y="811"/>
                </a:lnTo>
                <a:lnTo>
                  <a:pt x="1154" y="811"/>
                </a:lnTo>
                <a:lnTo>
                  <a:pt x="1137" y="811"/>
                </a:lnTo>
                <a:lnTo>
                  <a:pt x="1103" y="828"/>
                </a:lnTo>
                <a:lnTo>
                  <a:pt x="1052" y="828"/>
                </a:lnTo>
                <a:lnTo>
                  <a:pt x="1018" y="828"/>
                </a:lnTo>
                <a:lnTo>
                  <a:pt x="950" y="845"/>
                </a:lnTo>
                <a:lnTo>
                  <a:pt x="848" y="845"/>
                </a:lnTo>
                <a:lnTo>
                  <a:pt x="764" y="845"/>
                </a:lnTo>
                <a:lnTo>
                  <a:pt x="713" y="845"/>
                </a:lnTo>
                <a:lnTo>
                  <a:pt x="679" y="845"/>
                </a:lnTo>
                <a:lnTo>
                  <a:pt x="645" y="828"/>
                </a:lnTo>
                <a:lnTo>
                  <a:pt x="611" y="811"/>
                </a:lnTo>
                <a:lnTo>
                  <a:pt x="577" y="794"/>
                </a:lnTo>
                <a:lnTo>
                  <a:pt x="543" y="743"/>
                </a:lnTo>
                <a:lnTo>
                  <a:pt x="509" y="693"/>
                </a:lnTo>
                <a:lnTo>
                  <a:pt x="458" y="642"/>
                </a:lnTo>
                <a:lnTo>
                  <a:pt x="407" y="574"/>
                </a:lnTo>
                <a:lnTo>
                  <a:pt x="356" y="490"/>
                </a:lnTo>
                <a:lnTo>
                  <a:pt x="288" y="406"/>
                </a:lnTo>
                <a:lnTo>
                  <a:pt x="203" y="321"/>
                </a:lnTo>
                <a:lnTo>
                  <a:pt x="118" y="237"/>
                </a:lnTo>
                <a:lnTo>
                  <a:pt x="17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28716" grpId="0" animBg="1"/>
      <p:bldP spid="28720" grpId="0" animBg="1"/>
      <p:bldP spid="28723" grpId="0" animBg="1"/>
      <p:bldP spid="28724" grpId="0" animBg="1"/>
      <p:bldP spid="28725" grpId="0" animBg="1"/>
      <p:bldP spid="28715" grpId="0" animBg="1"/>
      <p:bldP spid="28717" grpId="0" animBg="1"/>
      <p:bldP spid="28718" grpId="0" animBg="1"/>
      <p:bldP spid="28719" grpId="0" animBg="1"/>
      <p:bldP spid="28721" grpId="0" animBg="1"/>
      <p:bldP spid="28722" grpId="0" animBg="1"/>
      <p:bldP spid="287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Freeform 32"/>
          <p:cNvSpPr/>
          <p:nvPr/>
        </p:nvSpPr>
        <p:spPr bwMode="auto">
          <a:xfrm>
            <a:off x="6519863" y="2284413"/>
            <a:ext cx="322262" cy="236537"/>
          </a:xfrm>
          <a:custGeom>
            <a:avLst/>
            <a:gdLst>
              <a:gd name="T0" fmla="*/ 423 w 508"/>
              <a:gd name="T1" fmla="*/ 102 h 373"/>
              <a:gd name="T2" fmla="*/ 457 w 508"/>
              <a:gd name="T3" fmla="*/ 136 h 373"/>
              <a:gd name="T4" fmla="*/ 491 w 508"/>
              <a:gd name="T5" fmla="*/ 153 h 373"/>
              <a:gd name="T6" fmla="*/ 491 w 508"/>
              <a:gd name="T7" fmla="*/ 187 h 373"/>
              <a:gd name="T8" fmla="*/ 508 w 508"/>
              <a:gd name="T9" fmla="*/ 221 h 373"/>
              <a:gd name="T10" fmla="*/ 508 w 508"/>
              <a:gd name="T11" fmla="*/ 271 h 373"/>
              <a:gd name="T12" fmla="*/ 491 w 508"/>
              <a:gd name="T13" fmla="*/ 322 h 373"/>
              <a:gd name="T14" fmla="*/ 474 w 508"/>
              <a:gd name="T15" fmla="*/ 356 h 373"/>
              <a:gd name="T16" fmla="*/ 474 w 508"/>
              <a:gd name="T17" fmla="*/ 373 h 373"/>
              <a:gd name="T18" fmla="*/ 457 w 508"/>
              <a:gd name="T19" fmla="*/ 373 h 373"/>
              <a:gd name="T20" fmla="*/ 440 w 508"/>
              <a:gd name="T21" fmla="*/ 373 h 373"/>
              <a:gd name="T22" fmla="*/ 423 w 508"/>
              <a:gd name="T23" fmla="*/ 373 h 373"/>
              <a:gd name="T24" fmla="*/ 389 w 508"/>
              <a:gd name="T25" fmla="*/ 356 h 373"/>
              <a:gd name="T26" fmla="*/ 339 w 508"/>
              <a:gd name="T27" fmla="*/ 339 h 373"/>
              <a:gd name="T28" fmla="*/ 305 w 508"/>
              <a:gd name="T29" fmla="*/ 305 h 373"/>
              <a:gd name="T30" fmla="*/ 254 w 508"/>
              <a:gd name="T31" fmla="*/ 271 h 373"/>
              <a:gd name="T32" fmla="*/ 186 w 508"/>
              <a:gd name="T33" fmla="*/ 204 h 373"/>
              <a:gd name="T34" fmla="*/ 101 w 508"/>
              <a:gd name="T35" fmla="*/ 119 h 373"/>
              <a:gd name="T36" fmla="*/ 0 w 508"/>
              <a:gd name="T37" fmla="*/ 17 h 373"/>
              <a:gd name="T38" fmla="*/ 17 w 508"/>
              <a:gd name="T39" fmla="*/ 0 h 373"/>
              <a:gd name="T40" fmla="*/ 67 w 508"/>
              <a:gd name="T41" fmla="*/ 0 h 373"/>
              <a:gd name="T42" fmla="*/ 118 w 508"/>
              <a:gd name="T43" fmla="*/ 0 h 373"/>
              <a:gd name="T44" fmla="*/ 203 w 508"/>
              <a:gd name="T45" fmla="*/ 0 h 373"/>
              <a:gd name="T46" fmla="*/ 271 w 508"/>
              <a:gd name="T47" fmla="*/ 17 h 373"/>
              <a:gd name="T48" fmla="*/ 339 w 508"/>
              <a:gd name="T49" fmla="*/ 51 h 373"/>
              <a:gd name="T50" fmla="*/ 389 w 508"/>
              <a:gd name="T51" fmla="*/ 68 h 373"/>
              <a:gd name="T52" fmla="*/ 423 w 508"/>
              <a:gd name="T53" fmla="*/ 102 h 373"/>
              <a:gd name="T54" fmla="*/ 423 w 508"/>
              <a:gd name="T55" fmla="*/ 102 h 37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08"/>
              <a:gd name="T85" fmla="*/ 0 h 373"/>
              <a:gd name="T86" fmla="*/ 508 w 508"/>
              <a:gd name="T87" fmla="*/ 373 h 37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08" h="373">
                <a:moveTo>
                  <a:pt x="423" y="102"/>
                </a:moveTo>
                <a:lnTo>
                  <a:pt x="457" y="136"/>
                </a:lnTo>
                <a:lnTo>
                  <a:pt x="491" y="153"/>
                </a:lnTo>
                <a:lnTo>
                  <a:pt x="491" y="187"/>
                </a:lnTo>
                <a:lnTo>
                  <a:pt x="508" y="221"/>
                </a:lnTo>
                <a:lnTo>
                  <a:pt x="508" y="271"/>
                </a:lnTo>
                <a:lnTo>
                  <a:pt x="491" y="322"/>
                </a:lnTo>
                <a:lnTo>
                  <a:pt x="474" y="356"/>
                </a:lnTo>
                <a:lnTo>
                  <a:pt x="474" y="373"/>
                </a:lnTo>
                <a:lnTo>
                  <a:pt x="457" y="373"/>
                </a:lnTo>
                <a:lnTo>
                  <a:pt x="440" y="373"/>
                </a:lnTo>
                <a:lnTo>
                  <a:pt x="423" y="373"/>
                </a:lnTo>
                <a:lnTo>
                  <a:pt x="389" y="356"/>
                </a:lnTo>
                <a:lnTo>
                  <a:pt x="339" y="339"/>
                </a:lnTo>
                <a:lnTo>
                  <a:pt x="305" y="305"/>
                </a:lnTo>
                <a:lnTo>
                  <a:pt x="254" y="271"/>
                </a:lnTo>
                <a:lnTo>
                  <a:pt x="186" y="204"/>
                </a:lnTo>
                <a:lnTo>
                  <a:pt x="101" y="119"/>
                </a:lnTo>
                <a:lnTo>
                  <a:pt x="0" y="17"/>
                </a:lnTo>
                <a:lnTo>
                  <a:pt x="17" y="0"/>
                </a:lnTo>
                <a:lnTo>
                  <a:pt x="67" y="0"/>
                </a:lnTo>
                <a:lnTo>
                  <a:pt x="118" y="0"/>
                </a:lnTo>
                <a:lnTo>
                  <a:pt x="203" y="0"/>
                </a:lnTo>
                <a:lnTo>
                  <a:pt x="271" y="17"/>
                </a:lnTo>
                <a:lnTo>
                  <a:pt x="339" y="51"/>
                </a:lnTo>
                <a:lnTo>
                  <a:pt x="389" y="68"/>
                </a:lnTo>
                <a:lnTo>
                  <a:pt x="423" y="10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拉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500188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lā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6165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6166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6167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6168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6169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2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82445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左窄右宽，“立”下横长。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43583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扌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手拉手  拉车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82445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我和小伙伴手拉手去上学。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L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左右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157" name="Rectangle 27"/>
          <p:cNvSpPr>
            <a:spLocks noChangeArrowheads="1"/>
          </p:cNvSpPr>
          <p:nvPr/>
        </p:nvSpPr>
        <p:spPr bwMode="auto">
          <a:xfrm>
            <a:off x="5346700" y="220980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29727" name="Freeform 31"/>
          <p:cNvSpPr/>
          <p:nvPr/>
        </p:nvSpPr>
        <p:spPr bwMode="auto">
          <a:xfrm>
            <a:off x="5540375" y="2759075"/>
            <a:ext cx="677863" cy="215900"/>
          </a:xfrm>
          <a:custGeom>
            <a:avLst/>
            <a:gdLst>
              <a:gd name="T0" fmla="*/ 424 w 1067"/>
              <a:gd name="T1" fmla="*/ 136 h 339"/>
              <a:gd name="T2" fmla="*/ 525 w 1067"/>
              <a:gd name="T3" fmla="*/ 102 h 339"/>
              <a:gd name="T4" fmla="*/ 610 w 1067"/>
              <a:gd name="T5" fmla="*/ 85 h 339"/>
              <a:gd name="T6" fmla="*/ 695 w 1067"/>
              <a:gd name="T7" fmla="*/ 51 h 339"/>
              <a:gd name="T8" fmla="*/ 762 w 1067"/>
              <a:gd name="T9" fmla="*/ 34 h 339"/>
              <a:gd name="T10" fmla="*/ 830 w 1067"/>
              <a:gd name="T11" fmla="*/ 17 h 339"/>
              <a:gd name="T12" fmla="*/ 864 w 1067"/>
              <a:gd name="T13" fmla="*/ 17 h 339"/>
              <a:gd name="T14" fmla="*/ 898 w 1067"/>
              <a:gd name="T15" fmla="*/ 0 h 339"/>
              <a:gd name="T16" fmla="*/ 915 w 1067"/>
              <a:gd name="T17" fmla="*/ 0 h 339"/>
              <a:gd name="T18" fmla="*/ 966 w 1067"/>
              <a:gd name="T19" fmla="*/ 0 h 339"/>
              <a:gd name="T20" fmla="*/ 1016 w 1067"/>
              <a:gd name="T21" fmla="*/ 17 h 339"/>
              <a:gd name="T22" fmla="*/ 1050 w 1067"/>
              <a:gd name="T23" fmla="*/ 34 h 339"/>
              <a:gd name="T24" fmla="*/ 1067 w 1067"/>
              <a:gd name="T25" fmla="*/ 34 h 339"/>
              <a:gd name="T26" fmla="*/ 1067 w 1067"/>
              <a:gd name="T27" fmla="*/ 51 h 339"/>
              <a:gd name="T28" fmla="*/ 1067 w 1067"/>
              <a:gd name="T29" fmla="*/ 68 h 339"/>
              <a:gd name="T30" fmla="*/ 1050 w 1067"/>
              <a:gd name="T31" fmla="*/ 85 h 339"/>
              <a:gd name="T32" fmla="*/ 1033 w 1067"/>
              <a:gd name="T33" fmla="*/ 85 h 339"/>
              <a:gd name="T34" fmla="*/ 1016 w 1067"/>
              <a:gd name="T35" fmla="*/ 102 h 339"/>
              <a:gd name="T36" fmla="*/ 983 w 1067"/>
              <a:gd name="T37" fmla="*/ 119 h 339"/>
              <a:gd name="T38" fmla="*/ 932 w 1067"/>
              <a:gd name="T39" fmla="*/ 136 h 339"/>
              <a:gd name="T40" fmla="*/ 881 w 1067"/>
              <a:gd name="T41" fmla="*/ 153 h 339"/>
              <a:gd name="T42" fmla="*/ 813 w 1067"/>
              <a:gd name="T43" fmla="*/ 170 h 339"/>
              <a:gd name="T44" fmla="*/ 745 w 1067"/>
              <a:gd name="T45" fmla="*/ 204 h 339"/>
              <a:gd name="T46" fmla="*/ 661 w 1067"/>
              <a:gd name="T47" fmla="*/ 221 h 339"/>
              <a:gd name="T48" fmla="*/ 508 w 1067"/>
              <a:gd name="T49" fmla="*/ 271 h 339"/>
              <a:gd name="T50" fmla="*/ 373 w 1067"/>
              <a:gd name="T51" fmla="*/ 305 h 339"/>
              <a:gd name="T52" fmla="*/ 271 w 1067"/>
              <a:gd name="T53" fmla="*/ 322 h 339"/>
              <a:gd name="T54" fmla="*/ 169 w 1067"/>
              <a:gd name="T55" fmla="*/ 339 h 339"/>
              <a:gd name="T56" fmla="*/ 102 w 1067"/>
              <a:gd name="T57" fmla="*/ 322 h 339"/>
              <a:gd name="T58" fmla="*/ 51 w 1067"/>
              <a:gd name="T59" fmla="*/ 322 h 339"/>
              <a:gd name="T60" fmla="*/ 17 w 1067"/>
              <a:gd name="T61" fmla="*/ 305 h 339"/>
              <a:gd name="T62" fmla="*/ 0 w 1067"/>
              <a:gd name="T63" fmla="*/ 288 h 339"/>
              <a:gd name="T64" fmla="*/ 0 w 1067"/>
              <a:gd name="T65" fmla="*/ 288 h 339"/>
              <a:gd name="T66" fmla="*/ 17 w 1067"/>
              <a:gd name="T67" fmla="*/ 271 h 339"/>
              <a:gd name="T68" fmla="*/ 34 w 1067"/>
              <a:gd name="T69" fmla="*/ 255 h 339"/>
              <a:gd name="T70" fmla="*/ 85 w 1067"/>
              <a:gd name="T71" fmla="*/ 238 h 339"/>
              <a:gd name="T72" fmla="*/ 152 w 1067"/>
              <a:gd name="T73" fmla="*/ 221 h 339"/>
              <a:gd name="T74" fmla="*/ 220 w 1067"/>
              <a:gd name="T75" fmla="*/ 204 h 339"/>
              <a:gd name="T76" fmla="*/ 305 w 1067"/>
              <a:gd name="T77" fmla="*/ 170 h 339"/>
              <a:gd name="T78" fmla="*/ 424 w 1067"/>
              <a:gd name="T79" fmla="*/ 136 h 339"/>
              <a:gd name="T80" fmla="*/ 424 w 1067"/>
              <a:gd name="T81" fmla="*/ 136 h 33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067"/>
              <a:gd name="T124" fmla="*/ 0 h 339"/>
              <a:gd name="T125" fmla="*/ 1067 w 1067"/>
              <a:gd name="T126" fmla="*/ 339 h 33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067" h="339">
                <a:moveTo>
                  <a:pt x="424" y="136"/>
                </a:moveTo>
                <a:lnTo>
                  <a:pt x="525" y="102"/>
                </a:lnTo>
                <a:lnTo>
                  <a:pt x="610" y="85"/>
                </a:lnTo>
                <a:lnTo>
                  <a:pt x="695" y="51"/>
                </a:lnTo>
                <a:lnTo>
                  <a:pt x="762" y="34"/>
                </a:lnTo>
                <a:lnTo>
                  <a:pt x="830" y="17"/>
                </a:lnTo>
                <a:lnTo>
                  <a:pt x="864" y="17"/>
                </a:lnTo>
                <a:lnTo>
                  <a:pt x="898" y="0"/>
                </a:lnTo>
                <a:lnTo>
                  <a:pt x="915" y="0"/>
                </a:lnTo>
                <a:lnTo>
                  <a:pt x="966" y="0"/>
                </a:lnTo>
                <a:lnTo>
                  <a:pt x="1016" y="17"/>
                </a:lnTo>
                <a:lnTo>
                  <a:pt x="1050" y="34"/>
                </a:lnTo>
                <a:lnTo>
                  <a:pt x="1067" y="34"/>
                </a:lnTo>
                <a:lnTo>
                  <a:pt x="1067" y="51"/>
                </a:lnTo>
                <a:lnTo>
                  <a:pt x="1067" y="68"/>
                </a:lnTo>
                <a:lnTo>
                  <a:pt x="1050" y="85"/>
                </a:lnTo>
                <a:lnTo>
                  <a:pt x="1033" y="85"/>
                </a:lnTo>
                <a:lnTo>
                  <a:pt x="1016" y="102"/>
                </a:lnTo>
                <a:lnTo>
                  <a:pt x="983" y="119"/>
                </a:lnTo>
                <a:lnTo>
                  <a:pt x="932" y="136"/>
                </a:lnTo>
                <a:lnTo>
                  <a:pt x="881" y="153"/>
                </a:lnTo>
                <a:lnTo>
                  <a:pt x="813" y="170"/>
                </a:lnTo>
                <a:lnTo>
                  <a:pt x="745" y="204"/>
                </a:lnTo>
                <a:lnTo>
                  <a:pt x="661" y="221"/>
                </a:lnTo>
                <a:lnTo>
                  <a:pt x="508" y="271"/>
                </a:lnTo>
                <a:lnTo>
                  <a:pt x="373" y="305"/>
                </a:lnTo>
                <a:lnTo>
                  <a:pt x="271" y="322"/>
                </a:lnTo>
                <a:lnTo>
                  <a:pt x="169" y="339"/>
                </a:lnTo>
                <a:lnTo>
                  <a:pt x="102" y="322"/>
                </a:lnTo>
                <a:lnTo>
                  <a:pt x="51" y="322"/>
                </a:lnTo>
                <a:lnTo>
                  <a:pt x="17" y="305"/>
                </a:lnTo>
                <a:lnTo>
                  <a:pt x="0" y="288"/>
                </a:lnTo>
                <a:lnTo>
                  <a:pt x="17" y="271"/>
                </a:lnTo>
                <a:lnTo>
                  <a:pt x="34" y="255"/>
                </a:lnTo>
                <a:lnTo>
                  <a:pt x="85" y="238"/>
                </a:lnTo>
                <a:lnTo>
                  <a:pt x="152" y="221"/>
                </a:lnTo>
                <a:lnTo>
                  <a:pt x="220" y="204"/>
                </a:lnTo>
                <a:lnTo>
                  <a:pt x="305" y="170"/>
                </a:lnTo>
                <a:lnTo>
                  <a:pt x="424" y="1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9" name="Freeform 33"/>
          <p:cNvSpPr/>
          <p:nvPr/>
        </p:nvSpPr>
        <p:spPr bwMode="auto">
          <a:xfrm>
            <a:off x="6326188" y="2727325"/>
            <a:ext cx="774700" cy="225425"/>
          </a:xfrm>
          <a:custGeom>
            <a:avLst/>
            <a:gdLst>
              <a:gd name="T0" fmla="*/ 1220 w 1220"/>
              <a:gd name="T1" fmla="*/ 102 h 356"/>
              <a:gd name="T2" fmla="*/ 1203 w 1220"/>
              <a:gd name="T3" fmla="*/ 102 h 356"/>
              <a:gd name="T4" fmla="*/ 1186 w 1220"/>
              <a:gd name="T5" fmla="*/ 119 h 356"/>
              <a:gd name="T6" fmla="*/ 1152 w 1220"/>
              <a:gd name="T7" fmla="*/ 136 h 356"/>
              <a:gd name="T8" fmla="*/ 1101 w 1220"/>
              <a:gd name="T9" fmla="*/ 153 h 356"/>
              <a:gd name="T10" fmla="*/ 1050 w 1220"/>
              <a:gd name="T11" fmla="*/ 170 h 356"/>
              <a:gd name="T12" fmla="*/ 965 w 1220"/>
              <a:gd name="T13" fmla="*/ 204 h 356"/>
              <a:gd name="T14" fmla="*/ 864 w 1220"/>
              <a:gd name="T15" fmla="*/ 221 h 356"/>
              <a:gd name="T16" fmla="*/ 762 w 1220"/>
              <a:gd name="T17" fmla="*/ 238 h 356"/>
              <a:gd name="T18" fmla="*/ 644 w 1220"/>
              <a:gd name="T19" fmla="*/ 272 h 356"/>
              <a:gd name="T20" fmla="*/ 559 w 1220"/>
              <a:gd name="T21" fmla="*/ 289 h 356"/>
              <a:gd name="T22" fmla="*/ 474 w 1220"/>
              <a:gd name="T23" fmla="*/ 306 h 356"/>
              <a:gd name="T24" fmla="*/ 406 w 1220"/>
              <a:gd name="T25" fmla="*/ 322 h 356"/>
              <a:gd name="T26" fmla="*/ 339 w 1220"/>
              <a:gd name="T27" fmla="*/ 339 h 356"/>
              <a:gd name="T28" fmla="*/ 305 w 1220"/>
              <a:gd name="T29" fmla="*/ 339 h 356"/>
              <a:gd name="T30" fmla="*/ 271 w 1220"/>
              <a:gd name="T31" fmla="*/ 356 h 356"/>
              <a:gd name="T32" fmla="*/ 271 w 1220"/>
              <a:gd name="T33" fmla="*/ 356 h 356"/>
              <a:gd name="T34" fmla="*/ 254 w 1220"/>
              <a:gd name="T35" fmla="*/ 356 h 356"/>
              <a:gd name="T36" fmla="*/ 220 w 1220"/>
              <a:gd name="T37" fmla="*/ 339 h 356"/>
              <a:gd name="T38" fmla="*/ 186 w 1220"/>
              <a:gd name="T39" fmla="*/ 339 h 356"/>
              <a:gd name="T40" fmla="*/ 135 w 1220"/>
              <a:gd name="T41" fmla="*/ 322 h 356"/>
              <a:gd name="T42" fmla="*/ 84 w 1220"/>
              <a:gd name="T43" fmla="*/ 322 h 356"/>
              <a:gd name="T44" fmla="*/ 34 w 1220"/>
              <a:gd name="T45" fmla="*/ 306 h 356"/>
              <a:gd name="T46" fmla="*/ 17 w 1220"/>
              <a:gd name="T47" fmla="*/ 289 h 356"/>
              <a:gd name="T48" fmla="*/ 0 w 1220"/>
              <a:gd name="T49" fmla="*/ 272 h 356"/>
              <a:gd name="T50" fmla="*/ 0 w 1220"/>
              <a:gd name="T51" fmla="*/ 255 h 356"/>
              <a:gd name="T52" fmla="*/ 34 w 1220"/>
              <a:gd name="T53" fmla="*/ 238 h 356"/>
              <a:gd name="T54" fmla="*/ 84 w 1220"/>
              <a:gd name="T55" fmla="*/ 221 h 356"/>
              <a:gd name="T56" fmla="*/ 169 w 1220"/>
              <a:gd name="T57" fmla="*/ 204 h 356"/>
              <a:gd name="T58" fmla="*/ 254 w 1220"/>
              <a:gd name="T59" fmla="*/ 187 h 356"/>
              <a:gd name="T60" fmla="*/ 372 w 1220"/>
              <a:gd name="T61" fmla="*/ 153 h 356"/>
              <a:gd name="T62" fmla="*/ 525 w 1220"/>
              <a:gd name="T63" fmla="*/ 119 h 356"/>
              <a:gd name="T64" fmla="*/ 677 w 1220"/>
              <a:gd name="T65" fmla="*/ 68 h 356"/>
              <a:gd name="T66" fmla="*/ 813 w 1220"/>
              <a:gd name="T67" fmla="*/ 34 h 356"/>
              <a:gd name="T68" fmla="*/ 932 w 1220"/>
              <a:gd name="T69" fmla="*/ 17 h 356"/>
              <a:gd name="T70" fmla="*/ 1033 w 1220"/>
              <a:gd name="T71" fmla="*/ 0 h 356"/>
              <a:gd name="T72" fmla="*/ 1101 w 1220"/>
              <a:gd name="T73" fmla="*/ 17 h 356"/>
              <a:gd name="T74" fmla="*/ 1135 w 1220"/>
              <a:gd name="T75" fmla="*/ 34 h 356"/>
              <a:gd name="T76" fmla="*/ 1169 w 1220"/>
              <a:gd name="T77" fmla="*/ 51 h 356"/>
              <a:gd name="T78" fmla="*/ 1203 w 1220"/>
              <a:gd name="T79" fmla="*/ 68 h 356"/>
              <a:gd name="T80" fmla="*/ 1220 w 1220"/>
              <a:gd name="T81" fmla="*/ 102 h 356"/>
              <a:gd name="T82" fmla="*/ 1220 w 1220"/>
              <a:gd name="T83" fmla="*/ 102 h 35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220"/>
              <a:gd name="T127" fmla="*/ 0 h 356"/>
              <a:gd name="T128" fmla="*/ 1220 w 1220"/>
              <a:gd name="T129" fmla="*/ 356 h 35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220" h="356">
                <a:moveTo>
                  <a:pt x="1220" y="102"/>
                </a:moveTo>
                <a:lnTo>
                  <a:pt x="1203" y="102"/>
                </a:lnTo>
                <a:lnTo>
                  <a:pt x="1186" y="119"/>
                </a:lnTo>
                <a:lnTo>
                  <a:pt x="1152" y="136"/>
                </a:lnTo>
                <a:lnTo>
                  <a:pt x="1101" y="153"/>
                </a:lnTo>
                <a:lnTo>
                  <a:pt x="1050" y="170"/>
                </a:lnTo>
                <a:lnTo>
                  <a:pt x="965" y="204"/>
                </a:lnTo>
                <a:lnTo>
                  <a:pt x="864" y="221"/>
                </a:lnTo>
                <a:lnTo>
                  <a:pt x="762" y="238"/>
                </a:lnTo>
                <a:lnTo>
                  <a:pt x="644" y="272"/>
                </a:lnTo>
                <a:lnTo>
                  <a:pt x="559" y="289"/>
                </a:lnTo>
                <a:lnTo>
                  <a:pt x="474" y="306"/>
                </a:lnTo>
                <a:lnTo>
                  <a:pt x="406" y="322"/>
                </a:lnTo>
                <a:lnTo>
                  <a:pt x="339" y="339"/>
                </a:lnTo>
                <a:lnTo>
                  <a:pt x="305" y="339"/>
                </a:lnTo>
                <a:lnTo>
                  <a:pt x="271" y="356"/>
                </a:lnTo>
                <a:lnTo>
                  <a:pt x="254" y="356"/>
                </a:lnTo>
                <a:lnTo>
                  <a:pt x="220" y="339"/>
                </a:lnTo>
                <a:lnTo>
                  <a:pt x="186" y="339"/>
                </a:lnTo>
                <a:lnTo>
                  <a:pt x="135" y="322"/>
                </a:lnTo>
                <a:lnTo>
                  <a:pt x="84" y="322"/>
                </a:lnTo>
                <a:lnTo>
                  <a:pt x="34" y="306"/>
                </a:lnTo>
                <a:lnTo>
                  <a:pt x="17" y="289"/>
                </a:lnTo>
                <a:lnTo>
                  <a:pt x="0" y="272"/>
                </a:lnTo>
                <a:lnTo>
                  <a:pt x="0" y="255"/>
                </a:lnTo>
                <a:lnTo>
                  <a:pt x="34" y="238"/>
                </a:lnTo>
                <a:lnTo>
                  <a:pt x="84" y="221"/>
                </a:lnTo>
                <a:lnTo>
                  <a:pt x="169" y="204"/>
                </a:lnTo>
                <a:lnTo>
                  <a:pt x="254" y="187"/>
                </a:lnTo>
                <a:lnTo>
                  <a:pt x="372" y="153"/>
                </a:lnTo>
                <a:lnTo>
                  <a:pt x="525" y="119"/>
                </a:lnTo>
                <a:lnTo>
                  <a:pt x="677" y="68"/>
                </a:lnTo>
                <a:lnTo>
                  <a:pt x="813" y="34"/>
                </a:lnTo>
                <a:lnTo>
                  <a:pt x="932" y="17"/>
                </a:lnTo>
                <a:lnTo>
                  <a:pt x="1033" y="0"/>
                </a:lnTo>
                <a:lnTo>
                  <a:pt x="1101" y="17"/>
                </a:lnTo>
                <a:lnTo>
                  <a:pt x="1135" y="34"/>
                </a:lnTo>
                <a:lnTo>
                  <a:pt x="1169" y="51"/>
                </a:lnTo>
                <a:lnTo>
                  <a:pt x="1203" y="68"/>
                </a:lnTo>
                <a:lnTo>
                  <a:pt x="1220" y="10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0" name="Freeform 34"/>
          <p:cNvSpPr/>
          <p:nvPr/>
        </p:nvSpPr>
        <p:spPr bwMode="auto">
          <a:xfrm>
            <a:off x="6346825" y="3136900"/>
            <a:ext cx="193675" cy="279400"/>
          </a:xfrm>
          <a:custGeom>
            <a:avLst/>
            <a:gdLst>
              <a:gd name="T0" fmla="*/ 0 w 305"/>
              <a:gd name="T1" fmla="*/ 17 h 441"/>
              <a:gd name="T2" fmla="*/ 34 w 305"/>
              <a:gd name="T3" fmla="*/ 0 h 441"/>
              <a:gd name="T4" fmla="*/ 84 w 305"/>
              <a:gd name="T5" fmla="*/ 17 h 441"/>
              <a:gd name="T6" fmla="*/ 135 w 305"/>
              <a:gd name="T7" fmla="*/ 34 h 441"/>
              <a:gd name="T8" fmla="*/ 186 w 305"/>
              <a:gd name="T9" fmla="*/ 68 h 441"/>
              <a:gd name="T10" fmla="*/ 237 w 305"/>
              <a:gd name="T11" fmla="*/ 102 h 441"/>
              <a:gd name="T12" fmla="*/ 288 w 305"/>
              <a:gd name="T13" fmla="*/ 153 h 441"/>
              <a:gd name="T14" fmla="*/ 305 w 305"/>
              <a:gd name="T15" fmla="*/ 221 h 441"/>
              <a:gd name="T16" fmla="*/ 305 w 305"/>
              <a:gd name="T17" fmla="*/ 272 h 441"/>
              <a:gd name="T18" fmla="*/ 305 w 305"/>
              <a:gd name="T19" fmla="*/ 323 h 441"/>
              <a:gd name="T20" fmla="*/ 305 w 305"/>
              <a:gd name="T21" fmla="*/ 374 h 441"/>
              <a:gd name="T22" fmla="*/ 288 w 305"/>
              <a:gd name="T23" fmla="*/ 408 h 441"/>
              <a:gd name="T24" fmla="*/ 288 w 305"/>
              <a:gd name="T25" fmla="*/ 441 h 441"/>
              <a:gd name="T26" fmla="*/ 254 w 305"/>
              <a:gd name="T27" fmla="*/ 441 h 441"/>
              <a:gd name="T28" fmla="*/ 220 w 305"/>
              <a:gd name="T29" fmla="*/ 425 h 441"/>
              <a:gd name="T30" fmla="*/ 186 w 305"/>
              <a:gd name="T31" fmla="*/ 391 h 441"/>
              <a:gd name="T32" fmla="*/ 135 w 305"/>
              <a:gd name="T33" fmla="*/ 323 h 441"/>
              <a:gd name="T34" fmla="*/ 50 w 305"/>
              <a:gd name="T35" fmla="*/ 187 h 441"/>
              <a:gd name="T36" fmla="*/ 17 w 305"/>
              <a:gd name="T37" fmla="*/ 102 h 441"/>
              <a:gd name="T38" fmla="*/ 0 w 305"/>
              <a:gd name="T39" fmla="*/ 17 h 441"/>
              <a:gd name="T40" fmla="*/ 0 w 305"/>
              <a:gd name="T41" fmla="*/ 17 h 44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05"/>
              <a:gd name="T64" fmla="*/ 0 h 441"/>
              <a:gd name="T65" fmla="*/ 305 w 305"/>
              <a:gd name="T66" fmla="*/ 441 h 44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05" h="441">
                <a:moveTo>
                  <a:pt x="0" y="17"/>
                </a:moveTo>
                <a:lnTo>
                  <a:pt x="34" y="0"/>
                </a:lnTo>
                <a:lnTo>
                  <a:pt x="84" y="17"/>
                </a:lnTo>
                <a:lnTo>
                  <a:pt x="135" y="34"/>
                </a:lnTo>
                <a:lnTo>
                  <a:pt x="186" y="68"/>
                </a:lnTo>
                <a:lnTo>
                  <a:pt x="237" y="102"/>
                </a:lnTo>
                <a:lnTo>
                  <a:pt x="288" y="153"/>
                </a:lnTo>
                <a:lnTo>
                  <a:pt x="305" y="221"/>
                </a:lnTo>
                <a:lnTo>
                  <a:pt x="305" y="272"/>
                </a:lnTo>
                <a:lnTo>
                  <a:pt x="305" y="323"/>
                </a:lnTo>
                <a:lnTo>
                  <a:pt x="305" y="374"/>
                </a:lnTo>
                <a:lnTo>
                  <a:pt x="288" y="408"/>
                </a:lnTo>
                <a:lnTo>
                  <a:pt x="288" y="441"/>
                </a:lnTo>
                <a:lnTo>
                  <a:pt x="254" y="441"/>
                </a:lnTo>
                <a:lnTo>
                  <a:pt x="220" y="425"/>
                </a:lnTo>
                <a:lnTo>
                  <a:pt x="186" y="391"/>
                </a:lnTo>
                <a:lnTo>
                  <a:pt x="135" y="323"/>
                </a:lnTo>
                <a:lnTo>
                  <a:pt x="50" y="187"/>
                </a:lnTo>
                <a:lnTo>
                  <a:pt x="17" y="102"/>
                </a:lnTo>
                <a:lnTo>
                  <a:pt x="0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3" name="Freeform 37"/>
          <p:cNvSpPr/>
          <p:nvPr/>
        </p:nvSpPr>
        <p:spPr bwMode="auto">
          <a:xfrm>
            <a:off x="6680200" y="2984500"/>
            <a:ext cx="269875" cy="669925"/>
          </a:xfrm>
          <a:custGeom>
            <a:avLst/>
            <a:gdLst>
              <a:gd name="T0" fmla="*/ 135 w 423"/>
              <a:gd name="T1" fmla="*/ 17 h 1053"/>
              <a:gd name="T2" fmla="*/ 152 w 423"/>
              <a:gd name="T3" fmla="*/ 0 h 1053"/>
              <a:gd name="T4" fmla="*/ 186 w 423"/>
              <a:gd name="T5" fmla="*/ 0 h 1053"/>
              <a:gd name="T6" fmla="*/ 237 w 423"/>
              <a:gd name="T7" fmla="*/ 17 h 1053"/>
              <a:gd name="T8" fmla="*/ 288 w 423"/>
              <a:gd name="T9" fmla="*/ 34 h 1053"/>
              <a:gd name="T10" fmla="*/ 339 w 423"/>
              <a:gd name="T11" fmla="*/ 51 h 1053"/>
              <a:gd name="T12" fmla="*/ 373 w 423"/>
              <a:gd name="T13" fmla="*/ 85 h 1053"/>
              <a:gd name="T14" fmla="*/ 406 w 423"/>
              <a:gd name="T15" fmla="*/ 102 h 1053"/>
              <a:gd name="T16" fmla="*/ 406 w 423"/>
              <a:gd name="T17" fmla="*/ 119 h 1053"/>
              <a:gd name="T18" fmla="*/ 423 w 423"/>
              <a:gd name="T19" fmla="*/ 153 h 1053"/>
              <a:gd name="T20" fmla="*/ 406 w 423"/>
              <a:gd name="T21" fmla="*/ 187 h 1053"/>
              <a:gd name="T22" fmla="*/ 406 w 423"/>
              <a:gd name="T23" fmla="*/ 238 h 1053"/>
              <a:gd name="T24" fmla="*/ 373 w 423"/>
              <a:gd name="T25" fmla="*/ 306 h 1053"/>
              <a:gd name="T26" fmla="*/ 356 w 423"/>
              <a:gd name="T27" fmla="*/ 340 h 1053"/>
              <a:gd name="T28" fmla="*/ 339 w 423"/>
              <a:gd name="T29" fmla="*/ 408 h 1053"/>
              <a:gd name="T30" fmla="*/ 305 w 423"/>
              <a:gd name="T31" fmla="*/ 476 h 1053"/>
              <a:gd name="T32" fmla="*/ 271 w 423"/>
              <a:gd name="T33" fmla="*/ 561 h 1053"/>
              <a:gd name="T34" fmla="*/ 237 w 423"/>
              <a:gd name="T35" fmla="*/ 663 h 1053"/>
              <a:gd name="T36" fmla="*/ 186 w 423"/>
              <a:gd name="T37" fmla="*/ 781 h 1053"/>
              <a:gd name="T38" fmla="*/ 135 w 423"/>
              <a:gd name="T39" fmla="*/ 900 h 1053"/>
              <a:gd name="T40" fmla="*/ 68 w 423"/>
              <a:gd name="T41" fmla="*/ 1053 h 1053"/>
              <a:gd name="T42" fmla="*/ 0 w 423"/>
              <a:gd name="T43" fmla="*/ 1053 h 1053"/>
              <a:gd name="T44" fmla="*/ 51 w 423"/>
              <a:gd name="T45" fmla="*/ 849 h 1053"/>
              <a:gd name="T46" fmla="*/ 101 w 423"/>
              <a:gd name="T47" fmla="*/ 679 h 1053"/>
              <a:gd name="T48" fmla="*/ 135 w 423"/>
              <a:gd name="T49" fmla="*/ 527 h 1053"/>
              <a:gd name="T50" fmla="*/ 169 w 423"/>
              <a:gd name="T51" fmla="*/ 391 h 1053"/>
              <a:gd name="T52" fmla="*/ 169 w 423"/>
              <a:gd name="T53" fmla="*/ 272 h 1053"/>
              <a:gd name="T54" fmla="*/ 186 w 423"/>
              <a:gd name="T55" fmla="*/ 187 h 1053"/>
              <a:gd name="T56" fmla="*/ 169 w 423"/>
              <a:gd name="T57" fmla="*/ 119 h 1053"/>
              <a:gd name="T58" fmla="*/ 169 w 423"/>
              <a:gd name="T59" fmla="*/ 85 h 1053"/>
              <a:gd name="T60" fmla="*/ 135 w 423"/>
              <a:gd name="T61" fmla="*/ 68 h 1053"/>
              <a:gd name="T62" fmla="*/ 135 w 423"/>
              <a:gd name="T63" fmla="*/ 51 h 1053"/>
              <a:gd name="T64" fmla="*/ 135 w 423"/>
              <a:gd name="T65" fmla="*/ 34 h 1053"/>
              <a:gd name="T66" fmla="*/ 135 w 423"/>
              <a:gd name="T67" fmla="*/ 17 h 1053"/>
              <a:gd name="T68" fmla="*/ 135 w 423"/>
              <a:gd name="T69" fmla="*/ 17 h 105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23"/>
              <a:gd name="T106" fmla="*/ 0 h 1053"/>
              <a:gd name="T107" fmla="*/ 423 w 423"/>
              <a:gd name="T108" fmla="*/ 1053 h 105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23" h="1053">
                <a:moveTo>
                  <a:pt x="135" y="17"/>
                </a:moveTo>
                <a:lnTo>
                  <a:pt x="152" y="0"/>
                </a:lnTo>
                <a:lnTo>
                  <a:pt x="186" y="0"/>
                </a:lnTo>
                <a:lnTo>
                  <a:pt x="237" y="17"/>
                </a:lnTo>
                <a:lnTo>
                  <a:pt x="288" y="34"/>
                </a:lnTo>
                <a:lnTo>
                  <a:pt x="339" y="51"/>
                </a:lnTo>
                <a:lnTo>
                  <a:pt x="373" y="85"/>
                </a:lnTo>
                <a:lnTo>
                  <a:pt x="406" y="102"/>
                </a:lnTo>
                <a:lnTo>
                  <a:pt x="406" y="119"/>
                </a:lnTo>
                <a:lnTo>
                  <a:pt x="423" y="153"/>
                </a:lnTo>
                <a:lnTo>
                  <a:pt x="406" y="187"/>
                </a:lnTo>
                <a:lnTo>
                  <a:pt x="406" y="238"/>
                </a:lnTo>
                <a:lnTo>
                  <a:pt x="373" y="306"/>
                </a:lnTo>
                <a:lnTo>
                  <a:pt x="356" y="340"/>
                </a:lnTo>
                <a:lnTo>
                  <a:pt x="339" y="408"/>
                </a:lnTo>
                <a:lnTo>
                  <a:pt x="305" y="476"/>
                </a:lnTo>
                <a:lnTo>
                  <a:pt x="271" y="561"/>
                </a:lnTo>
                <a:lnTo>
                  <a:pt x="237" y="663"/>
                </a:lnTo>
                <a:lnTo>
                  <a:pt x="186" y="781"/>
                </a:lnTo>
                <a:lnTo>
                  <a:pt x="135" y="900"/>
                </a:lnTo>
                <a:lnTo>
                  <a:pt x="68" y="1053"/>
                </a:lnTo>
                <a:lnTo>
                  <a:pt x="0" y="1053"/>
                </a:lnTo>
                <a:lnTo>
                  <a:pt x="51" y="849"/>
                </a:lnTo>
                <a:lnTo>
                  <a:pt x="101" y="679"/>
                </a:lnTo>
                <a:lnTo>
                  <a:pt x="135" y="527"/>
                </a:lnTo>
                <a:lnTo>
                  <a:pt x="169" y="391"/>
                </a:lnTo>
                <a:lnTo>
                  <a:pt x="169" y="272"/>
                </a:lnTo>
                <a:lnTo>
                  <a:pt x="186" y="187"/>
                </a:lnTo>
                <a:lnTo>
                  <a:pt x="169" y="119"/>
                </a:lnTo>
                <a:lnTo>
                  <a:pt x="169" y="85"/>
                </a:lnTo>
                <a:lnTo>
                  <a:pt x="135" y="68"/>
                </a:lnTo>
                <a:lnTo>
                  <a:pt x="135" y="51"/>
                </a:lnTo>
                <a:lnTo>
                  <a:pt x="135" y="34"/>
                </a:lnTo>
                <a:lnTo>
                  <a:pt x="135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2" name="Freeform 36"/>
          <p:cNvSpPr/>
          <p:nvPr/>
        </p:nvSpPr>
        <p:spPr bwMode="auto">
          <a:xfrm>
            <a:off x="6067425" y="3556000"/>
            <a:ext cx="1258888" cy="227013"/>
          </a:xfrm>
          <a:custGeom>
            <a:avLst/>
            <a:gdLst>
              <a:gd name="T0" fmla="*/ 1982 w 1982"/>
              <a:gd name="T1" fmla="*/ 170 h 357"/>
              <a:gd name="T2" fmla="*/ 1982 w 1982"/>
              <a:gd name="T3" fmla="*/ 187 h 357"/>
              <a:gd name="T4" fmla="*/ 1965 w 1982"/>
              <a:gd name="T5" fmla="*/ 187 h 357"/>
              <a:gd name="T6" fmla="*/ 1915 w 1982"/>
              <a:gd name="T7" fmla="*/ 204 h 357"/>
              <a:gd name="T8" fmla="*/ 1881 w 1982"/>
              <a:gd name="T9" fmla="*/ 204 h 357"/>
              <a:gd name="T10" fmla="*/ 1813 w 1982"/>
              <a:gd name="T11" fmla="*/ 204 h 357"/>
              <a:gd name="T12" fmla="*/ 1728 w 1982"/>
              <a:gd name="T13" fmla="*/ 204 h 357"/>
              <a:gd name="T14" fmla="*/ 1644 w 1982"/>
              <a:gd name="T15" fmla="*/ 221 h 357"/>
              <a:gd name="T16" fmla="*/ 1525 w 1982"/>
              <a:gd name="T17" fmla="*/ 221 h 357"/>
              <a:gd name="T18" fmla="*/ 1305 w 1982"/>
              <a:gd name="T19" fmla="*/ 221 h 357"/>
              <a:gd name="T20" fmla="*/ 1084 w 1982"/>
              <a:gd name="T21" fmla="*/ 238 h 357"/>
              <a:gd name="T22" fmla="*/ 864 w 1982"/>
              <a:gd name="T23" fmla="*/ 255 h 357"/>
              <a:gd name="T24" fmla="*/ 661 w 1982"/>
              <a:gd name="T25" fmla="*/ 289 h 357"/>
              <a:gd name="T26" fmla="*/ 559 w 1982"/>
              <a:gd name="T27" fmla="*/ 306 h 357"/>
              <a:gd name="T28" fmla="*/ 475 w 1982"/>
              <a:gd name="T29" fmla="*/ 323 h 357"/>
              <a:gd name="T30" fmla="*/ 407 w 1982"/>
              <a:gd name="T31" fmla="*/ 340 h 357"/>
              <a:gd name="T32" fmla="*/ 339 w 1982"/>
              <a:gd name="T33" fmla="*/ 340 h 357"/>
              <a:gd name="T34" fmla="*/ 288 w 1982"/>
              <a:gd name="T35" fmla="*/ 357 h 357"/>
              <a:gd name="T36" fmla="*/ 254 w 1982"/>
              <a:gd name="T37" fmla="*/ 357 h 357"/>
              <a:gd name="T38" fmla="*/ 220 w 1982"/>
              <a:gd name="T39" fmla="*/ 357 h 357"/>
              <a:gd name="T40" fmla="*/ 203 w 1982"/>
              <a:gd name="T41" fmla="*/ 357 h 357"/>
              <a:gd name="T42" fmla="*/ 153 w 1982"/>
              <a:gd name="T43" fmla="*/ 340 h 357"/>
              <a:gd name="T44" fmla="*/ 85 w 1982"/>
              <a:gd name="T45" fmla="*/ 306 h 357"/>
              <a:gd name="T46" fmla="*/ 51 w 1982"/>
              <a:gd name="T47" fmla="*/ 306 h 357"/>
              <a:gd name="T48" fmla="*/ 17 w 1982"/>
              <a:gd name="T49" fmla="*/ 289 h 357"/>
              <a:gd name="T50" fmla="*/ 0 w 1982"/>
              <a:gd name="T51" fmla="*/ 255 h 357"/>
              <a:gd name="T52" fmla="*/ 0 w 1982"/>
              <a:gd name="T53" fmla="*/ 238 h 357"/>
              <a:gd name="T54" fmla="*/ 0 w 1982"/>
              <a:gd name="T55" fmla="*/ 238 h 357"/>
              <a:gd name="T56" fmla="*/ 17 w 1982"/>
              <a:gd name="T57" fmla="*/ 221 h 357"/>
              <a:gd name="T58" fmla="*/ 51 w 1982"/>
              <a:gd name="T59" fmla="*/ 221 h 357"/>
              <a:gd name="T60" fmla="*/ 85 w 1982"/>
              <a:gd name="T61" fmla="*/ 221 h 357"/>
              <a:gd name="T62" fmla="*/ 119 w 1982"/>
              <a:gd name="T63" fmla="*/ 204 h 357"/>
              <a:gd name="T64" fmla="*/ 170 w 1982"/>
              <a:gd name="T65" fmla="*/ 204 h 357"/>
              <a:gd name="T66" fmla="*/ 220 w 1982"/>
              <a:gd name="T67" fmla="*/ 204 h 357"/>
              <a:gd name="T68" fmla="*/ 305 w 1982"/>
              <a:gd name="T69" fmla="*/ 187 h 357"/>
              <a:gd name="T70" fmla="*/ 407 w 1982"/>
              <a:gd name="T71" fmla="*/ 170 h 357"/>
              <a:gd name="T72" fmla="*/ 525 w 1982"/>
              <a:gd name="T73" fmla="*/ 153 h 357"/>
              <a:gd name="T74" fmla="*/ 661 w 1982"/>
              <a:gd name="T75" fmla="*/ 136 h 357"/>
              <a:gd name="T76" fmla="*/ 813 w 1982"/>
              <a:gd name="T77" fmla="*/ 102 h 357"/>
              <a:gd name="T78" fmla="*/ 966 w 1982"/>
              <a:gd name="T79" fmla="*/ 85 h 357"/>
              <a:gd name="T80" fmla="*/ 1101 w 1982"/>
              <a:gd name="T81" fmla="*/ 51 h 357"/>
              <a:gd name="T82" fmla="*/ 1237 w 1982"/>
              <a:gd name="T83" fmla="*/ 34 h 357"/>
              <a:gd name="T84" fmla="*/ 1339 w 1982"/>
              <a:gd name="T85" fmla="*/ 17 h 357"/>
              <a:gd name="T86" fmla="*/ 1440 w 1982"/>
              <a:gd name="T87" fmla="*/ 17 h 357"/>
              <a:gd name="T88" fmla="*/ 1525 w 1982"/>
              <a:gd name="T89" fmla="*/ 0 h 357"/>
              <a:gd name="T90" fmla="*/ 1593 w 1982"/>
              <a:gd name="T91" fmla="*/ 0 h 357"/>
              <a:gd name="T92" fmla="*/ 1660 w 1982"/>
              <a:gd name="T93" fmla="*/ 0 h 357"/>
              <a:gd name="T94" fmla="*/ 1745 w 1982"/>
              <a:gd name="T95" fmla="*/ 0 h 357"/>
              <a:gd name="T96" fmla="*/ 1830 w 1982"/>
              <a:gd name="T97" fmla="*/ 17 h 357"/>
              <a:gd name="T98" fmla="*/ 1898 w 1982"/>
              <a:gd name="T99" fmla="*/ 34 h 357"/>
              <a:gd name="T100" fmla="*/ 1932 w 1982"/>
              <a:gd name="T101" fmla="*/ 68 h 357"/>
              <a:gd name="T102" fmla="*/ 1965 w 1982"/>
              <a:gd name="T103" fmla="*/ 102 h 357"/>
              <a:gd name="T104" fmla="*/ 1982 w 1982"/>
              <a:gd name="T105" fmla="*/ 119 h 357"/>
              <a:gd name="T106" fmla="*/ 1982 w 1982"/>
              <a:gd name="T107" fmla="*/ 153 h 357"/>
              <a:gd name="T108" fmla="*/ 1982 w 1982"/>
              <a:gd name="T109" fmla="*/ 170 h 357"/>
              <a:gd name="T110" fmla="*/ 1982 w 1982"/>
              <a:gd name="T111" fmla="*/ 170 h 35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982"/>
              <a:gd name="T169" fmla="*/ 0 h 357"/>
              <a:gd name="T170" fmla="*/ 1982 w 1982"/>
              <a:gd name="T171" fmla="*/ 357 h 35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982" h="357">
                <a:moveTo>
                  <a:pt x="1982" y="170"/>
                </a:moveTo>
                <a:lnTo>
                  <a:pt x="1982" y="187"/>
                </a:lnTo>
                <a:lnTo>
                  <a:pt x="1965" y="187"/>
                </a:lnTo>
                <a:lnTo>
                  <a:pt x="1915" y="204"/>
                </a:lnTo>
                <a:lnTo>
                  <a:pt x="1881" y="204"/>
                </a:lnTo>
                <a:lnTo>
                  <a:pt x="1813" y="204"/>
                </a:lnTo>
                <a:lnTo>
                  <a:pt x="1728" y="204"/>
                </a:lnTo>
                <a:lnTo>
                  <a:pt x="1644" y="221"/>
                </a:lnTo>
                <a:lnTo>
                  <a:pt x="1525" y="221"/>
                </a:lnTo>
                <a:lnTo>
                  <a:pt x="1305" y="221"/>
                </a:lnTo>
                <a:lnTo>
                  <a:pt x="1084" y="238"/>
                </a:lnTo>
                <a:lnTo>
                  <a:pt x="864" y="255"/>
                </a:lnTo>
                <a:lnTo>
                  <a:pt x="661" y="289"/>
                </a:lnTo>
                <a:lnTo>
                  <a:pt x="559" y="306"/>
                </a:lnTo>
                <a:lnTo>
                  <a:pt x="475" y="323"/>
                </a:lnTo>
                <a:lnTo>
                  <a:pt x="407" y="340"/>
                </a:lnTo>
                <a:lnTo>
                  <a:pt x="339" y="340"/>
                </a:lnTo>
                <a:lnTo>
                  <a:pt x="288" y="357"/>
                </a:lnTo>
                <a:lnTo>
                  <a:pt x="254" y="357"/>
                </a:lnTo>
                <a:lnTo>
                  <a:pt x="220" y="357"/>
                </a:lnTo>
                <a:lnTo>
                  <a:pt x="203" y="357"/>
                </a:lnTo>
                <a:lnTo>
                  <a:pt x="153" y="340"/>
                </a:lnTo>
                <a:lnTo>
                  <a:pt x="85" y="306"/>
                </a:lnTo>
                <a:lnTo>
                  <a:pt x="51" y="306"/>
                </a:lnTo>
                <a:lnTo>
                  <a:pt x="17" y="289"/>
                </a:lnTo>
                <a:lnTo>
                  <a:pt x="0" y="255"/>
                </a:lnTo>
                <a:lnTo>
                  <a:pt x="0" y="238"/>
                </a:lnTo>
                <a:lnTo>
                  <a:pt x="17" y="221"/>
                </a:lnTo>
                <a:lnTo>
                  <a:pt x="51" y="221"/>
                </a:lnTo>
                <a:lnTo>
                  <a:pt x="85" y="221"/>
                </a:lnTo>
                <a:lnTo>
                  <a:pt x="119" y="204"/>
                </a:lnTo>
                <a:lnTo>
                  <a:pt x="170" y="204"/>
                </a:lnTo>
                <a:lnTo>
                  <a:pt x="220" y="204"/>
                </a:lnTo>
                <a:lnTo>
                  <a:pt x="305" y="187"/>
                </a:lnTo>
                <a:lnTo>
                  <a:pt x="407" y="170"/>
                </a:lnTo>
                <a:lnTo>
                  <a:pt x="525" y="153"/>
                </a:lnTo>
                <a:lnTo>
                  <a:pt x="661" y="136"/>
                </a:lnTo>
                <a:lnTo>
                  <a:pt x="813" y="102"/>
                </a:lnTo>
                <a:lnTo>
                  <a:pt x="966" y="85"/>
                </a:lnTo>
                <a:lnTo>
                  <a:pt x="1101" y="51"/>
                </a:lnTo>
                <a:lnTo>
                  <a:pt x="1237" y="34"/>
                </a:lnTo>
                <a:lnTo>
                  <a:pt x="1339" y="17"/>
                </a:lnTo>
                <a:lnTo>
                  <a:pt x="1440" y="17"/>
                </a:lnTo>
                <a:lnTo>
                  <a:pt x="1525" y="0"/>
                </a:lnTo>
                <a:lnTo>
                  <a:pt x="1593" y="0"/>
                </a:lnTo>
                <a:lnTo>
                  <a:pt x="1660" y="0"/>
                </a:lnTo>
                <a:lnTo>
                  <a:pt x="1745" y="0"/>
                </a:lnTo>
                <a:lnTo>
                  <a:pt x="1830" y="17"/>
                </a:lnTo>
                <a:lnTo>
                  <a:pt x="1898" y="34"/>
                </a:lnTo>
                <a:lnTo>
                  <a:pt x="1932" y="68"/>
                </a:lnTo>
                <a:lnTo>
                  <a:pt x="1965" y="102"/>
                </a:lnTo>
                <a:lnTo>
                  <a:pt x="1982" y="119"/>
                </a:lnTo>
                <a:lnTo>
                  <a:pt x="1982" y="153"/>
                </a:lnTo>
                <a:lnTo>
                  <a:pt x="1982" y="1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6" name="Freeform 30"/>
          <p:cNvSpPr/>
          <p:nvPr/>
        </p:nvSpPr>
        <p:spPr bwMode="auto">
          <a:xfrm>
            <a:off x="5680075" y="2198688"/>
            <a:ext cx="344488" cy="1939925"/>
          </a:xfrm>
          <a:custGeom>
            <a:avLst/>
            <a:gdLst>
              <a:gd name="T0" fmla="*/ 441 w 542"/>
              <a:gd name="T1" fmla="*/ 34 h 3056"/>
              <a:gd name="T2" fmla="*/ 525 w 542"/>
              <a:gd name="T3" fmla="*/ 68 h 3056"/>
              <a:gd name="T4" fmla="*/ 542 w 542"/>
              <a:gd name="T5" fmla="*/ 136 h 3056"/>
              <a:gd name="T6" fmla="*/ 525 w 542"/>
              <a:gd name="T7" fmla="*/ 255 h 3056"/>
              <a:gd name="T8" fmla="*/ 508 w 542"/>
              <a:gd name="T9" fmla="*/ 390 h 3056"/>
              <a:gd name="T10" fmla="*/ 508 w 542"/>
              <a:gd name="T11" fmla="*/ 679 h 3056"/>
              <a:gd name="T12" fmla="*/ 508 w 542"/>
              <a:gd name="T13" fmla="*/ 968 h 3056"/>
              <a:gd name="T14" fmla="*/ 508 w 542"/>
              <a:gd name="T15" fmla="*/ 1104 h 3056"/>
              <a:gd name="T16" fmla="*/ 508 w 542"/>
              <a:gd name="T17" fmla="*/ 1290 h 3056"/>
              <a:gd name="T18" fmla="*/ 508 w 542"/>
              <a:gd name="T19" fmla="*/ 1511 h 3056"/>
              <a:gd name="T20" fmla="*/ 508 w 542"/>
              <a:gd name="T21" fmla="*/ 1868 h 3056"/>
              <a:gd name="T22" fmla="*/ 508 w 542"/>
              <a:gd name="T23" fmla="*/ 2275 h 3056"/>
              <a:gd name="T24" fmla="*/ 508 w 542"/>
              <a:gd name="T25" fmla="*/ 2598 h 3056"/>
              <a:gd name="T26" fmla="*/ 475 w 542"/>
              <a:gd name="T27" fmla="*/ 2835 h 3056"/>
              <a:gd name="T28" fmla="*/ 407 w 542"/>
              <a:gd name="T29" fmla="*/ 2971 h 3056"/>
              <a:gd name="T30" fmla="*/ 339 w 542"/>
              <a:gd name="T31" fmla="*/ 3039 h 3056"/>
              <a:gd name="T32" fmla="*/ 288 w 542"/>
              <a:gd name="T33" fmla="*/ 3039 h 3056"/>
              <a:gd name="T34" fmla="*/ 254 w 542"/>
              <a:gd name="T35" fmla="*/ 2988 h 3056"/>
              <a:gd name="T36" fmla="*/ 254 w 542"/>
              <a:gd name="T37" fmla="*/ 2886 h 3056"/>
              <a:gd name="T38" fmla="*/ 187 w 542"/>
              <a:gd name="T39" fmla="*/ 2801 h 3056"/>
              <a:gd name="T40" fmla="*/ 68 w 542"/>
              <a:gd name="T41" fmla="*/ 2699 h 3056"/>
              <a:gd name="T42" fmla="*/ 0 w 542"/>
              <a:gd name="T43" fmla="*/ 2632 h 3056"/>
              <a:gd name="T44" fmla="*/ 0 w 542"/>
              <a:gd name="T45" fmla="*/ 2615 h 3056"/>
              <a:gd name="T46" fmla="*/ 68 w 542"/>
              <a:gd name="T47" fmla="*/ 2615 h 3056"/>
              <a:gd name="T48" fmla="*/ 187 w 542"/>
              <a:gd name="T49" fmla="*/ 2632 h 3056"/>
              <a:gd name="T50" fmla="*/ 271 w 542"/>
              <a:gd name="T51" fmla="*/ 2632 h 3056"/>
              <a:gd name="T52" fmla="*/ 322 w 542"/>
              <a:gd name="T53" fmla="*/ 2615 h 3056"/>
              <a:gd name="T54" fmla="*/ 339 w 542"/>
              <a:gd name="T55" fmla="*/ 2564 h 3056"/>
              <a:gd name="T56" fmla="*/ 339 w 542"/>
              <a:gd name="T57" fmla="*/ 2479 h 3056"/>
              <a:gd name="T58" fmla="*/ 356 w 542"/>
              <a:gd name="T59" fmla="*/ 2360 h 3056"/>
              <a:gd name="T60" fmla="*/ 373 w 542"/>
              <a:gd name="T61" fmla="*/ 2190 h 3056"/>
              <a:gd name="T62" fmla="*/ 373 w 542"/>
              <a:gd name="T63" fmla="*/ 2003 h 3056"/>
              <a:gd name="T64" fmla="*/ 373 w 542"/>
              <a:gd name="T65" fmla="*/ 1749 h 3056"/>
              <a:gd name="T66" fmla="*/ 373 w 542"/>
              <a:gd name="T67" fmla="*/ 1477 h 3056"/>
              <a:gd name="T68" fmla="*/ 373 w 542"/>
              <a:gd name="T69" fmla="*/ 1171 h 3056"/>
              <a:gd name="T70" fmla="*/ 373 w 542"/>
              <a:gd name="T71" fmla="*/ 900 h 3056"/>
              <a:gd name="T72" fmla="*/ 356 w 542"/>
              <a:gd name="T73" fmla="*/ 679 h 3056"/>
              <a:gd name="T74" fmla="*/ 356 w 542"/>
              <a:gd name="T75" fmla="*/ 492 h 3056"/>
              <a:gd name="T76" fmla="*/ 322 w 542"/>
              <a:gd name="T77" fmla="*/ 306 h 3056"/>
              <a:gd name="T78" fmla="*/ 305 w 542"/>
              <a:gd name="T79" fmla="*/ 170 h 3056"/>
              <a:gd name="T80" fmla="*/ 271 w 542"/>
              <a:gd name="T81" fmla="*/ 119 h 3056"/>
              <a:gd name="T82" fmla="*/ 237 w 542"/>
              <a:gd name="T83" fmla="*/ 85 h 3056"/>
              <a:gd name="T84" fmla="*/ 220 w 542"/>
              <a:gd name="T85" fmla="*/ 34 h 3056"/>
              <a:gd name="T86" fmla="*/ 254 w 542"/>
              <a:gd name="T87" fmla="*/ 0 h 3056"/>
              <a:gd name="T88" fmla="*/ 322 w 542"/>
              <a:gd name="T89" fmla="*/ 0 h 3056"/>
              <a:gd name="T90" fmla="*/ 390 w 542"/>
              <a:gd name="T91" fmla="*/ 17 h 305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42"/>
              <a:gd name="T139" fmla="*/ 0 h 3056"/>
              <a:gd name="T140" fmla="*/ 542 w 542"/>
              <a:gd name="T141" fmla="*/ 3056 h 305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42" h="3056">
                <a:moveTo>
                  <a:pt x="390" y="17"/>
                </a:moveTo>
                <a:lnTo>
                  <a:pt x="441" y="34"/>
                </a:lnTo>
                <a:lnTo>
                  <a:pt x="492" y="68"/>
                </a:lnTo>
                <a:lnTo>
                  <a:pt x="525" y="68"/>
                </a:lnTo>
                <a:lnTo>
                  <a:pt x="542" y="85"/>
                </a:lnTo>
                <a:lnTo>
                  <a:pt x="542" y="136"/>
                </a:lnTo>
                <a:lnTo>
                  <a:pt x="525" y="204"/>
                </a:lnTo>
                <a:lnTo>
                  <a:pt x="525" y="255"/>
                </a:lnTo>
                <a:lnTo>
                  <a:pt x="508" y="306"/>
                </a:lnTo>
                <a:lnTo>
                  <a:pt x="508" y="390"/>
                </a:lnTo>
                <a:lnTo>
                  <a:pt x="508" y="475"/>
                </a:lnTo>
                <a:lnTo>
                  <a:pt x="508" y="679"/>
                </a:lnTo>
                <a:lnTo>
                  <a:pt x="508" y="900"/>
                </a:lnTo>
                <a:lnTo>
                  <a:pt x="508" y="968"/>
                </a:lnTo>
                <a:lnTo>
                  <a:pt x="508" y="1036"/>
                </a:lnTo>
                <a:lnTo>
                  <a:pt x="508" y="1104"/>
                </a:lnTo>
                <a:lnTo>
                  <a:pt x="508" y="1188"/>
                </a:lnTo>
                <a:lnTo>
                  <a:pt x="508" y="1290"/>
                </a:lnTo>
                <a:lnTo>
                  <a:pt x="508" y="1392"/>
                </a:lnTo>
                <a:lnTo>
                  <a:pt x="508" y="1511"/>
                </a:lnTo>
                <a:lnTo>
                  <a:pt x="508" y="1630"/>
                </a:lnTo>
                <a:lnTo>
                  <a:pt x="508" y="1868"/>
                </a:lnTo>
                <a:lnTo>
                  <a:pt x="508" y="2088"/>
                </a:lnTo>
                <a:lnTo>
                  <a:pt x="508" y="2275"/>
                </a:lnTo>
                <a:lnTo>
                  <a:pt x="508" y="2445"/>
                </a:lnTo>
                <a:lnTo>
                  <a:pt x="508" y="2598"/>
                </a:lnTo>
                <a:lnTo>
                  <a:pt x="492" y="2716"/>
                </a:lnTo>
                <a:lnTo>
                  <a:pt x="475" y="2835"/>
                </a:lnTo>
                <a:lnTo>
                  <a:pt x="441" y="2920"/>
                </a:lnTo>
                <a:lnTo>
                  <a:pt x="407" y="2971"/>
                </a:lnTo>
                <a:lnTo>
                  <a:pt x="373" y="3022"/>
                </a:lnTo>
                <a:lnTo>
                  <a:pt x="339" y="3039"/>
                </a:lnTo>
                <a:lnTo>
                  <a:pt x="305" y="3056"/>
                </a:lnTo>
                <a:lnTo>
                  <a:pt x="288" y="3039"/>
                </a:lnTo>
                <a:lnTo>
                  <a:pt x="271" y="3022"/>
                </a:lnTo>
                <a:lnTo>
                  <a:pt x="254" y="2988"/>
                </a:lnTo>
                <a:lnTo>
                  <a:pt x="254" y="2937"/>
                </a:lnTo>
                <a:lnTo>
                  <a:pt x="254" y="2886"/>
                </a:lnTo>
                <a:lnTo>
                  <a:pt x="237" y="2835"/>
                </a:lnTo>
                <a:lnTo>
                  <a:pt x="187" y="2801"/>
                </a:lnTo>
                <a:lnTo>
                  <a:pt x="136" y="2750"/>
                </a:lnTo>
                <a:lnTo>
                  <a:pt x="68" y="2699"/>
                </a:lnTo>
                <a:lnTo>
                  <a:pt x="34" y="2666"/>
                </a:lnTo>
                <a:lnTo>
                  <a:pt x="0" y="2632"/>
                </a:lnTo>
                <a:lnTo>
                  <a:pt x="0" y="2615"/>
                </a:lnTo>
                <a:lnTo>
                  <a:pt x="34" y="2598"/>
                </a:lnTo>
                <a:lnTo>
                  <a:pt x="68" y="2615"/>
                </a:lnTo>
                <a:lnTo>
                  <a:pt x="136" y="2615"/>
                </a:lnTo>
                <a:lnTo>
                  <a:pt x="187" y="2632"/>
                </a:lnTo>
                <a:lnTo>
                  <a:pt x="237" y="2632"/>
                </a:lnTo>
                <a:lnTo>
                  <a:pt x="271" y="2632"/>
                </a:lnTo>
                <a:lnTo>
                  <a:pt x="305" y="2632"/>
                </a:lnTo>
                <a:lnTo>
                  <a:pt x="322" y="2615"/>
                </a:lnTo>
                <a:lnTo>
                  <a:pt x="322" y="2598"/>
                </a:lnTo>
                <a:lnTo>
                  <a:pt x="339" y="2564"/>
                </a:lnTo>
                <a:lnTo>
                  <a:pt x="339" y="2530"/>
                </a:lnTo>
                <a:lnTo>
                  <a:pt x="339" y="2479"/>
                </a:lnTo>
                <a:lnTo>
                  <a:pt x="356" y="2428"/>
                </a:lnTo>
                <a:lnTo>
                  <a:pt x="356" y="2360"/>
                </a:lnTo>
                <a:lnTo>
                  <a:pt x="356" y="2292"/>
                </a:lnTo>
                <a:lnTo>
                  <a:pt x="373" y="2190"/>
                </a:lnTo>
                <a:lnTo>
                  <a:pt x="373" y="2105"/>
                </a:lnTo>
                <a:lnTo>
                  <a:pt x="373" y="2003"/>
                </a:lnTo>
                <a:lnTo>
                  <a:pt x="373" y="1885"/>
                </a:lnTo>
                <a:lnTo>
                  <a:pt x="373" y="1749"/>
                </a:lnTo>
                <a:lnTo>
                  <a:pt x="373" y="1630"/>
                </a:lnTo>
                <a:lnTo>
                  <a:pt x="373" y="1477"/>
                </a:lnTo>
                <a:lnTo>
                  <a:pt x="373" y="1324"/>
                </a:lnTo>
                <a:lnTo>
                  <a:pt x="373" y="1171"/>
                </a:lnTo>
                <a:lnTo>
                  <a:pt x="373" y="1036"/>
                </a:lnTo>
                <a:lnTo>
                  <a:pt x="373" y="900"/>
                </a:lnTo>
                <a:lnTo>
                  <a:pt x="373" y="781"/>
                </a:lnTo>
                <a:lnTo>
                  <a:pt x="356" y="679"/>
                </a:lnTo>
                <a:lnTo>
                  <a:pt x="356" y="577"/>
                </a:lnTo>
                <a:lnTo>
                  <a:pt x="356" y="492"/>
                </a:lnTo>
                <a:lnTo>
                  <a:pt x="356" y="424"/>
                </a:lnTo>
                <a:lnTo>
                  <a:pt x="322" y="306"/>
                </a:lnTo>
                <a:lnTo>
                  <a:pt x="305" y="204"/>
                </a:lnTo>
                <a:lnTo>
                  <a:pt x="305" y="170"/>
                </a:lnTo>
                <a:lnTo>
                  <a:pt x="288" y="136"/>
                </a:lnTo>
                <a:lnTo>
                  <a:pt x="271" y="119"/>
                </a:lnTo>
                <a:lnTo>
                  <a:pt x="254" y="102"/>
                </a:lnTo>
                <a:lnTo>
                  <a:pt x="237" y="85"/>
                </a:lnTo>
                <a:lnTo>
                  <a:pt x="220" y="68"/>
                </a:lnTo>
                <a:lnTo>
                  <a:pt x="220" y="34"/>
                </a:lnTo>
                <a:lnTo>
                  <a:pt x="237" y="17"/>
                </a:lnTo>
                <a:lnTo>
                  <a:pt x="254" y="0"/>
                </a:lnTo>
                <a:lnTo>
                  <a:pt x="288" y="0"/>
                </a:lnTo>
                <a:lnTo>
                  <a:pt x="322" y="0"/>
                </a:lnTo>
                <a:lnTo>
                  <a:pt x="390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1" name="Freeform 35"/>
          <p:cNvSpPr/>
          <p:nvPr/>
        </p:nvSpPr>
        <p:spPr bwMode="auto">
          <a:xfrm>
            <a:off x="5357813" y="3114675"/>
            <a:ext cx="838200" cy="614363"/>
          </a:xfrm>
          <a:custGeom>
            <a:avLst/>
            <a:gdLst>
              <a:gd name="T0" fmla="*/ 1050 w 1321"/>
              <a:gd name="T1" fmla="*/ 289 h 968"/>
              <a:gd name="T2" fmla="*/ 762 w 1321"/>
              <a:gd name="T3" fmla="*/ 526 h 968"/>
              <a:gd name="T4" fmla="*/ 627 w 1321"/>
              <a:gd name="T5" fmla="*/ 628 h 968"/>
              <a:gd name="T6" fmla="*/ 508 w 1321"/>
              <a:gd name="T7" fmla="*/ 747 h 968"/>
              <a:gd name="T8" fmla="*/ 440 w 1321"/>
              <a:gd name="T9" fmla="*/ 798 h 968"/>
              <a:gd name="T10" fmla="*/ 390 w 1321"/>
              <a:gd name="T11" fmla="*/ 849 h 968"/>
              <a:gd name="T12" fmla="*/ 339 w 1321"/>
              <a:gd name="T13" fmla="*/ 883 h 968"/>
              <a:gd name="T14" fmla="*/ 305 w 1321"/>
              <a:gd name="T15" fmla="*/ 917 h 968"/>
              <a:gd name="T16" fmla="*/ 237 w 1321"/>
              <a:gd name="T17" fmla="*/ 951 h 968"/>
              <a:gd name="T18" fmla="*/ 203 w 1321"/>
              <a:gd name="T19" fmla="*/ 968 h 968"/>
              <a:gd name="T20" fmla="*/ 169 w 1321"/>
              <a:gd name="T21" fmla="*/ 968 h 968"/>
              <a:gd name="T22" fmla="*/ 135 w 1321"/>
              <a:gd name="T23" fmla="*/ 951 h 968"/>
              <a:gd name="T24" fmla="*/ 102 w 1321"/>
              <a:gd name="T25" fmla="*/ 917 h 968"/>
              <a:gd name="T26" fmla="*/ 68 w 1321"/>
              <a:gd name="T27" fmla="*/ 866 h 968"/>
              <a:gd name="T28" fmla="*/ 34 w 1321"/>
              <a:gd name="T29" fmla="*/ 832 h 968"/>
              <a:gd name="T30" fmla="*/ 0 w 1321"/>
              <a:gd name="T31" fmla="*/ 798 h 968"/>
              <a:gd name="T32" fmla="*/ 0 w 1321"/>
              <a:gd name="T33" fmla="*/ 764 h 968"/>
              <a:gd name="T34" fmla="*/ 0 w 1321"/>
              <a:gd name="T35" fmla="*/ 730 h 968"/>
              <a:gd name="T36" fmla="*/ 34 w 1321"/>
              <a:gd name="T37" fmla="*/ 696 h 968"/>
              <a:gd name="T38" fmla="*/ 51 w 1321"/>
              <a:gd name="T39" fmla="*/ 696 h 968"/>
              <a:gd name="T40" fmla="*/ 85 w 1321"/>
              <a:gd name="T41" fmla="*/ 696 h 968"/>
              <a:gd name="T42" fmla="*/ 135 w 1321"/>
              <a:gd name="T43" fmla="*/ 696 h 968"/>
              <a:gd name="T44" fmla="*/ 186 w 1321"/>
              <a:gd name="T45" fmla="*/ 696 h 968"/>
              <a:gd name="T46" fmla="*/ 203 w 1321"/>
              <a:gd name="T47" fmla="*/ 679 h 968"/>
              <a:gd name="T48" fmla="*/ 237 w 1321"/>
              <a:gd name="T49" fmla="*/ 662 h 968"/>
              <a:gd name="T50" fmla="*/ 271 w 1321"/>
              <a:gd name="T51" fmla="*/ 645 h 968"/>
              <a:gd name="T52" fmla="*/ 339 w 1321"/>
              <a:gd name="T53" fmla="*/ 594 h 968"/>
              <a:gd name="T54" fmla="*/ 423 w 1321"/>
              <a:gd name="T55" fmla="*/ 543 h 968"/>
              <a:gd name="T56" fmla="*/ 508 w 1321"/>
              <a:gd name="T57" fmla="*/ 492 h 968"/>
              <a:gd name="T58" fmla="*/ 627 w 1321"/>
              <a:gd name="T59" fmla="*/ 425 h 968"/>
              <a:gd name="T60" fmla="*/ 762 w 1321"/>
              <a:gd name="T61" fmla="*/ 340 h 968"/>
              <a:gd name="T62" fmla="*/ 881 w 1321"/>
              <a:gd name="T63" fmla="*/ 255 h 968"/>
              <a:gd name="T64" fmla="*/ 1000 w 1321"/>
              <a:gd name="T65" fmla="*/ 187 h 968"/>
              <a:gd name="T66" fmla="*/ 1084 w 1321"/>
              <a:gd name="T67" fmla="*/ 119 h 968"/>
              <a:gd name="T68" fmla="*/ 1169 w 1321"/>
              <a:gd name="T69" fmla="*/ 68 h 968"/>
              <a:gd name="T70" fmla="*/ 1237 w 1321"/>
              <a:gd name="T71" fmla="*/ 34 h 968"/>
              <a:gd name="T72" fmla="*/ 1288 w 1321"/>
              <a:gd name="T73" fmla="*/ 17 h 968"/>
              <a:gd name="T74" fmla="*/ 1304 w 1321"/>
              <a:gd name="T75" fmla="*/ 0 h 968"/>
              <a:gd name="T76" fmla="*/ 1321 w 1321"/>
              <a:gd name="T77" fmla="*/ 0 h 968"/>
              <a:gd name="T78" fmla="*/ 1321 w 1321"/>
              <a:gd name="T79" fmla="*/ 17 h 968"/>
              <a:gd name="T80" fmla="*/ 1304 w 1321"/>
              <a:gd name="T81" fmla="*/ 34 h 968"/>
              <a:gd name="T82" fmla="*/ 1288 w 1321"/>
              <a:gd name="T83" fmla="*/ 68 h 968"/>
              <a:gd name="T84" fmla="*/ 1254 w 1321"/>
              <a:gd name="T85" fmla="*/ 102 h 968"/>
              <a:gd name="T86" fmla="*/ 1220 w 1321"/>
              <a:gd name="T87" fmla="*/ 136 h 968"/>
              <a:gd name="T88" fmla="*/ 1169 w 1321"/>
              <a:gd name="T89" fmla="*/ 187 h 968"/>
              <a:gd name="T90" fmla="*/ 1118 w 1321"/>
              <a:gd name="T91" fmla="*/ 238 h 968"/>
              <a:gd name="T92" fmla="*/ 1050 w 1321"/>
              <a:gd name="T93" fmla="*/ 289 h 968"/>
              <a:gd name="T94" fmla="*/ 1050 w 1321"/>
              <a:gd name="T95" fmla="*/ 289 h 96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321"/>
              <a:gd name="T145" fmla="*/ 0 h 968"/>
              <a:gd name="T146" fmla="*/ 1321 w 1321"/>
              <a:gd name="T147" fmla="*/ 968 h 96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321" h="968">
                <a:moveTo>
                  <a:pt x="1050" y="289"/>
                </a:moveTo>
                <a:lnTo>
                  <a:pt x="762" y="526"/>
                </a:lnTo>
                <a:lnTo>
                  <a:pt x="627" y="628"/>
                </a:lnTo>
                <a:lnTo>
                  <a:pt x="508" y="747"/>
                </a:lnTo>
                <a:lnTo>
                  <a:pt x="440" y="798"/>
                </a:lnTo>
                <a:lnTo>
                  <a:pt x="390" y="849"/>
                </a:lnTo>
                <a:lnTo>
                  <a:pt x="339" y="883"/>
                </a:lnTo>
                <a:lnTo>
                  <a:pt x="305" y="917"/>
                </a:lnTo>
                <a:lnTo>
                  <a:pt x="237" y="951"/>
                </a:lnTo>
                <a:lnTo>
                  <a:pt x="203" y="968"/>
                </a:lnTo>
                <a:lnTo>
                  <a:pt x="169" y="968"/>
                </a:lnTo>
                <a:lnTo>
                  <a:pt x="135" y="951"/>
                </a:lnTo>
                <a:lnTo>
                  <a:pt x="102" y="917"/>
                </a:lnTo>
                <a:lnTo>
                  <a:pt x="68" y="866"/>
                </a:lnTo>
                <a:lnTo>
                  <a:pt x="34" y="832"/>
                </a:lnTo>
                <a:lnTo>
                  <a:pt x="0" y="798"/>
                </a:lnTo>
                <a:lnTo>
                  <a:pt x="0" y="764"/>
                </a:lnTo>
                <a:lnTo>
                  <a:pt x="0" y="730"/>
                </a:lnTo>
                <a:lnTo>
                  <a:pt x="34" y="696"/>
                </a:lnTo>
                <a:lnTo>
                  <a:pt x="51" y="696"/>
                </a:lnTo>
                <a:lnTo>
                  <a:pt x="85" y="696"/>
                </a:lnTo>
                <a:lnTo>
                  <a:pt x="135" y="696"/>
                </a:lnTo>
                <a:lnTo>
                  <a:pt x="186" y="696"/>
                </a:lnTo>
                <a:lnTo>
                  <a:pt x="203" y="679"/>
                </a:lnTo>
                <a:lnTo>
                  <a:pt x="237" y="662"/>
                </a:lnTo>
                <a:lnTo>
                  <a:pt x="271" y="645"/>
                </a:lnTo>
                <a:lnTo>
                  <a:pt x="339" y="594"/>
                </a:lnTo>
                <a:lnTo>
                  <a:pt x="423" y="543"/>
                </a:lnTo>
                <a:lnTo>
                  <a:pt x="508" y="492"/>
                </a:lnTo>
                <a:lnTo>
                  <a:pt x="627" y="425"/>
                </a:lnTo>
                <a:lnTo>
                  <a:pt x="762" y="340"/>
                </a:lnTo>
                <a:lnTo>
                  <a:pt x="881" y="255"/>
                </a:lnTo>
                <a:lnTo>
                  <a:pt x="1000" y="187"/>
                </a:lnTo>
                <a:lnTo>
                  <a:pt x="1084" y="119"/>
                </a:lnTo>
                <a:lnTo>
                  <a:pt x="1169" y="68"/>
                </a:lnTo>
                <a:lnTo>
                  <a:pt x="1237" y="34"/>
                </a:lnTo>
                <a:lnTo>
                  <a:pt x="1288" y="17"/>
                </a:lnTo>
                <a:lnTo>
                  <a:pt x="1304" y="0"/>
                </a:lnTo>
                <a:lnTo>
                  <a:pt x="1321" y="0"/>
                </a:lnTo>
                <a:lnTo>
                  <a:pt x="1321" y="17"/>
                </a:lnTo>
                <a:lnTo>
                  <a:pt x="1304" y="34"/>
                </a:lnTo>
                <a:lnTo>
                  <a:pt x="1288" y="68"/>
                </a:lnTo>
                <a:lnTo>
                  <a:pt x="1254" y="102"/>
                </a:lnTo>
                <a:lnTo>
                  <a:pt x="1220" y="136"/>
                </a:lnTo>
                <a:lnTo>
                  <a:pt x="1169" y="187"/>
                </a:lnTo>
                <a:lnTo>
                  <a:pt x="1118" y="238"/>
                </a:lnTo>
                <a:lnTo>
                  <a:pt x="1050" y="28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8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29727" grpId="0" animBg="1"/>
      <p:bldP spid="29729" grpId="0" animBg="1"/>
      <p:bldP spid="29730" grpId="0" animBg="1"/>
      <p:bldP spid="29733" grpId="0" animBg="1"/>
      <p:bldP spid="29732" grpId="0" animBg="1"/>
      <p:bldP spid="29726" grpId="0" animBg="1"/>
      <p:bldP spid="297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5" name="Freeform 45"/>
          <p:cNvSpPr/>
          <p:nvPr/>
        </p:nvSpPr>
        <p:spPr bwMode="auto">
          <a:xfrm>
            <a:off x="5438775" y="3527425"/>
            <a:ext cx="677863" cy="398463"/>
          </a:xfrm>
          <a:custGeom>
            <a:avLst/>
            <a:gdLst>
              <a:gd name="T0" fmla="*/ 204 w 1068"/>
              <a:gd name="T1" fmla="*/ 628 h 628"/>
              <a:gd name="T2" fmla="*/ 187 w 1068"/>
              <a:gd name="T3" fmla="*/ 628 h 628"/>
              <a:gd name="T4" fmla="*/ 153 w 1068"/>
              <a:gd name="T5" fmla="*/ 612 h 628"/>
              <a:gd name="T6" fmla="*/ 119 w 1068"/>
              <a:gd name="T7" fmla="*/ 578 h 628"/>
              <a:gd name="T8" fmla="*/ 85 w 1068"/>
              <a:gd name="T9" fmla="*/ 527 h 628"/>
              <a:gd name="T10" fmla="*/ 51 w 1068"/>
              <a:gd name="T11" fmla="*/ 493 h 628"/>
              <a:gd name="T12" fmla="*/ 34 w 1068"/>
              <a:gd name="T13" fmla="*/ 459 h 628"/>
              <a:gd name="T14" fmla="*/ 17 w 1068"/>
              <a:gd name="T15" fmla="*/ 425 h 628"/>
              <a:gd name="T16" fmla="*/ 0 w 1068"/>
              <a:gd name="T17" fmla="*/ 391 h 628"/>
              <a:gd name="T18" fmla="*/ 17 w 1068"/>
              <a:gd name="T19" fmla="*/ 374 h 628"/>
              <a:gd name="T20" fmla="*/ 17 w 1068"/>
              <a:gd name="T21" fmla="*/ 357 h 628"/>
              <a:gd name="T22" fmla="*/ 51 w 1068"/>
              <a:gd name="T23" fmla="*/ 340 h 628"/>
              <a:gd name="T24" fmla="*/ 68 w 1068"/>
              <a:gd name="T25" fmla="*/ 357 h 628"/>
              <a:gd name="T26" fmla="*/ 119 w 1068"/>
              <a:gd name="T27" fmla="*/ 357 h 628"/>
              <a:gd name="T28" fmla="*/ 170 w 1068"/>
              <a:gd name="T29" fmla="*/ 357 h 628"/>
              <a:gd name="T30" fmla="*/ 187 w 1068"/>
              <a:gd name="T31" fmla="*/ 340 h 628"/>
              <a:gd name="T32" fmla="*/ 221 w 1068"/>
              <a:gd name="T33" fmla="*/ 340 h 628"/>
              <a:gd name="T34" fmla="*/ 255 w 1068"/>
              <a:gd name="T35" fmla="*/ 323 h 628"/>
              <a:gd name="T36" fmla="*/ 305 w 1068"/>
              <a:gd name="T37" fmla="*/ 306 h 628"/>
              <a:gd name="T38" fmla="*/ 356 w 1068"/>
              <a:gd name="T39" fmla="*/ 289 h 628"/>
              <a:gd name="T40" fmla="*/ 441 w 1068"/>
              <a:gd name="T41" fmla="*/ 255 h 628"/>
              <a:gd name="T42" fmla="*/ 526 w 1068"/>
              <a:gd name="T43" fmla="*/ 221 h 628"/>
              <a:gd name="T44" fmla="*/ 610 w 1068"/>
              <a:gd name="T45" fmla="*/ 170 h 628"/>
              <a:gd name="T46" fmla="*/ 712 w 1068"/>
              <a:gd name="T47" fmla="*/ 136 h 628"/>
              <a:gd name="T48" fmla="*/ 797 w 1068"/>
              <a:gd name="T49" fmla="*/ 85 h 628"/>
              <a:gd name="T50" fmla="*/ 864 w 1068"/>
              <a:gd name="T51" fmla="*/ 68 h 628"/>
              <a:gd name="T52" fmla="*/ 915 w 1068"/>
              <a:gd name="T53" fmla="*/ 34 h 628"/>
              <a:gd name="T54" fmla="*/ 966 w 1068"/>
              <a:gd name="T55" fmla="*/ 17 h 628"/>
              <a:gd name="T56" fmla="*/ 1000 w 1068"/>
              <a:gd name="T57" fmla="*/ 0 h 628"/>
              <a:gd name="T58" fmla="*/ 1034 w 1068"/>
              <a:gd name="T59" fmla="*/ 0 h 628"/>
              <a:gd name="T60" fmla="*/ 1051 w 1068"/>
              <a:gd name="T61" fmla="*/ 0 h 628"/>
              <a:gd name="T62" fmla="*/ 1068 w 1068"/>
              <a:gd name="T63" fmla="*/ 0 h 628"/>
              <a:gd name="T64" fmla="*/ 1068 w 1068"/>
              <a:gd name="T65" fmla="*/ 0 h 628"/>
              <a:gd name="T66" fmla="*/ 1068 w 1068"/>
              <a:gd name="T67" fmla="*/ 17 h 628"/>
              <a:gd name="T68" fmla="*/ 1051 w 1068"/>
              <a:gd name="T69" fmla="*/ 34 h 628"/>
              <a:gd name="T70" fmla="*/ 1017 w 1068"/>
              <a:gd name="T71" fmla="*/ 68 h 628"/>
              <a:gd name="T72" fmla="*/ 966 w 1068"/>
              <a:gd name="T73" fmla="*/ 102 h 628"/>
              <a:gd name="T74" fmla="*/ 915 w 1068"/>
              <a:gd name="T75" fmla="*/ 136 h 628"/>
              <a:gd name="T76" fmla="*/ 847 w 1068"/>
              <a:gd name="T77" fmla="*/ 187 h 628"/>
              <a:gd name="T78" fmla="*/ 763 w 1068"/>
              <a:gd name="T79" fmla="*/ 255 h 628"/>
              <a:gd name="T80" fmla="*/ 678 w 1068"/>
              <a:gd name="T81" fmla="*/ 323 h 628"/>
              <a:gd name="T82" fmla="*/ 576 w 1068"/>
              <a:gd name="T83" fmla="*/ 391 h 628"/>
              <a:gd name="T84" fmla="*/ 492 w 1068"/>
              <a:gd name="T85" fmla="*/ 459 h 628"/>
              <a:gd name="T86" fmla="*/ 424 w 1068"/>
              <a:gd name="T87" fmla="*/ 493 h 628"/>
              <a:gd name="T88" fmla="*/ 356 w 1068"/>
              <a:gd name="T89" fmla="*/ 544 h 628"/>
              <a:gd name="T90" fmla="*/ 305 w 1068"/>
              <a:gd name="T91" fmla="*/ 578 h 628"/>
              <a:gd name="T92" fmla="*/ 255 w 1068"/>
              <a:gd name="T93" fmla="*/ 595 h 628"/>
              <a:gd name="T94" fmla="*/ 238 w 1068"/>
              <a:gd name="T95" fmla="*/ 612 h 628"/>
              <a:gd name="T96" fmla="*/ 204 w 1068"/>
              <a:gd name="T97" fmla="*/ 628 h 628"/>
              <a:gd name="T98" fmla="*/ 204 w 1068"/>
              <a:gd name="T99" fmla="*/ 628 h 6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68"/>
              <a:gd name="T151" fmla="*/ 0 h 628"/>
              <a:gd name="T152" fmla="*/ 1068 w 1068"/>
              <a:gd name="T153" fmla="*/ 628 h 62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68" h="628">
                <a:moveTo>
                  <a:pt x="204" y="628"/>
                </a:moveTo>
                <a:lnTo>
                  <a:pt x="187" y="628"/>
                </a:lnTo>
                <a:lnTo>
                  <a:pt x="153" y="612"/>
                </a:lnTo>
                <a:lnTo>
                  <a:pt x="119" y="578"/>
                </a:lnTo>
                <a:lnTo>
                  <a:pt x="85" y="527"/>
                </a:lnTo>
                <a:lnTo>
                  <a:pt x="51" y="493"/>
                </a:lnTo>
                <a:lnTo>
                  <a:pt x="34" y="459"/>
                </a:lnTo>
                <a:lnTo>
                  <a:pt x="17" y="425"/>
                </a:lnTo>
                <a:lnTo>
                  <a:pt x="0" y="391"/>
                </a:lnTo>
                <a:lnTo>
                  <a:pt x="17" y="374"/>
                </a:lnTo>
                <a:lnTo>
                  <a:pt x="17" y="357"/>
                </a:lnTo>
                <a:lnTo>
                  <a:pt x="51" y="340"/>
                </a:lnTo>
                <a:lnTo>
                  <a:pt x="68" y="357"/>
                </a:lnTo>
                <a:lnTo>
                  <a:pt x="119" y="357"/>
                </a:lnTo>
                <a:lnTo>
                  <a:pt x="170" y="357"/>
                </a:lnTo>
                <a:lnTo>
                  <a:pt x="187" y="340"/>
                </a:lnTo>
                <a:lnTo>
                  <a:pt x="221" y="340"/>
                </a:lnTo>
                <a:lnTo>
                  <a:pt x="255" y="323"/>
                </a:lnTo>
                <a:lnTo>
                  <a:pt x="305" y="306"/>
                </a:lnTo>
                <a:lnTo>
                  <a:pt x="356" y="289"/>
                </a:lnTo>
                <a:lnTo>
                  <a:pt x="441" y="255"/>
                </a:lnTo>
                <a:lnTo>
                  <a:pt x="526" y="221"/>
                </a:lnTo>
                <a:lnTo>
                  <a:pt x="610" y="170"/>
                </a:lnTo>
                <a:lnTo>
                  <a:pt x="712" y="136"/>
                </a:lnTo>
                <a:lnTo>
                  <a:pt x="797" y="85"/>
                </a:lnTo>
                <a:lnTo>
                  <a:pt x="864" y="68"/>
                </a:lnTo>
                <a:lnTo>
                  <a:pt x="915" y="34"/>
                </a:lnTo>
                <a:lnTo>
                  <a:pt x="966" y="17"/>
                </a:lnTo>
                <a:lnTo>
                  <a:pt x="1000" y="0"/>
                </a:lnTo>
                <a:lnTo>
                  <a:pt x="1034" y="0"/>
                </a:lnTo>
                <a:lnTo>
                  <a:pt x="1051" y="0"/>
                </a:lnTo>
                <a:lnTo>
                  <a:pt x="1068" y="0"/>
                </a:lnTo>
                <a:lnTo>
                  <a:pt x="1068" y="17"/>
                </a:lnTo>
                <a:lnTo>
                  <a:pt x="1051" y="34"/>
                </a:lnTo>
                <a:lnTo>
                  <a:pt x="1017" y="68"/>
                </a:lnTo>
                <a:lnTo>
                  <a:pt x="966" y="102"/>
                </a:lnTo>
                <a:lnTo>
                  <a:pt x="915" y="136"/>
                </a:lnTo>
                <a:lnTo>
                  <a:pt x="847" y="187"/>
                </a:lnTo>
                <a:lnTo>
                  <a:pt x="763" y="255"/>
                </a:lnTo>
                <a:lnTo>
                  <a:pt x="678" y="323"/>
                </a:lnTo>
                <a:lnTo>
                  <a:pt x="576" y="391"/>
                </a:lnTo>
                <a:lnTo>
                  <a:pt x="492" y="459"/>
                </a:lnTo>
                <a:lnTo>
                  <a:pt x="424" y="493"/>
                </a:lnTo>
                <a:lnTo>
                  <a:pt x="356" y="544"/>
                </a:lnTo>
                <a:lnTo>
                  <a:pt x="305" y="578"/>
                </a:lnTo>
                <a:lnTo>
                  <a:pt x="255" y="595"/>
                </a:lnTo>
                <a:lnTo>
                  <a:pt x="238" y="612"/>
                </a:lnTo>
                <a:lnTo>
                  <a:pt x="204" y="62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2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结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jiē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7190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7191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7192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7193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7194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5010155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左窄右宽，第三笔是提，“士”第二横短。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43583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纟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40306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结果  结束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5010155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今年，妈妈精心培育的桃树终于开花结果了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J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左右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181" name="Rectangle 27"/>
          <p:cNvSpPr>
            <a:spLocks noChangeArrowheads="1"/>
          </p:cNvSpPr>
          <p:nvPr/>
        </p:nvSpPr>
        <p:spPr bwMode="auto">
          <a:xfrm>
            <a:off x="3276600" y="2224088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0758" name="Freeform 38"/>
          <p:cNvSpPr/>
          <p:nvPr/>
        </p:nvSpPr>
        <p:spPr bwMode="auto">
          <a:xfrm>
            <a:off x="5461000" y="2320925"/>
            <a:ext cx="504825" cy="785813"/>
          </a:xfrm>
          <a:custGeom>
            <a:avLst/>
            <a:gdLst>
              <a:gd name="T0" fmla="*/ 661 w 797"/>
              <a:gd name="T1" fmla="*/ 1103 h 1239"/>
              <a:gd name="T2" fmla="*/ 475 w 797"/>
              <a:gd name="T3" fmla="*/ 1137 h 1239"/>
              <a:gd name="T4" fmla="*/ 339 w 797"/>
              <a:gd name="T5" fmla="*/ 1154 h 1239"/>
              <a:gd name="T6" fmla="*/ 237 w 797"/>
              <a:gd name="T7" fmla="*/ 1188 h 1239"/>
              <a:gd name="T8" fmla="*/ 170 w 797"/>
              <a:gd name="T9" fmla="*/ 1205 h 1239"/>
              <a:gd name="T10" fmla="*/ 102 w 797"/>
              <a:gd name="T11" fmla="*/ 1239 h 1239"/>
              <a:gd name="T12" fmla="*/ 68 w 797"/>
              <a:gd name="T13" fmla="*/ 1239 h 1239"/>
              <a:gd name="T14" fmla="*/ 34 w 797"/>
              <a:gd name="T15" fmla="*/ 1188 h 1239"/>
              <a:gd name="T16" fmla="*/ 17 w 797"/>
              <a:gd name="T17" fmla="*/ 1120 h 1239"/>
              <a:gd name="T18" fmla="*/ 0 w 797"/>
              <a:gd name="T19" fmla="*/ 1052 h 1239"/>
              <a:gd name="T20" fmla="*/ 17 w 797"/>
              <a:gd name="T21" fmla="*/ 1035 h 1239"/>
              <a:gd name="T22" fmla="*/ 85 w 797"/>
              <a:gd name="T23" fmla="*/ 984 h 1239"/>
              <a:gd name="T24" fmla="*/ 170 w 797"/>
              <a:gd name="T25" fmla="*/ 934 h 1239"/>
              <a:gd name="T26" fmla="*/ 288 w 797"/>
              <a:gd name="T27" fmla="*/ 781 h 1239"/>
              <a:gd name="T28" fmla="*/ 407 w 797"/>
              <a:gd name="T29" fmla="*/ 560 h 1239"/>
              <a:gd name="T30" fmla="*/ 492 w 797"/>
              <a:gd name="T31" fmla="*/ 356 h 1239"/>
              <a:gd name="T32" fmla="*/ 542 w 797"/>
              <a:gd name="T33" fmla="*/ 203 h 1239"/>
              <a:gd name="T34" fmla="*/ 559 w 797"/>
              <a:gd name="T35" fmla="*/ 102 h 1239"/>
              <a:gd name="T36" fmla="*/ 542 w 797"/>
              <a:gd name="T37" fmla="*/ 51 h 1239"/>
              <a:gd name="T38" fmla="*/ 542 w 797"/>
              <a:gd name="T39" fmla="*/ 17 h 1239"/>
              <a:gd name="T40" fmla="*/ 576 w 797"/>
              <a:gd name="T41" fmla="*/ 0 h 1239"/>
              <a:gd name="T42" fmla="*/ 644 w 797"/>
              <a:gd name="T43" fmla="*/ 34 h 1239"/>
              <a:gd name="T44" fmla="*/ 729 w 797"/>
              <a:gd name="T45" fmla="*/ 119 h 1239"/>
              <a:gd name="T46" fmla="*/ 780 w 797"/>
              <a:gd name="T47" fmla="*/ 187 h 1239"/>
              <a:gd name="T48" fmla="*/ 780 w 797"/>
              <a:gd name="T49" fmla="*/ 254 h 1239"/>
              <a:gd name="T50" fmla="*/ 712 w 797"/>
              <a:gd name="T51" fmla="*/ 390 h 1239"/>
              <a:gd name="T52" fmla="*/ 559 w 797"/>
              <a:gd name="T53" fmla="*/ 594 h 1239"/>
              <a:gd name="T54" fmla="*/ 458 w 797"/>
              <a:gd name="T55" fmla="*/ 764 h 1239"/>
              <a:gd name="T56" fmla="*/ 390 w 797"/>
              <a:gd name="T57" fmla="*/ 866 h 1239"/>
              <a:gd name="T58" fmla="*/ 339 w 797"/>
              <a:gd name="T59" fmla="*/ 951 h 1239"/>
              <a:gd name="T60" fmla="*/ 339 w 797"/>
              <a:gd name="T61" fmla="*/ 984 h 1239"/>
              <a:gd name="T62" fmla="*/ 407 w 797"/>
              <a:gd name="T63" fmla="*/ 1001 h 1239"/>
              <a:gd name="T64" fmla="*/ 509 w 797"/>
              <a:gd name="T65" fmla="*/ 1001 h 1239"/>
              <a:gd name="T66" fmla="*/ 678 w 797"/>
              <a:gd name="T67" fmla="*/ 1001 h 1239"/>
              <a:gd name="T68" fmla="*/ 763 w 797"/>
              <a:gd name="T69" fmla="*/ 1086 h 123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97"/>
              <a:gd name="T106" fmla="*/ 0 h 1239"/>
              <a:gd name="T107" fmla="*/ 797 w 797"/>
              <a:gd name="T108" fmla="*/ 1239 h 123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97" h="1239">
                <a:moveTo>
                  <a:pt x="763" y="1086"/>
                </a:moveTo>
                <a:lnTo>
                  <a:pt x="661" y="1103"/>
                </a:lnTo>
                <a:lnTo>
                  <a:pt x="559" y="1120"/>
                </a:lnTo>
                <a:lnTo>
                  <a:pt x="475" y="1137"/>
                </a:lnTo>
                <a:lnTo>
                  <a:pt x="407" y="1137"/>
                </a:lnTo>
                <a:lnTo>
                  <a:pt x="339" y="1154"/>
                </a:lnTo>
                <a:lnTo>
                  <a:pt x="288" y="1171"/>
                </a:lnTo>
                <a:lnTo>
                  <a:pt x="237" y="1188"/>
                </a:lnTo>
                <a:lnTo>
                  <a:pt x="221" y="1188"/>
                </a:lnTo>
                <a:lnTo>
                  <a:pt x="170" y="1205"/>
                </a:lnTo>
                <a:lnTo>
                  <a:pt x="136" y="1222"/>
                </a:lnTo>
                <a:lnTo>
                  <a:pt x="102" y="1239"/>
                </a:lnTo>
                <a:lnTo>
                  <a:pt x="85" y="1239"/>
                </a:lnTo>
                <a:lnTo>
                  <a:pt x="68" y="1239"/>
                </a:lnTo>
                <a:lnTo>
                  <a:pt x="51" y="1222"/>
                </a:lnTo>
                <a:lnTo>
                  <a:pt x="34" y="1188"/>
                </a:lnTo>
                <a:lnTo>
                  <a:pt x="17" y="1154"/>
                </a:lnTo>
                <a:lnTo>
                  <a:pt x="17" y="1120"/>
                </a:lnTo>
                <a:lnTo>
                  <a:pt x="0" y="1086"/>
                </a:lnTo>
                <a:lnTo>
                  <a:pt x="0" y="1052"/>
                </a:lnTo>
                <a:lnTo>
                  <a:pt x="17" y="1052"/>
                </a:lnTo>
                <a:lnTo>
                  <a:pt x="17" y="1035"/>
                </a:lnTo>
                <a:lnTo>
                  <a:pt x="51" y="1018"/>
                </a:lnTo>
                <a:lnTo>
                  <a:pt x="85" y="984"/>
                </a:lnTo>
                <a:lnTo>
                  <a:pt x="119" y="968"/>
                </a:lnTo>
                <a:lnTo>
                  <a:pt x="170" y="934"/>
                </a:lnTo>
                <a:lnTo>
                  <a:pt x="237" y="866"/>
                </a:lnTo>
                <a:lnTo>
                  <a:pt x="288" y="781"/>
                </a:lnTo>
                <a:lnTo>
                  <a:pt x="356" y="679"/>
                </a:lnTo>
                <a:lnTo>
                  <a:pt x="407" y="560"/>
                </a:lnTo>
                <a:lnTo>
                  <a:pt x="458" y="458"/>
                </a:lnTo>
                <a:lnTo>
                  <a:pt x="492" y="356"/>
                </a:lnTo>
                <a:lnTo>
                  <a:pt x="525" y="271"/>
                </a:lnTo>
                <a:lnTo>
                  <a:pt x="542" y="203"/>
                </a:lnTo>
                <a:lnTo>
                  <a:pt x="559" y="153"/>
                </a:lnTo>
                <a:lnTo>
                  <a:pt x="559" y="102"/>
                </a:lnTo>
                <a:lnTo>
                  <a:pt x="559" y="68"/>
                </a:lnTo>
                <a:lnTo>
                  <a:pt x="542" y="51"/>
                </a:lnTo>
                <a:lnTo>
                  <a:pt x="542" y="34"/>
                </a:lnTo>
                <a:lnTo>
                  <a:pt x="542" y="17"/>
                </a:lnTo>
                <a:lnTo>
                  <a:pt x="559" y="0"/>
                </a:lnTo>
                <a:lnTo>
                  <a:pt x="576" y="0"/>
                </a:lnTo>
                <a:lnTo>
                  <a:pt x="610" y="17"/>
                </a:lnTo>
                <a:lnTo>
                  <a:pt x="644" y="34"/>
                </a:lnTo>
                <a:lnTo>
                  <a:pt x="695" y="68"/>
                </a:lnTo>
                <a:lnTo>
                  <a:pt x="729" y="119"/>
                </a:lnTo>
                <a:lnTo>
                  <a:pt x="763" y="153"/>
                </a:lnTo>
                <a:lnTo>
                  <a:pt x="780" y="187"/>
                </a:lnTo>
                <a:lnTo>
                  <a:pt x="797" y="220"/>
                </a:lnTo>
                <a:lnTo>
                  <a:pt x="780" y="254"/>
                </a:lnTo>
                <a:lnTo>
                  <a:pt x="763" y="322"/>
                </a:lnTo>
                <a:lnTo>
                  <a:pt x="712" y="390"/>
                </a:lnTo>
                <a:lnTo>
                  <a:pt x="644" y="492"/>
                </a:lnTo>
                <a:lnTo>
                  <a:pt x="559" y="594"/>
                </a:lnTo>
                <a:lnTo>
                  <a:pt x="509" y="696"/>
                </a:lnTo>
                <a:lnTo>
                  <a:pt x="458" y="764"/>
                </a:lnTo>
                <a:lnTo>
                  <a:pt x="424" y="832"/>
                </a:lnTo>
                <a:lnTo>
                  <a:pt x="390" y="866"/>
                </a:lnTo>
                <a:lnTo>
                  <a:pt x="356" y="917"/>
                </a:lnTo>
                <a:lnTo>
                  <a:pt x="339" y="951"/>
                </a:lnTo>
                <a:lnTo>
                  <a:pt x="339" y="968"/>
                </a:lnTo>
                <a:lnTo>
                  <a:pt x="339" y="984"/>
                </a:lnTo>
                <a:lnTo>
                  <a:pt x="373" y="1001"/>
                </a:lnTo>
                <a:lnTo>
                  <a:pt x="407" y="1001"/>
                </a:lnTo>
                <a:lnTo>
                  <a:pt x="458" y="1001"/>
                </a:lnTo>
                <a:lnTo>
                  <a:pt x="509" y="1001"/>
                </a:lnTo>
                <a:lnTo>
                  <a:pt x="593" y="1001"/>
                </a:lnTo>
                <a:lnTo>
                  <a:pt x="678" y="1001"/>
                </a:lnTo>
                <a:lnTo>
                  <a:pt x="780" y="1001"/>
                </a:lnTo>
                <a:lnTo>
                  <a:pt x="763" y="108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9" name="Freeform 39"/>
          <p:cNvSpPr/>
          <p:nvPr/>
        </p:nvSpPr>
        <p:spPr bwMode="auto">
          <a:xfrm>
            <a:off x="6116638" y="2773363"/>
            <a:ext cx="1054100" cy="247650"/>
          </a:xfrm>
          <a:custGeom>
            <a:avLst/>
            <a:gdLst>
              <a:gd name="T0" fmla="*/ 1033 w 1660"/>
              <a:gd name="T1" fmla="*/ 68 h 390"/>
              <a:gd name="T2" fmla="*/ 1152 w 1660"/>
              <a:gd name="T3" fmla="*/ 34 h 390"/>
              <a:gd name="T4" fmla="*/ 1237 w 1660"/>
              <a:gd name="T5" fmla="*/ 17 h 390"/>
              <a:gd name="T6" fmla="*/ 1304 w 1660"/>
              <a:gd name="T7" fmla="*/ 0 h 390"/>
              <a:gd name="T8" fmla="*/ 1372 w 1660"/>
              <a:gd name="T9" fmla="*/ 0 h 390"/>
              <a:gd name="T10" fmla="*/ 1406 w 1660"/>
              <a:gd name="T11" fmla="*/ 0 h 390"/>
              <a:gd name="T12" fmla="*/ 1457 w 1660"/>
              <a:gd name="T13" fmla="*/ 17 h 390"/>
              <a:gd name="T14" fmla="*/ 1508 w 1660"/>
              <a:gd name="T15" fmla="*/ 34 h 390"/>
              <a:gd name="T16" fmla="*/ 1558 w 1660"/>
              <a:gd name="T17" fmla="*/ 51 h 390"/>
              <a:gd name="T18" fmla="*/ 1592 w 1660"/>
              <a:gd name="T19" fmla="*/ 85 h 390"/>
              <a:gd name="T20" fmla="*/ 1626 w 1660"/>
              <a:gd name="T21" fmla="*/ 102 h 390"/>
              <a:gd name="T22" fmla="*/ 1643 w 1660"/>
              <a:gd name="T23" fmla="*/ 119 h 390"/>
              <a:gd name="T24" fmla="*/ 1660 w 1660"/>
              <a:gd name="T25" fmla="*/ 136 h 390"/>
              <a:gd name="T26" fmla="*/ 1643 w 1660"/>
              <a:gd name="T27" fmla="*/ 153 h 390"/>
              <a:gd name="T28" fmla="*/ 1626 w 1660"/>
              <a:gd name="T29" fmla="*/ 153 h 390"/>
              <a:gd name="T30" fmla="*/ 1592 w 1660"/>
              <a:gd name="T31" fmla="*/ 170 h 390"/>
              <a:gd name="T32" fmla="*/ 1558 w 1660"/>
              <a:gd name="T33" fmla="*/ 187 h 390"/>
              <a:gd name="T34" fmla="*/ 1423 w 1660"/>
              <a:gd name="T35" fmla="*/ 204 h 390"/>
              <a:gd name="T36" fmla="*/ 1355 w 1660"/>
              <a:gd name="T37" fmla="*/ 204 h 390"/>
              <a:gd name="T38" fmla="*/ 1270 w 1660"/>
              <a:gd name="T39" fmla="*/ 204 h 390"/>
              <a:gd name="T40" fmla="*/ 1237 w 1660"/>
              <a:gd name="T41" fmla="*/ 221 h 390"/>
              <a:gd name="T42" fmla="*/ 1169 w 1660"/>
              <a:gd name="T43" fmla="*/ 221 h 390"/>
              <a:gd name="T44" fmla="*/ 1118 w 1660"/>
              <a:gd name="T45" fmla="*/ 238 h 390"/>
              <a:gd name="T46" fmla="*/ 1033 w 1660"/>
              <a:gd name="T47" fmla="*/ 238 h 390"/>
              <a:gd name="T48" fmla="*/ 965 w 1660"/>
              <a:gd name="T49" fmla="*/ 255 h 390"/>
              <a:gd name="T50" fmla="*/ 864 w 1660"/>
              <a:gd name="T51" fmla="*/ 271 h 390"/>
              <a:gd name="T52" fmla="*/ 779 w 1660"/>
              <a:gd name="T53" fmla="*/ 288 h 390"/>
              <a:gd name="T54" fmla="*/ 677 w 1660"/>
              <a:gd name="T55" fmla="*/ 305 h 390"/>
              <a:gd name="T56" fmla="*/ 559 w 1660"/>
              <a:gd name="T57" fmla="*/ 322 h 390"/>
              <a:gd name="T58" fmla="*/ 474 w 1660"/>
              <a:gd name="T59" fmla="*/ 339 h 390"/>
              <a:gd name="T60" fmla="*/ 389 w 1660"/>
              <a:gd name="T61" fmla="*/ 356 h 390"/>
              <a:gd name="T62" fmla="*/ 322 w 1660"/>
              <a:gd name="T63" fmla="*/ 373 h 390"/>
              <a:gd name="T64" fmla="*/ 254 w 1660"/>
              <a:gd name="T65" fmla="*/ 373 h 390"/>
              <a:gd name="T66" fmla="*/ 220 w 1660"/>
              <a:gd name="T67" fmla="*/ 373 h 390"/>
              <a:gd name="T68" fmla="*/ 186 w 1660"/>
              <a:gd name="T69" fmla="*/ 390 h 390"/>
              <a:gd name="T70" fmla="*/ 169 w 1660"/>
              <a:gd name="T71" fmla="*/ 390 h 390"/>
              <a:gd name="T72" fmla="*/ 101 w 1660"/>
              <a:gd name="T73" fmla="*/ 373 h 390"/>
              <a:gd name="T74" fmla="*/ 67 w 1660"/>
              <a:gd name="T75" fmla="*/ 356 h 390"/>
              <a:gd name="T76" fmla="*/ 51 w 1660"/>
              <a:gd name="T77" fmla="*/ 339 h 390"/>
              <a:gd name="T78" fmla="*/ 34 w 1660"/>
              <a:gd name="T79" fmla="*/ 322 h 390"/>
              <a:gd name="T80" fmla="*/ 0 w 1660"/>
              <a:gd name="T81" fmla="*/ 255 h 390"/>
              <a:gd name="T82" fmla="*/ 135 w 1660"/>
              <a:gd name="T83" fmla="*/ 255 h 390"/>
              <a:gd name="T84" fmla="*/ 254 w 1660"/>
              <a:gd name="T85" fmla="*/ 238 h 390"/>
              <a:gd name="T86" fmla="*/ 322 w 1660"/>
              <a:gd name="T87" fmla="*/ 221 h 390"/>
              <a:gd name="T88" fmla="*/ 389 w 1660"/>
              <a:gd name="T89" fmla="*/ 221 h 390"/>
              <a:gd name="T90" fmla="*/ 474 w 1660"/>
              <a:gd name="T91" fmla="*/ 204 h 390"/>
              <a:gd name="T92" fmla="*/ 576 w 1660"/>
              <a:gd name="T93" fmla="*/ 187 h 390"/>
              <a:gd name="T94" fmla="*/ 796 w 1660"/>
              <a:gd name="T95" fmla="*/ 136 h 390"/>
              <a:gd name="T96" fmla="*/ 1033 w 1660"/>
              <a:gd name="T97" fmla="*/ 68 h 390"/>
              <a:gd name="T98" fmla="*/ 1033 w 1660"/>
              <a:gd name="T99" fmla="*/ 68 h 39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60"/>
              <a:gd name="T151" fmla="*/ 0 h 390"/>
              <a:gd name="T152" fmla="*/ 1660 w 1660"/>
              <a:gd name="T153" fmla="*/ 390 h 39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60" h="390">
                <a:moveTo>
                  <a:pt x="1033" y="68"/>
                </a:moveTo>
                <a:lnTo>
                  <a:pt x="1152" y="34"/>
                </a:lnTo>
                <a:lnTo>
                  <a:pt x="1237" y="17"/>
                </a:lnTo>
                <a:lnTo>
                  <a:pt x="1304" y="0"/>
                </a:lnTo>
                <a:lnTo>
                  <a:pt x="1372" y="0"/>
                </a:lnTo>
                <a:lnTo>
                  <a:pt x="1406" y="0"/>
                </a:lnTo>
                <a:lnTo>
                  <a:pt x="1457" y="17"/>
                </a:lnTo>
                <a:lnTo>
                  <a:pt x="1508" y="34"/>
                </a:lnTo>
                <a:lnTo>
                  <a:pt x="1558" y="51"/>
                </a:lnTo>
                <a:lnTo>
                  <a:pt x="1592" y="85"/>
                </a:lnTo>
                <a:lnTo>
                  <a:pt x="1626" y="102"/>
                </a:lnTo>
                <a:lnTo>
                  <a:pt x="1643" y="119"/>
                </a:lnTo>
                <a:lnTo>
                  <a:pt x="1660" y="136"/>
                </a:lnTo>
                <a:lnTo>
                  <a:pt x="1643" y="153"/>
                </a:lnTo>
                <a:lnTo>
                  <a:pt x="1626" y="153"/>
                </a:lnTo>
                <a:lnTo>
                  <a:pt x="1592" y="170"/>
                </a:lnTo>
                <a:lnTo>
                  <a:pt x="1558" y="187"/>
                </a:lnTo>
                <a:lnTo>
                  <a:pt x="1423" y="204"/>
                </a:lnTo>
                <a:lnTo>
                  <a:pt x="1355" y="204"/>
                </a:lnTo>
                <a:lnTo>
                  <a:pt x="1270" y="204"/>
                </a:lnTo>
                <a:lnTo>
                  <a:pt x="1237" y="221"/>
                </a:lnTo>
                <a:lnTo>
                  <a:pt x="1169" y="221"/>
                </a:lnTo>
                <a:lnTo>
                  <a:pt x="1118" y="238"/>
                </a:lnTo>
                <a:lnTo>
                  <a:pt x="1033" y="238"/>
                </a:lnTo>
                <a:lnTo>
                  <a:pt x="965" y="255"/>
                </a:lnTo>
                <a:lnTo>
                  <a:pt x="864" y="271"/>
                </a:lnTo>
                <a:lnTo>
                  <a:pt x="779" y="288"/>
                </a:lnTo>
                <a:lnTo>
                  <a:pt x="677" y="305"/>
                </a:lnTo>
                <a:lnTo>
                  <a:pt x="559" y="322"/>
                </a:lnTo>
                <a:lnTo>
                  <a:pt x="474" y="339"/>
                </a:lnTo>
                <a:lnTo>
                  <a:pt x="389" y="356"/>
                </a:lnTo>
                <a:lnTo>
                  <a:pt x="322" y="373"/>
                </a:lnTo>
                <a:lnTo>
                  <a:pt x="254" y="373"/>
                </a:lnTo>
                <a:lnTo>
                  <a:pt x="220" y="373"/>
                </a:lnTo>
                <a:lnTo>
                  <a:pt x="186" y="390"/>
                </a:lnTo>
                <a:lnTo>
                  <a:pt x="169" y="390"/>
                </a:lnTo>
                <a:lnTo>
                  <a:pt x="101" y="373"/>
                </a:lnTo>
                <a:lnTo>
                  <a:pt x="67" y="356"/>
                </a:lnTo>
                <a:lnTo>
                  <a:pt x="51" y="339"/>
                </a:lnTo>
                <a:lnTo>
                  <a:pt x="34" y="322"/>
                </a:lnTo>
                <a:lnTo>
                  <a:pt x="0" y="255"/>
                </a:lnTo>
                <a:lnTo>
                  <a:pt x="135" y="255"/>
                </a:lnTo>
                <a:lnTo>
                  <a:pt x="254" y="238"/>
                </a:lnTo>
                <a:lnTo>
                  <a:pt x="322" y="221"/>
                </a:lnTo>
                <a:lnTo>
                  <a:pt x="389" y="221"/>
                </a:lnTo>
                <a:lnTo>
                  <a:pt x="474" y="204"/>
                </a:lnTo>
                <a:lnTo>
                  <a:pt x="576" y="187"/>
                </a:lnTo>
                <a:lnTo>
                  <a:pt x="796" y="136"/>
                </a:lnTo>
                <a:lnTo>
                  <a:pt x="1033" y="6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1" name="Freeform 41"/>
          <p:cNvSpPr/>
          <p:nvPr/>
        </p:nvSpPr>
        <p:spPr bwMode="auto">
          <a:xfrm>
            <a:off x="6492875" y="2244725"/>
            <a:ext cx="204788" cy="1046163"/>
          </a:xfrm>
          <a:custGeom>
            <a:avLst/>
            <a:gdLst>
              <a:gd name="T0" fmla="*/ 288 w 322"/>
              <a:gd name="T1" fmla="*/ 255 h 1647"/>
              <a:gd name="T2" fmla="*/ 288 w 322"/>
              <a:gd name="T3" fmla="*/ 272 h 1647"/>
              <a:gd name="T4" fmla="*/ 288 w 322"/>
              <a:gd name="T5" fmla="*/ 306 h 1647"/>
              <a:gd name="T6" fmla="*/ 271 w 322"/>
              <a:gd name="T7" fmla="*/ 339 h 1647"/>
              <a:gd name="T8" fmla="*/ 271 w 322"/>
              <a:gd name="T9" fmla="*/ 373 h 1647"/>
              <a:gd name="T10" fmla="*/ 271 w 322"/>
              <a:gd name="T11" fmla="*/ 441 h 1647"/>
              <a:gd name="T12" fmla="*/ 271 w 322"/>
              <a:gd name="T13" fmla="*/ 509 h 1647"/>
              <a:gd name="T14" fmla="*/ 254 w 322"/>
              <a:gd name="T15" fmla="*/ 577 h 1647"/>
              <a:gd name="T16" fmla="*/ 254 w 322"/>
              <a:gd name="T17" fmla="*/ 662 h 1647"/>
              <a:gd name="T18" fmla="*/ 254 w 322"/>
              <a:gd name="T19" fmla="*/ 883 h 1647"/>
              <a:gd name="T20" fmla="*/ 237 w 322"/>
              <a:gd name="T21" fmla="*/ 1103 h 1647"/>
              <a:gd name="T22" fmla="*/ 237 w 322"/>
              <a:gd name="T23" fmla="*/ 1358 h 1647"/>
              <a:gd name="T24" fmla="*/ 237 w 322"/>
              <a:gd name="T25" fmla="*/ 1494 h 1647"/>
              <a:gd name="T26" fmla="*/ 237 w 322"/>
              <a:gd name="T27" fmla="*/ 1647 h 1647"/>
              <a:gd name="T28" fmla="*/ 84 w 322"/>
              <a:gd name="T29" fmla="*/ 1647 h 1647"/>
              <a:gd name="T30" fmla="*/ 84 w 322"/>
              <a:gd name="T31" fmla="*/ 1460 h 1647"/>
              <a:gd name="T32" fmla="*/ 84 w 322"/>
              <a:gd name="T33" fmla="*/ 1290 h 1647"/>
              <a:gd name="T34" fmla="*/ 84 w 322"/>
              <a:gd name="T35" fmla="*/ 1137 h 1647"/>
              <a:gd name="T36" fmla="*/ 84 w 322"/>
              <a:gd name="T37" fmla="*/ 985 h 1647"/>
              <a:gd name="T38" fmla="*/ 84 w 322"/>
              <a:gd name="T39" fmla="*/ 866 h 1647"/>
              <a:gd name="T40" fmla="*/ 84 w 322"/>
              <a:gd name="T41" fmla="*/ 730 h 1647"/>
              <a:gd name="T42" fmla="*/ 84 w 322"/>
              <a:gd name="T43" fmla="*/ 628 h 1647"/>
              <a:gd name="T44" fmla="*/ 84 w 322"/>
              <a:gd name="T45" fmla="*/ 526 h 1647"/>
              <a:gd name="T46" fmla="*/ 84 w 322"/>
              <a:gd name="T47" fmla="*/ 424 h 1647"/>
              <a:gd name="T48" fmla="*/ 67 w 322"/>
              <a:gd name="T49" fmla="*/ 356 h 1647"/>
              <a:gd name="T50" fmla="*/ 67 w 322"/>
              <a:gd name="T51" fmla="*/ 289 h 1647"/>
              <a:gd name="T52" fmla="*/ 67 w 322"/>
              <a:gd name="T53" fmla="*/ 238 h 1647"/>
              <a:gd name="T54" fmla="*/ 67 w 322"/>
              <a:gd name="T55" fmla="*/ 187 h 1647"/>
              <a:gd name="T56" fmla="*/ 67 w 322"/>
              <a:gd name="T57" fmla="*/ 153 h 1647"/>
              <a:gd name="T58" fmla="*/ 51 w 322"/>
              <a:gd name="T59" fmla="*/ 136 h 1647"/>
              <a:gd name="T60" fmla="*/ 51 w 322"/>
              <a:gd name="T61" fmla="*/ 119 h 1647"/>
              <a:gd name="T62" fmla="*/ 34 w 322"/>
              <a:gd name="T63" fmla="*/ 102 h 1647"/>
              <a:gd name="T64" fmla="*/ 17 w 322"/>
              <a:gd name="T65" fmla="*/ 85 h 1647"/>
              <a:gd name="T66" fmla="*/ 0 w 322"/>
              <a:gd name="T67" fmla="*/ 51 h 1647"/>
              <a:gd name="T68" fmla="*/ 17 w 322"/>
              <a:gd name="T69" fmla="*/ 17 h 1647"/>
              <a:gd name="T70" fmla="*/ 34 w 322"/>
              <a:gd name="T71" fmla="*/ 0 h 1647"/>
              <a:gd name="T72" fmla="*/ 51 w 322"/>
              <a:gd name="T73" fmla="*/ 0 h 1647"/>
              <a:gd name="T74" fmla="*/ 84 w 322"/>
              <a:gd name="T75" fmla="*/ 0 h 1647"/>
              <a:gd name="T76" fmla="*/ 118 w 322"/>
              <a:gd name="T77" fmla="*/ 0 h 1647"/>
              <a:gd name="T78" fmla="*/ 169 w 322"/>
              <a:gd name="T79" fmla="*/ 17 h 1647"/>
              <a:gd name="T80" fmla="*/ 220 w 322"/>
              <a:gd name="T81" fmla="*/ 51 h 1647"/>
              <a:gd name="T82" fmla="*/ 271 w 322"/>
              <a:gd name="T83" fmla="*/ 85 h 1647"/>
              <a:gd name="T84" fmla="*/ 305 w 322"/>
              <a:gd name="T85" fmla="*/ 102 h 1647"/>
              <a:gd name="T86" fmla="*/ 322 w 322"/>
              <a:gd name="T87" fmla="*/ 119 h 1647"/>
              <a:gd name="T88" fmla="*/ 322 w 322"/>
              <a:gd name="T89" fmla="*/ 153 h 1647"/>
              <a:gd name="T90" fmla="*/ 322 w 322"/>
              <a:gd name="T91" fmla="*/ 204 h 1647"/>
              <a:gd name="T92" fmla="*/ 288 w 322"/>
              <a:gd name="T93" fmla="*/ 255 h 1647"/>
              <a:gd name="T94" fmla="*/ 288 w 322"/>
              <a:gd name="T95" fmla="*/ 255 h 164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22"/>
              <a:gd name="T145" fmla="*/ 0 h 1647"/>
              <a:gd name="T146" fmla="*/ 322 w 322"/>
              <a:gd name="T147" fmla="*/ 1647 h 164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22" h="1647">
                <a:moveTo>
                  <a:pt x="288" y="255"/>
                </a:moveTo>
                <a:lnTo>
                  <a:pt x="288" y="272"/>
                </a:lnTo>
                <a:lnTo>
                  <a:pt x="288" y="306"/>
                </a:lnTo>
                <a:lnTo>
                  <a:pt x="271" y="339"/>
                </a:lnTo>
                <a:lnTo>
                  <a:pt x="271" y="373"/>
                </a:lnTo>
                <a:lnTo>
                  <a:pt x="271" y="441"/>
                </a:lnTo>
                <a:lnTo>
                  <a:pt x="271" y="509"/>
                </a:lnTo>
                <a:lnTo>
                  <a:pt x="254" y="577"/>
                </a:lnTo>
                <a:lnTo>
                  <a:pt x="254" y="662"/>
                </a:lnTo>
                <a:lnTo>
                  <a:pt x="254" y="883"/>
                </a:lnTo>
                <a:lnTo>
                  <a:pt x="237" y="1103"/>
                </a:lnTo>
                <a:lnTo>
                  <a:pt x="237" y="1358"/>
                </a:lnTo>
                <a:lnTo>
                  <a:pt x="237" y="1494"/>
                </a:lnTo>
                <a:lnTo>
                  <a:pt x="237" y="1647"/>
                </a:lnTo>
                <a:lnTo>
                  <a:pt x="84" y="1647"/>
                </a:lnTo>
                <a:lnTo>
                  <a:pt x="84" y="1460"/>
                </a:lnTo>
                <a:lnTo>
                  <a:pt x="84" y="1290"/>
                </a:lnTo>
                <a:lnTo>
                  <a:pt x="84" y="1137"/>
                </a:lnTo>
                <a:lnTo>
                  <a:pt x="84" y="985"/>
                </a:lnTo>
                <a:lnTo>
                  <a:pt x="84" y="866"/>
                </a:lnTo>
                <a:lnTo>
                  <a:pt x="84" y="730"/>
                </a:lnTo>
                <a:lnTo>
                  <a:pt x="84" y="628"/>
                </a:lnTo>
                <a:lnTo>
                  <a:pt x="84" y="526"/>
                </a:lnTo>
                <a:lnTo>
                  <a:pt x="84" y="424"/>
                </a:lnTo>
                <a:lnTo>
                  <a:pt x="67" y="356"/>
                </a:lnTo>
                <a:lnTo>
                  <a:pt x="67" y="289"/>
                </a:lnTo>
                <a:lnTo>
                  <a:pt x="67" y="238"/>
                </a:lnTo>
                <a:lnTo>
                  <a:pt x="67" y="187"/>
                </a:lnTo>
                <a:lnTo>
                  <a:pt x="67" y="153"/>
                </a:lnTo>
                <a:lnTo>
                  <a:pt x="51" y="136"/>
                </a:lnTo>
                <a:lnTo>
                  <a:pt x="51" y="119"/>
                </a:lnTo>
                <a:lnTo>
                  <a:pt x="34" y="102"/>
                </a:lnTo>
                <a:lnTo>
                  <a:pt x="17" y="85"/>
                </a:lnTo>
                <a:lnTo>
                  <a:pt x="0" y="51"/>
                </a:ln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84" y="0"/>
                </a:lnTo>
                <a:lnTo>
                  <a:pt x="118" y="0"/>
                </a:lnTo>
                <a:lnTo>
                  <a:pt x="169" y="17"/>
                </a:lnTo>
                <a:lnTo>
                  <a:pt x="220" y="51"/>
                </a:lnTo>
                <a:lnTo>
                  <a:pt x="271" y="85"/>
                </a:lnTo>
                <a:lnTo>
                  <a:pt x="305" y="102"/>
                </a:lnTo>
                <a:lnTo>
                  <a:pt x="322" y="119"/>
                </a:lnTo>
                <a:lnTo>
                  <a:pt x="322" y="153"/>
                </a:lnTo>
                <a:lnTo>
                  <a:pt x="322" y="204"/>
                </a:lnTo>
                <a:lnTo>
                  <a:pt x="288" y="2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2" name="Freeform 42"/>
          <p:cNvSpPr/>
          <p:nvPr/>
        </p:nvSpPr>
        <p:spPr bwMode="auto">
          <a:xfrm>
            <a:off x="6213475" y="3549650"/>
            <a:ext cx="171450" cy="528638"/>
          </a:xfrm>
          <a:custGeom>
            <a:avLst/>
            <a:gdLst>
              <a:gd name="T0" fmla="*/ 17 w 271"/>
              <a:gd name="T1" fmla="*/ 170 h 832"/>
              <a:gd name="T2" fmla="*/ 0 w 271"/>
              <a:gd name="T3" fmla="*/ 119 h 832"/>
              <a:gd name="T4" fmla="*/ 0 w 271"/>
              <a:gd name="T5" fmla="*/ 85 h 832"/>
              <a:gd name="T6" fmla="*/ 0 w 271"/>
              <a:gd name="T7" fmla="*/ 51 h 832"/>
              <a:gd name="T8" fmla="*/ 0 w 271"/>
              <a:gd name="T9" fmla="*/ 34 h 832"/>
              <a:gd name="T10" fmla="*/ 17 w 271"/>
              <a:gd name="T11" fmla="*/ 17 h 832"/>
              <a:gd name="T12" fmla="*/ 17 w 271"/>
              <a:gd name="T13" fmla="*/ 0 h 832"/>
              <a:gd name="T14" fmla="*/ 34 w 271"/>
              <a:gd name="T15" fmla="*/ 0 h 832"/>
              <a:gd name="T16" fmla="*/ 51 w 271"/>
              <a:gd name="T17" fmla="*/ 0 h 832"/>
              <a:gd name="T18" fmla="*/ 68 w 271"/>
              <a:gd name="T19" fmla="*/ 17 h 832"/>
              <a:gd name="T20" fmla="*/ 119 w 271"/>
              <a:gd name="T21" fmla="*/ 34 h 832"/>
              <a:gd name="T22" fmla="*/ 170 w 271"/>
              <a:gd name="T23" fmla="*/ 51 h 832"/>
              <a:gd name="T24" fmla="*/ 220 w 271"/>
              <a:gd name="T25" fmla="*/ 51 h 832"/>
              <a:gd name="T26" fmla="*/ 271 w 271"/>
              <a:gd name="T27" fmla="*/ 832 h 832"/>
              <a:gd name="T28" fmla="*/ 237 w 271"/>
              <a:gd name="T29" fmla="*/ 815 h 832"/>
              <a:gd name="T30" fmla="*/ 220 w 271"/>
              <a:gd name="T31" fmla="*/ 815 h 832"/>
              <a:gd name="T32" fmla="*/ 204 w 271"/>
              <a:gd name="T33" fmla="*/ 798 h 832"/>
              <a:gd name="T34" fmla="*/ 187 w 271"/>
              <a:gd name="T35" fmla="*/ 764 h 832"/>
              <a:gd name="T36" fmla="*/ 170 w 271"/>
              <a:gd name="T37" fmla="*/ 730 h 832"/>
              <a:gd name="T38" fmla="*/ 153 w 271"/>
              <a:gd name="T39" fmla="*/ 662 h 832"/>
              <a:gd name="T40" fmla="*/ 136 w 271"/>
              <a:gd name="T41" fmla="*/ 578 h 832"/>
              <a:gd name="T42" fmla="*/ 119 w 271"/>
              <a:gd name="T43" fmla="*/ 476 h 832"/>
              <a:gd name="T44" fmla="*/ 102 w 271"/>
              <a:gd name="T45" fmla="*/ 374 h 832"/>
              <a:gd name="T46" fmla="*/ 68 w 271"/>
              <a:gd name="T47" fmla="*/ 289 h 832"/>
              <a:gd name="T48" fmla="*/ 51 w 271"/>
              <a:gd name="T49" fmla="*/ 221 h 832"/>
              <a:gd name="T50" fmla="*/ 17 w 271"/>
              <a:gd name="T51" fmla="*/ 170 h 832"/>
              <a:gd name="T52" fmla="*/ 17 w 271"/>
              <a:gd name="T53" fmla="*/ 170 h 83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71"/>
              <a:gd name="T82" fmla="*/ 0 h 832"/>
              <a:gd name="T83" fmla="*/ 271 w 271"/>
              <a:gd name="T84" fmla="*/ 832 h 83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71" h="832">
                <a:moveTo>
                  <a:pt x="17" y="170"/>
                </a:moveTo>
                <a:lnTo>
                  <a:pt x="0" y="119"/>
                </a:lnTo>
                <a:lnTo>
                  <a:pt x="0" y="85"/>
                </a:ln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68" y="17"/>
                </a:lnTo>
                <a:lnTo>
                  <a:pt x="119" y="34"/>
                </a:lnTo>
                <a:lnTo>
                  <a:pt x="170" y="51"/>
                </a:lnTo>
                <a:lnTo>
                  <a:pt x="220" y="51"/>
                </a:lnTo>
                <a:lnTo>
                  <a:pt x="271" y="832"/>
                </a:lnTo>
                <a:lnTo>
                  <a:pt x="237" y="815"/>
                </a:lnTo>
                <a:lnTo>
                  <a:pt x="220" y="815"/>
                </a:lnTo>
                <a:lnTo>
                  <a:pt x="204" y="798"/>
                </a:lnTo>
                <a:lnTo>
                  <a:pt x="187" y="764"/>
                </a:lnTo>
                <a:lnTo>
                  <a:pt x="170" y="730"/>
                </a:lnTo>
                <a:lnTo>
                  <a:pt x="153" y="662"/>
                </a:lnTo>
                <a:lnTo>
                  <a:pt x="136" y="578"/>
                </a:lnTo>
                <a:lnTo>
                  <a:pt x="119" y="476"/>
                </a:lnTo>
                <a:lnTo>
                  <a:pt x="102" y="374"/>
                </a:lnTo>
                <a:lnTo>
                  <a:pt x="68" y="289"/>
                </a:lnTo>
                <a:lnTo>
                  <a:pt x="51" y="221"/>
                </a:lnTo>
                <a:lnTo>
                  <a:pt x="17" y="1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3" name="Freeform 43"/>
          <p:cNvSpPr/>
          <p:nvPr/>
        </p:nvSpPr>
        <p:spPr bwMode="auto">
          <a:xfrm>
            <a:off x="6267450" y="3462338"/>
            <a:ext cx="785813" cy="454025"/>
          </a:xfrm>
          <a:custGeom>
            <a:avLst/>
            <a:gdLst>
              <a:gd name="T0" fmla="*/ 34 w 1237"/>
              <a:gd name="T1" fmla="*/ 272 h 714"/>
              <a:gd name="T2" fmla="*/ 0 w 1237"/>
              <a:gd name="T3" fmla="*/ 170 h 714"/>
              <a:gd name="T4" fmla="*/ 135 w 1237"/>
              <a:gd name="T5" fmla="*/ 170 h 714"/>
              <a:gd name="T6" fmla="*/ 271 w 1237"/>
              <a:gd name="T7" fmla="*/ 153 h 714"/>
              <a:gd name="T8" fmla="*/ 407 w 1237"/>
              <a:gd name="T9" fmla="*/ 136 h 714"/>
              <a:gd name="T10" fmla="*/ 542 w 1237"/>
              <a:gd name="T11" fmla="*/ 102 h 714"/>
              <a:gd name="T12" fmla="*/ 661 w 1237"/>
              <a:gd name="T13" fmla="*/ 85 h 714"/>
              <a:gd name="T14" fmla="*/ 745 w 1237"/>
              <a:gd name="T15" fmla="*/ 68 h 714"/>
              <a:gd name="T16" fmla="*/ 813 w 1237"/>
              <a:gd name="T17" fmla="*/ 51 h 714"/>
              <a:gd name="T18" fmla="*/ 847 w 1237"/>
              <a:gd name="T19" fmla="*/ 34 h 714"/>
              <a:gd name="T20" fmla="*/ 881 w 1237"/>
              <a:gd name="T21" fmla="*/ 0 h 714"/>
              <a:gd name="T22" fmla="*/ 932 w 1237"/>
              <a:gd name="T23" fmla="*/ 0 h 714"/>
              <a:gd name="T24" fmla="*/ 966 w 1237"/>
              <a:gd name="T25" fmla="*/ 17 h 714"/>
              <a:gd name="T26" fmla="*/ 1000 w 1237"/>
              <a:gd name="T27" fmla="*/ 34 h 714"/>
              <a:gd name="T28" fmla="*/ 1050 w 1237"/>
              <a:gd name="T29" fmla="*/ 51 h 714"/>
              <a:gd name="T30" fmla="*/ 1118 w 1237"/>
              <a:gd name="T31" fmla="*/ 85 h 714"/>
              <a:gd name="T32" fmla="*/ 1169 w 1237"/>
              <a:gd name="T33" fmla="*/ 119 h 714"/>
              <a:gd name="T34" fmla="*/ 1220 w 1237"/>
              <a:gd name="T35" fmla="*/ 136 h 714"/>
              <a:gd name="T36" fmla="*/ 1237 w 1237"/>
              <a:gd name="T37" fmla="*/ 170 h 714"/>
              <a:gd name="T38" fmla="*/ 1237 w 1237"/>
              <a:gd name="T39" fmla="*/ 187 h 714"/>
              <a:gd name="T40" fmla="*/ 1237 w 1237"/>
              <a:gd name="T41" fmla="*/ 221 h 714"/>
              <a:gd name="T42" fmla="*/ 1220 w 1237"/>
              <a:gd name="T43" fmla="*/ 238 h 714"/>
              <a:gd name="T44" fmla="*/ 1203 w 1237"/>
              <a:gd name="T45" fmla="*/ 255 h 714"/>
              <a:gd name="T46" fmla="*/ 1169 w 1237"/>
              <a:gd name="T47" fmla="*/ 272 h 714"/>
              <a:gd name="T48" fmla="*/ 1152 w 1237"/>
              <a:gd name="T49" fmla="*/ 289 h 714"/>
              <a:gd name="T50" fmla="*/ 1118 w 1237"/>
              <a:gd name="T51" fmla="*/ 323 h 714"/>
              <a:gd name="T52" fmla="*/ 1101 w 1237"/>
              <a:gd name="T53" fmla="*/ 357 h 714"/>
              <a:gd name="T54" fmla="*/ 1067 w 1237"/>
              <a:gd name="T55" fmla="*/ 408 h 714"/>
              <a:gd name="T56" fmla="*/ 1050 w 1237"/>
              <a:gd name="T57" fmla="*/ 476 h 714"/>
              <a:gd name="T58" fmla="*/ 1016 w 1237"/>
              <a:gd name="T59" fmla="*/ 544 h 714"/>
              <a:gd name="T60" fmla="*/ 983 w 1237"/>
              <a:gd name="T61" fmla="*/ 629 h 714"/>
              <a:gd name="T62" fmla="*/ 949 w 1237"/>
              <a:gd name="T63" fmla="*/ 714 h 714"/>
              <a:gd name="T64" fmla="*/ 847 w 1237"/>
              <a:gd name="T65" fmla="*/ 714 h 714"/>
              <a:gd name="T66" fmla="*/ 864 w 1237"/>
              <a:gd name="T67" fmla="*/ 595 h 714"/>
              <a:gd name="T68" fmla="*/ 881 w 1237"/>
              <a:gd name="T69" fmla="*/ 510 h 714"/>
              <a:gd name="T70" fmla="*/ 881 w 1237"/>
              <a:gd name="T71" fmla="*/ 425 h 714"/>
              <a:gd name="T72" fmla="*/ 881 w 1237"/>
              <a:gd name="T73" fmla="*/ 340 h 714"/>
              <a:gd name="T74" fmla="*/ 898 w 1237"/>
              <a:gd name="T75" fmla="*/ 289 h 714"/>
              <a:gd name="T76" fmla="*/ 898 w 1237"/>
              <a:gd name="T77" fmla="*/ 238 h 714"/>
              <a:gd name="T78" fmla="*/ 898 w 1237"/>
              <a:gd name="T79" fmla="*/ 204 h 714"/>
              <a:gd name="T80" fmla="*/ 881 w 1237"/>
              <a:gd name="T81" fmla="*/ 187 h 714"/>
              <a:gd name="T82" fmla="*/ 881 w 1237"/>
              <a:gd name="T83" fmla="*/ 187 h 714"/>
              <a:gd name="T84" fmla="*/ 847 w 1237"/>
              <a:gd name="T85" fmla="*/ 187 h 714"/>
              <a:gd name="T86" fmla="*/ 796 w 1237"/>
              <a:gd name="T87" fmla="*/ 187 h 714"/>
              <a:gd name="T88" fmla="*/ 695 w 1237"/>
              <a:gd name="T89" fmla="*/ 187 h 714"/>
              <a:gd name="T90" fmla="*/ 593 w 1237"/>
              <a:gd name="T91" fmla="*/ 204 h 714"/>
              <a:gd name="T92" fmla="*/ 457 w 1237"/>
              <a:gd name="T93" fmla="*/ 238 h 714"/>
              <a:gd name="T94" fmla="*/ 305 w 1237"/>
              <a:gd name="T95" fmla="*/ 255 h 714"/>
              <a:gd name="T96" fmla="*/ 34 w 1237"/>
              <a:gd name="T97" fmla="*/ 272 h 714"/>
              <a:gd name="T98" fmla="*/ 34 w 1237"/>
              <a:gd name="T99" fmla="*/ 272 h 71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237"/>
              <a:gd name="T151" fmla="*/ 0 h 714"/>
              <a:gd name="T152" fmla="*/ 1237 w 1237"/>
              <a:gd name="T153" fmla="*/ 714 h 71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237" h="714">
                <a:moveTo>
                  <a:pt x="34" y="272"/>
                </a:moveTo>
                <a:lnTo>
                  <a:pt x="0" y="170"/>
                </a:lnTo>
                <a:lnTo>
                  <a:pt x="135" y="170"/>
                </a:lnTo>
                <a:lnTo>
                  <a:pt x="271" y="153"/>
                </a:lnTo>
                <a:lnTo>
                  <a:pt x="407" y="136"/>
                </a:lnTo>
                <a:lnTo>
                  <a:pt x="542" y="102"/>
                </a:lnTo>
                <a:lnTo>
                  <a:pt x="661" y="85"/>
                </a:lnTo>
                <a:lnTo>
                  <a:pt x="745" y="68"/>
                </a:lnTo>
                <a:lnTo>
                  <a:pt x="813" y="51"/>
                </a:lnTo>
                <a:lnTo>
                  <a:pt x="847" y="34"/>
                </a:lnTo>
                <a:lnTo>
                  <a:pt x="881" y="0"/>
                </a:lnTo>
                <a:lnTo>
                  <a:pt x="932" y="0"/>
                </a:lnTo>
                <a:lnTo>
                  <a:pt x="966" y="17"/>
                </a:lnTo>
                <a:lnTo>
                  <a:pt x="1000" y="34"/>
                </a:lnTo>
                <a:lnTo>
                  <a:pt x="1050" y="51"/>
                </a:lnTo>
                <a:lnTo>
                  <a:pt x="1118" y="85"/>
                </a:lnTo>
                <a:lnTo>
                  <a:pt x="1169" y="119"/>
                </a:lnTo>
                <a:lnTo>
                  <a:pt x="1220" y="136"/>
                </a:lnTo>
                <a:lnTo>
                  <a:pt x="1237" y="170"/>
                </a:lnTo>
                <a:lnTo>
                  <a:pt x="1237" y="187"/>
                </a:lnTo>
                <a:lnTo>
                  <a:pt x="1237" y="221"/>
                </a:lnTo>
                <a:lnTo>
                  <a:pt x="1220" y="238"/>
                </a:lnTo>
                <a:lnTo>
                  <a:pt x="1203" y="255"/>
                </a:lnTo>
                <a:lnTo>
                  <a:pt x="1169" y="272"/>
                </a:lnTo>
                <a:lnTo>
                  <a:pt x="1152" y="289"/>
                </a:lnTo>
                <a:lnTo>
                  <a:pt x="1118" y="323"/>
                </a:lnTo>
                <a:lnTo>
                  <a:pt x="1101" y="357"/>
                </a:lnTo>
                <a:lnTo>
                  <a:pt x="1067" y="408"/>
                </a:lnTo>
                <a:lnTo>
                  <a:pt x="1050" y="476"/>
                </a:lnTo>
                <a:lnTo>
                  <a:pt x="1016" y="544"/>
                </a:lnTo>
                <a:lnTo>
                  <a:pt x="983" y="629"/>
                </a:lnTo>
                <a:lnTo>
                  <a:pt x="949" y="714"/>
                </a:lnTo>
                <a:lnTo>
                  <a:pt x="847" y="714"/>
                </a:lnTo>
                <a:lnTo>
                  <a:pt x="864" y="595"/>
                </a:lnTo>
                <a:lnTo>
                  <a:pt x="881" y="510"/>
                </a:lnTo>
                <a:lnTo>
                  <a:pt x="881" y="425"/>
                </a:lnTo>
                <a:lnTo>
                  <a:pt x="881" y="340"/>
                </a:lnTo>
                <a:lnTo>
                  <a:pt x="898" y="289"/>
                </a:lnTo>
                <a:lnTo>
                  <a:pt x="898" y="238"/>
                </a:lnTo>
                <a:lnTo>
                  <a:pt x="898" y="204"/>
                </a:lnTo>
                <a:lnTo>
                  <a:pt x="881" y="187"/>
                </a:lnTo>
                <a:lnTo>
                  <a:pt x="847" y="187"/>
                </a:lnTo>
                <a:lnTo>
                  <a:pt x="796" y="187"/>
                </a:lnTo>
                <a:lnTo>
                  <a:pt x="695" y="187"/>
                </a:lnTo>
                <a:lnTo>
                  <a:pt x="593" y="204"/>
                </a:lnTo>
                <a:lnTo>
                  <a:pt x="457" y="238"/>
                </a:lnTo>
                <a:lnTo>
                  <a:pt x="305" y="255"/>
                </a:lnTo>
                <a:lnTo>
                  <a:pt x="34" y="27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4" name="Freeform 44"/>
          <p:cNvSpPr/>
          <p:nvPr/>
        </p:nvSpPr>
        <p:spPr bwMode="auto">
          <a:xfrm>
            <a:off x="6332538" y="3862388"/>
            <a:ext cx="623887" cy="117475"/>
          </a:xfrm>
          <a:custGeom>
            <a:avLst/>
            <a:gdLst>
              <a:gd name="T0" fmla="*/ 0 w 982"/>
              <a:gd name="T1" fmla="*/ 101 h 186"/>
              <a:gd name="T2" fmla="*/ 220 w 982"/>
              <a:gd name="T3" fmla="*/ 68 h 186"/>
              <a:gd name="T4" fmla="*/ 406 w 982"/>
              <a:gd name="T5" fmla="*/ 51 h 186"/>
              <a:gd name="T6" fmla="*/ 559 w 982"/>
              <a:gd name="T7" fmla="*/ 34 h 186"/>
              <a:gd name="T8" fmla="*/ 694 w 982"/>
              <a:gd name="T9" fmla="*/ 17 h 186"/>
              <a:gd name="T10" fmla="*/ 796 w 982"/>
              <a:gd name="T11" fmla="*/ 17 h 186"/>
              <a:gd name="T12" fmla="*/ 864 w 982"/>
              <a:gd name="T13" fmla="*/ 0 h 186"/>
              <a:gd name="T14" fmla="*/ 914 w 982"/>
              <a:gd name="T15" fmla="*/ 0 h 186"/>
              <a:gd name="T16" fmla="*/ 931 w 982"/>
              <a:gd name="T17" fmla="*/ 0 h 186"/>
              <a:gd name="T18" fmla="*/ 948 w 982"/>
              <a:gd name="T19" fmla="*/ 17 h 186"/>
              <a:gd name="T20" fmla="*/ 948 w 982"/>
              <a:gd name="T21" fmla="*/ 34 h 186"/>
              <a:gd name="T22" fmla="*/ 965 w 982"/>
              <a:gd name="T23" fmla="*/ 68 h 186"/>
              <a:gd name="T24" fmla="*/ 982 w 982"/>
              <a:gd name="T25" fmla="*/ 118 h 186"/>
              <a:gd name="T26" fmla="*/ 796 w 982"/>
              <a:gd name="T27" fmla="*/ 135 h 186"/>
              <a:gd name="T28" fmla="*/ 626 w 982"/>
              <a:gd name="T29" fmla="*/ 152 h 186"/>
              <a:gd name="T30" fmla="*/ 474 w 982"/>
              <a:gd name="T31" fmla="*/ 169 h 186"/>
              <a:gd name="T32" fmla="*/ 338 w 982"/>
              <a:gd name="T33" fmla="*/ 169 h 186"/>
              <a:gd name="T34" fmla="*/ 237 w 982"/>
              <a:gd name="T35" fmla="*/ 186 h 186"/>
              <a:gd name="T36" fmla="*/ 135 w 982"/>
              <a:gd name="T37" fmla="*/ 186 h 186"/>
              <a:gd name="T38" fmla="*/ 67 w 982"/>
              <a:gd name="T39" fmla="*/ 186 h 186"/>
              <a:gd name="T40" fmla="*/ 0 w 982"/>
              <a:gd name="T41" fmla="*/ 186 h 186"/>
              <a:gd name="T42" fmla="*/ 0 w 982"/>
              <a:gd name="T43" fmla="*/ 101 h 186"/>
              <a:gd name="T44" fmla="*/ 0 w 982"/>
              <a:gd name="T45" fmla="*/ 101 h 18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982"/>
              <a:gd name="T70" fmla="*/ 0 h 186"/>
              <a:gd name="T71" fmla="*/ 982 w 982"/>
              <a:gd name="T72" fmla="*/ 186 h 18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982" h="186">
                <a:moveTo>
                  <a:pt x="0" y="101"/>
                </a:moveTo>
                <a:lnTo>
                  <a:pt x="220" y="68"/>
                </a:lnTo>
                <a:lnTo>
                  <a:pt x="406" y="51"/>
                </a:lnTo>
                <a:lnTo>
                  <a:pt x="559" y="34"/>
                </a:lnTo>
                <a:lnTo>
                  <a:pt x="694" y="17"/>
                </a:lnTo>
                <a:lnTo>
                  <a:pt x="796" y="17"/>
                </a:lnTo>
                <a:lnTo>
                  <a:pt x="864" y="0"/>
                </a:lnTo>
                <a:lnTo>
                  <a:pt x="914" y="0"/>
                </a:lnTo>
                <a:lnTo>
                  <a:pt x="931" y="0"/>
                </a:lnTo>
                <a:lnTo>
                  <a:pt x="948" y="17"/>
                </a:lnTo>
                <a:lnTo>
                  <a:pt x="948" y="34"/>
                </a:lnTo>
                <a:lnTo>
                  <a:pt x="965" y="68"/>
                </a:lnTo>
                <a:lnTo>
                  <a:pt x="982" y="118"/>
                </a:lnTo>
                <a:lnTo>
                  <a:pt x="796" y="135"/>
                </a:lnTo>
                <a:lnTo>
                  <a:pt x="626" y="152"/>
                </a:lnTo>
                <a:lnTo>
                  <a:pt x="474" y="169"/>
                </a:lnTo>
                <a:lnTo>
                  <a:pt x="338" y="169"/>
                </a:lnTo>
                <a:lnTo>
                  <a:pt x="237" y="186"/>
                </a:lnTo>
                <a:lnTo>
                  <a:pt x="135" y="186"/>
                </a:lnTo>
                <a:lnTo>
                  <a:pt x="67" y="186"/>
                </a:lnTo>
                <a:lnTo>
                  <a:pt x="0" y="186"/>
                </a:lnTo>
                <a:lnTo>
                  <a:pt x="0" y="1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6" name="Freeform 46"/>
          <p:cNvSpPr/>
          <p:nvPr/>
        </p:nvSpPr>
        <p:spPr bwMode="auto">
          <a:xfrm>
            <a:off x="5557838" y="2633663"/>
            <a:ext cx="612775" cy="862012"/>
          </a:xfrm>
          <a:custGeom>
            <a:avLst/>
            <a:gdLst>
              <a:gd name="T0" fmla="*/ 677 w 965"/>
              <a:gd name="T1" fmla="*/ 289 h 1358"/>
              <a:gd name="T2" fmla="*/ 728 w 965"/>
              <a:gd name="T3" fmla="*/ 136 h 1358"/>
              <a:gd name="T4" fmla="*/ 728 w 965"/>
              <a:gd name="T5" fmla="*/ 51 h 1358"/>
              <a:gd name="T6" fmla="*/ 728 w 965"/>
              <a:gd name="T7" fmla="*/ 0 h 1358"/>
              <a:gd name="T8" fmla="*/ 779 w 965"/>
              <a:gd name="T9" fmla="*/ 0 h 1358"/>
              <a:gd name="T10" fmla="*/ 847 w 965"/>
              <a:gd name="T11" fmla="*/ 34 h 1358"/>
              <a:gd name="T12" fmla="*/ 915 w 965"/>
              <a:gd name="T13" fmla="*/ 85 h 1358"/>
              <a:gd name="T14" fmla="*/ 948 w 965"/>
              <a:gd name="T15" fmla="*/ 153 h 1358"/>
              <a:gd name="T16" fmla="*/ 948 w 965"/>
              <a:gd name="T17" fmla="*/ 221 h 1358"/>
              <a:gd name="T18" fmla="*/ 864 w 965"/>
              <a:gd name="T19" fmla="*/ 374 h 1358"/>
              <a:gd name="T20" fmla="*/ 694 w 965"/>
              <a:gd name="T21" fmla="*/ 577 h 1358"/>
              <a:gd name="T22" fmla="*/ 542 w 965"/>
              <a:gd name="T23" fmla="*/ 781 h 1358"/>
              <a:gd name="T24" fmla="*/ 406 w 965"/>
              <a:gd name="T25" fmla="*/ 934 h 1358"/>
              <a:gd name="T26" fmla="*/ 339 w 965"/>
              <a:gd name="T27" fmla="*/ 1036 h 1358"/>
              <a:gd name="T28" fmla="*/ 339 w 965"/>
              <a:gd name="T29" fmla="*/ 1053 h 1358"/>
              <a:gd name="T30" fmla="*/ 406 w 965"/>
              <a:gd name="T31" fmla="*/ 1036 h 1358"/>
              <a:gd name="T32" fmla="*/ 610 w 965"/>
              <a:gd name="T33" fmla="*/ 985 h 1358"/>
              <a:gd name="T34" fmla="*/ 796 w 965"/>
              <a:gd name="T35" fmla="*/ 917 h 1358"/>
              <a:gd name="T36" fmla="*/ 864 w 965"/>
              <a:gd name="T37" fmla="*/ 917 h 1358"/>
              <a:gd name="T38" fmla="*/ 864 w 965"/>
              <a:gd name="T39" fmla="*/ 951 h 1358"/>
              <a:gd name="T40" fmla="*/ 796 w 965"/>
              <a:gd name="T41" fmla="*/ 985 h 1358"/>
              <a:gd name="T42" fmla="*/ 711 w 965"/>
              <a:gd name="T43" fmla="*/ 1036 h 1358"/>
              <a:gd name="T44" fmla="*/ 576 w 965"/>
              <a:gd name="T45" fmla="*/ 1104 h 1358"/>
              <a:gd name="T46" fmla="*/ 440 w 965"/>
              <a:gd name="T47" fmla="*/ 1172 h 1358"/>
              <a:gd name="T48" fmla="*/ 322 w 965"/>
              <a:gd name="T49" fmla="*/ 1240 h 1358"/>
              <a:gd name="T50" fmla="*/ 254 w 965"/>
              <a:gd name="T51" fmla="*/ 1273 h 1358"/>
              <a:gd name="T52" fmla="*/ 220 w 965"/>
              <a:gd name="T53" fmla="*/ 1307 h 1358"/>
              <a:gd name="T54" fmla="*/ 135 w 965"/>
              <a:gd name="T55" fmla="*/ 1341 h 1358"/>
              <a:gd name="T56" fmla="*/ 101 w 965"/>
              <a:gd name="T57" fmla="*/ 1341 h 1358"/>
              <a:gd name="T58" fmla="*/ 68 w 965"/>
              <a:gd name="T59" fmla="*/ 1290 h 1358"/>
              <a:gd name="T60" fmla="*/ 17 w 965"/>
              <a:gd name="T61" fmla="*/ 1240 h 1358"/>
              <a:gd name="T62" fmla="*/ 0 w 965"/>
              <a:gd name="T63" fmla="*/ 1172 h 1358"/>
              <a:gd name="T64" fmla="*/ 51 w 965"/>
              <a:gd name="T65" fmla="*/ 1121 h 1358"/>
              <a:gd name="T66" fmla="*/ 135 w 965"/>
              <a:gd name="T67" fmla="*/ 1053 h 1358"/>
              <a:gd name="T68" fmla="*/ 254 w 965"/>
              <a:gd name="T69" fmla="*/ 917 h 1358"/>
              <a:gd name="T70" fmla="*/ 406 w 965"/>
              <a:gd name="T71" fmla="*/ 730 h 1358"/>
              <a:gd name="T72" fmla="*/ 610 w 965"/>
              <a:gd name="T73" fmla="*/ 408 h 135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65"/>
              <a:gd name="T112" fmla="*/ 0 h 1358"/>
              <a:gd name="T113" fmla="*/ 965 w 965"/>
              <a:gd name="T114" fmla="*/ 1358 h 135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65" h="1358">
                <a:moveTo>
                  <a:pt x="610" y="408"/>
                </a:moveTo>
                <a:lnTo>
                  <a:pt x="677" y="289"/>
                </a:lnTo>
                <a:lnTo>
                  <a:pt x="711" y="204"/>
                </a:lnTo>
                <a:lnTo>
                  <a:pt x="728" y="136"/>
                </a:lnTo>
                <a:lnTo>
                  <a:pt x="728" y="85"/>
                </a:lnTo>
                <a:lnTo>
                  <a:pt x="728" y="51"/>
                </a:lnTo>
                <a:lnTo>
                  <a:pt x="728" y="17"/>
                </a:lnTo>
                <a:lnTo>
                  <a:pt x="728" y="0"/>
                </a:lnTo>
                <a:lnTo>
                  <a:pt x="762" y="0"/>
                </a:lnTo>
                <a:lnTo>
                  <a:pt x="779" y="0"/>
                </a:lnTo>
                <a:lnTo>
                  <a:pt x="813" y="17"/>
                </a:lnTo>
                <a:lnTo>
                  <a:pt x="847" y="34"/>
                </a:lnTo>
                <a:lnTo>
                  <a:pt x="881" y="51"/>
                </a:lnTo>
                <a:lnTo>
                  <a:pt x="915" y="85"/>
                </a:lnTo>
                <a:lnTo>
                  <a:pt x="932" y="119"/>
                </a:lnTo>
                <a:lnTo>
                  <a:pt x="948" y="153"/>
                </a:lnTo>
                <a:lnTo>
                  <a:pt x="965" y="187"/>
                </a:lnTo>
                <a:lnTo>
                  <a:pt x="948" y="221"/>
                </a:lnTo>
                <a:lnTo>
                  <a:pt x="915" y="289"/>
                </a:lnTo>
                <a:lnTo>
                  <a:pt x="864" y="374"/>
                </a:lnTo>
                <a:lnTo>
                  <a:pt x="779" y="476"/>
                </a:lnTo>
                <a:lnTo>
                  <a:pt x="694" y="577"/>
                </a:lnTo>
                <a:lnTo>
                  <a:pt x="610" y="679"/>
                </a:lnTo>
                <a:lnTo>
                  <a:pt x="542" y="781"/>
                </a:lnTo>
                <a:lnTo>
                  <a:pt x="457" y="866"/>
                </a:lnTo>
                <a:lnTo>
                  <a:pt x="406" y="934"/>
                </a:lnTo>
                <a:lnTo>
                  <a:pt x="356" y="985"/>
                </a:lnTo>
                <a:lnTo>
                  <a:pt x="339" y="1036"/>
                </a:lnTo>
                <a:lnTo>
                  <a:pt x="339" y="1053"/>
                </a:lnTo>
                <a:lnTo>
                  <a:pt x="356" y="1053"/>
                </a:lnTo>
                <a:lnTo>
                  <a:pt x="406" y="1036"/>
                </a:lnTo>
                <a:lnTo>
                  <a:pt x="491" y="1019"/>
                </a:lnTo>
                <a:lnTo>
                  <a:pt x="610" y="985"/>
                </a:lnTo>
                <a:lnTo>
                  <a:pt x="711" y="951"/>
                </a:lnTo>
                <a:lnTo>
                  <a:pt x="796" y="917"/>
                </a:lnTo>
                <a:lnTo>
                  <a:pt x="847" y="917"/>
                </a:lnTo>
                <a:lnTo>
                  <a:pt x="864" y="917"/>
                </a:lnTo>
                <a:lnTo>
                  <a:pt x="864" y="934"/>
                </a:lnTo>
                <a:lnTo>
                  <a:pt x="864" y="951"/>
                </a:lnTo>
                <a:lnTo>
                  <a:pt x="830" y="968"/>
                </a:lnTo>
                <a:lnTo>
                  <a:pt x="796" y="985"/>
                </a:lnTo>
                <a:lnTo>
                  <a:pt x="762" y="1002"/>
                </a:lnTo>
                <a:lnTo>
                  <a:pt x="711" y="1036"/>
                </a:lnTo>
                <a:lnTo>
                  <a:pt x="644" y="1070"/>
                </a:lnTo>
                <a:lnTo>
                  <a:pt x="576" y="1104"/>
                </a:lnTo>
                <a:lnTo>
                  <a:pt x="508" y="1138"/>
                </a:lnTo>
                <a:lnTo>
                  <a:pt x="440" y="1172"/>
                </a:lnTo>
                <a:lnTo>
                  <a:pt x="372" y="1206"/>
                </a:lnTo>
                <a:lnTo>
                  <a:pt x="322" y="1240"/>
                </a:lnTo>
                <a:lnTo>
                  <a:pt x="288" y="1256"/>
                </a:lnTo>
                <a:lnTo>
                  <a:pt x="254" y="1273"/>
                </a:lnTo>
                <a:lnTo>
                  <a:pt x="237" y="1290"/>
                </a:lnTo>
                <a:lnTo>
                  <a:pt x="220" y="1307"/>
                </a:lnTo>
                <a:lnTo>
                  <a:pt x="169" y="1341"/>
                </a:lnTo>
                <a:lnTo>
                  <a:pt x="135" y="1341"/>
                </a:lnTo>
                <a:lnTo>
                  <a:pt x="118" y="1358"/>
                </a:lnTo>
                <a:lnTo>
                  <a:pt x="101" y="1341"/>
                </a:lnTo>
                <a:lnTo>
                  <a:pt x="84" y="1324"/>
                </a:lnTo>
                <a:lnTo>
                  <a:pt x="68" y="1290"/>
                </a:lnTo>
                <a:lnTo>
                  <a:pt x="34" y="1256"/>
                </a:lnTo>
                <a:lnTo>
                  <a:pt x="17" y="1240"/>
                </a:lnTo>
                <a:lnTo>
                  <a:pt x="17" y="1189"/>
                </a:lnTo>
                <a:lnTo>
                  <a:pt x="0" y="1172"/>
                </a:lnTo>
                <a:lnTo>
                  <a:pt x="17" y="1138"/>
                </a:lnTo>
                <a:lnTo>
                  <a:pt x="51" y="1121"/>
                </a:lnTo>
                <a:lnTo>
                  <a:pt x="84" y="1087"/>
                </a:lnTo>
                <a:lnTo>
                  <a:pt x="135" y="1053"/>
                </a:lnTo>
                <a:lnTo>
                  <a:pt x="186" y="985"/>
                </a:lnTo>
                <a:lnTo>
                  <a:pt x="254" y="917"/>
                </a:lnTo>
                <a:lnTo>
                  <a:pt x="339" y="832"/>
                </a:lnTo>
                <a:lnTo>
                  <a:pt x="406" y="730"/>
                </a:lnTo>
                <a:lnTo>
                  <a:pt x="474" y="628"/>
                </a:lnTo>
                <a:lnTo>
                  <a:pt x="610" y="40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0" name="Freeform 40"/>
          <p:cNvSpPr/>
          <p:nvPr/>
        </p:nvSpPr>
        <p:spPr bwMode="auto">
          <a:xfrm>
            <a:off x="6213475" y="3182938"/>
            <a:ext cx="763588" cy="184150"/>
          </a:xfrm>
          <a:custGeom>
            <a:avLst/>
            <a:gdLst>
              <a:gd name="T0" fmla="*/ 17 w 1203"/>
              <a:gd name="T1" fmla="*/ 221 h 289"/>
              <a:gd name="T2" fmla="*/ 0 w 1203"/>
              <a:gd name="T3" fmla="*/ 204 h 289"/>
              <a:gd name="T4" fmla="*/ 0 w 1203"/>
              <a:gd name="T5" fmla="*/ 170 h 289"/>
              <a:gd name="T6" fmla="*/ 0 w 1203"/>
              <a:gd name="T7" fmla="*/ 153 h 289"/>
              <a:gd name="T8" fmla="*/ 34 w 1203"/>
              <a:gd name="T9" fmla="*/ 153 h 289"/>
              <a:gd name="T10" fmla="*/ 68 w 1203"/>
              <a:gd name="T11" fmla="*/ 153 h 289"/>
              <a:gd name="T12" fmla="*/ 102 w 1203"/>
              <a:gd name="T13" fmla="*/ 153 h 289"/>
              <a:gd name="T14" fmla="*/ 153 w 1203"/>
              <a:gd name="T15" fmla="*/ 153 h 289"/>
              <a:gd name="T16" fmla="*/ 204 w 1203"/>
              <a:gd name="T17" fmla="*/ 153 h 289"/>
              <a:gd name="T18" fmla="*/ 271 w 1203"/>
              <a:gd name="T19" fmla="*/ 136 h 289"/>
              <a:gd name="T20" fmla="*/ 356 w 1203"/>
              <a:gd name="T21" fmla="*/ 136 h 289"/>
              <a:gd name="T22" fmla="*/ 441 w 1203"/>
              <a:gd name="T23" fmla="*/ 119 h 289"/>
              <a:gd name="T24" fmla="*/ 542 w 1203"/>
              <a:gd name="T25" fmla="*/ 102 h 289"/>
              <a:gd name="T26" fmla="*/ 644 w 1203"/>
              <a:gd name="T27" fmla="*/ 68 h 289"/>
              <a:gd name="T28" fmla="*/ 746 w 1203"/>
              <a:gd name="T29" fmla="*/ 51 h 289"/>
              <a:gd name="T30" fmla="*/ 830 w 1203"/>
              <a:gd name="T31" fmla="*/ 34 h 289"/>
              <a:gd name="T32" fmla="*/ 915 w 1203"/>
              <a:gd name="T33" fmla="*/ 17 h 289"/>
              <a:gd name="T34" fmla="*/ 983 w 1203"/>
              <a:gd name="T35" fmla="*/ 0 h 289"/>
              <a:gd name="T36" fmla="*/ 1034 w 1203"/>
              <a:gd name="T37" fmla="*/ 0 h 289"/>
              <a:gd name="T38" fmla="*/ 1085 w 1203"/>
              <a:gd name="T39" fmla="*/ 17 h 289"/>
              <a:gd name="T40" fmla="*/ 1152 w 1203"/>
              <a:gd name="T41" fmla="*/ 51 h 289"/>
              <a:gd name="T42" fmla="*/ 1169 w 1203"/>
              <a:gd name="T43" fmla="*/ 68 h 289"/>
              <a:gd name="T44" fmla="*/ 1186 w 1203"/>
              <a:gd name="T45" fmla="*/ 102 h 289"/>
              <a:gd name="T46" fmla="*/ 1203 w 1203"/>
              <a:gd name="T47" fmla="*/ 119 h 289"/>
              <a:gd name="T48" fmla="*/ 1186 w 1203"/>
              <a:gd name="T49" fmla="*/ 136 h 289"/>
              <a:gd name="T50" fmla="*/ 1169 w 1203"/>
              <a:gd name="T51" fmla="*/ 153 h 289"/>
              <a:gd name="T52" fmla="*/ 1135 w 1203"/>
              <a:gd name="T53" fmla="*/ 170 h 289"/>
              <a:gd name="T54" fmla="*/ 1068 w 1203"/>
              <a:gd name="T55" fmla="*/ 170 h 289"/>
              <a:gd name="T56" fmla="*/ 1000 w 1203"/>
              <a:gd name="T57" fmla="*/ 170 h 289"/>
              <a:gd name="T58" fmla="*/ 915 w 1203"/>
              <a:gd name="T59" fmla="*/ 170 h 289"/>
              <a:gd name="T60" fmla="*/ 813 w 1203"/>
              <a:gd name="T61" fmla="*/ 187 h 289"/>
              <a:gd name="T62" fmla="*/ 712 w 1203"/>
              <a:gd name="T63" fmla="*/ 187 h 289"/>
              <a:gd name="T64" fmla="*/ 610 w 1203"/>
              <a:gd name="T65" fmla="*/ 221 h 289"/>
              <a:gd name="T66" fmla="*/ 508 w 1203"/>
              <a:gd name="T67" fmla="*/ 238 h 289"/>
              <a:gd name="T68" fmla="*/ 424 w 1203"/>
              <a:gd name="T69" fmla="*/ 255 h 289"/>
              <a:gd name="T70" fmla="*/ 339 w 1203"/>
              <a:gd name="T71" fmla="*/ 255 h 289"/>
              <a:gd name="T72" fmla="*/ 271 w 1203"/>
              <a:gd name="T73" fmla="*/ 289 h 289"/>
              <a:gd name="T74" fmla="*/ 204 w 1203"/>
              <a:gd name="T75" fmla="*/ 289 h 289"/>
              <a:gd name="T76" fmla="*/ 170 w 1203"/>
              <a:gd name="T77" fmla="*/ 289 h 289"/>
              <a:gd name="T78" fmla="*/ 119 w 1203"/>
              <a:gd name="T79" fmla="*/ 289 h 289"/>
              <a:gd name="T80" fmla="*/ 68 w 1203"/>
              <a:gd name="T81" fmla="*/ 272 h 289"/>
              <a:gd name="T82" fmla="*/ 34 w 1203"/>
              <a:gd name="T83" fmla="*/ 255 h 289"/>
              <a:gd name="T84" fmla="*/ 17 w 1203"/>
              <a:gd name="T85" fmla="*/ 221 h 289"/>
              <a:gd name="T86" fmla="*/ 17 w 1203"/>
              <a:gd name="T87" fmla="*/ 221 h 28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203"/>
              <a:gd name="T133" fmla="*/ 0 h 289"/>
              <a:gd name="T134" fmla="*/ 1203 w 1203"/>
              <a:gd name="T135" fmla="*/ 289 h 28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203" h="289">
                <a:moveTo>
                  <a:pt x="17" y="221"/>
                </a:moveTo>
                <a:lnTo>
                  <a:pt x="0" y="204"/>
                </a:lnTo>
                <a:lnTo>
                  <a:pt x="0" y="170"/>
                </a:lnTo>
                <a:lnTo>
                  <a:pt x="0" y="153"/>
                </a:lnTo>
                <a:lnTo>
                  <a:pt x="34" y="153"/>
                </a:lnTo>
                <a:lnTo>
                  <a:pt x="68" y="153"/>
                </a:lnTo>
                <a:lnTo>
                  <a:pt x="102" y="153"/>
                </a:lnTo>
                <a:lnTo>
                  <a:pt x="153" y="153"/>
                </a:lnTo>
                <a:lnTo>
                  <a:pt x="204" y="153"/>
                </a:lnTo>
                <a:lnTo>
                  <a:pt x="271" y="136"/>
                </a:lnTo>
                <a:lnTo>
                  <a:pt x="356" y="136"/>
                </a:lnTo>
                <a:lnTo>
                  <a:pt x="441" y="119"/>
                </a:lnTo>
                <a:lnTo>
                  <a:pt x="542" y="102"/>
                </a:lnTo>
                <a:lnTo>
                  <a:pt x="644" y="68"/>
                </a:lnTo>
                <a:lnTo>
                  <a:pt x="746" y="51"/>
                </a:lnTo>
                <a:lnTo>
                  <a:pt x="830" y="34"/>
                </a:lnTo>
                <a:lnTo>
                  <a:pt x="915" y="17"/>
                </a:lnTo>
                <a:lnTo>
                  <a:pt x="983" y="0"/>
                </a:lnTo>
                <a:lnTo>
                  <a:pt x="1034" y="0"/>
                </a:lnTo>
                <a:lnTo>
                  <a:pt x="1085" y="17"/>
                </a:lnTo>
                <a:lnTo>
                  <a:pt x="1152" y="51"/>
                </a:lnTo>
                <a:lnTo>
                  <a:pt x="1169" y="68"/>
                </a:lnTo>
                <a:lnTo>
                  <a:pt x="1186" y="102"/>
                </a:lnTo>
                <a:lnTo>
                  <a:pt x="1203" y="119"/>
                </a:lnTo>
                <a:lnTo>
                  <a:pt x="1186" y="136"/>
                </a:lnTo>
                <a:lnTo>
                  <a:pt x="1169" y="153"/>
                </a:lnTo>
                <a:lnTo>
                  <a:pt x="1135" y="170"/>
                </a:lnTo>
                <a:lnTo>
                  <a:pt x="1068" y="170"/>
                </a:lnTo>
                <a:lnTo>
                  <a:pt x="1000" y="170"/>
                </a:lnTo>
                <a:lnTo>
                  <a:pt x="915" y="170"/>
                </a:lnTo>
                <a:lnTo>
                  <a:pt x="813" y="187"/>
                </a:lnTo>
                <a:lnTo>
                  <a:pt x="712" y="187"/>
                </a:lnTo>
                <a:lnTo>
                  <a:pt x="610" y="221"/>
                </a:lnTo>
                <a:lnTo>
                  <a:pt x="508" y="238"/>
                </a:lnTo>
                <a:lnTo>
                  <a:pt x="424" y="255"/>
                </a:lnTo>
                <a:lnTo>
                  <a:pt x="339" y="255"/>
                </a:lnTo>
                <a:lnTo>
                  <a:pt x="271" y="289"/>
                </a:lnTo>
                <a:lnTo>
                  <a:pt x="204" y="289"/>
                </a:lnTo>
                <a:lnTo>
                  <a:pt x="170" y="289"/>
                </a:lnTo>
                <a:lnTo>
                  <a:pt x="119" y="289"/>
                </a:lnTo>
                <a:lnTo>
                  <a:pt x="68" y="272"/>
                </a:lnTo>
                <a:lnTo>
                  <a:pt x="34" y="255"/>
                </a:lnTo>
                <a:lnTo>
                  <a:pt x="17" y="2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5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30758" grpId="0" animBg="1"/>
      <p:bldP spid="30759" grpId="0" animBg="1"/>
      <p:bldP spid="30761" grpId="0" animBg="1"/>
      <p:bldP spid="30762" grpId="0" animBg="1"/>
      <p:bldP spid="30763" grpId="0" animBg="1"/>
      <p:bldP spid="30764" grpId="0" animBg="1"/>
      <p:bldP spid="30766" grpId="0" animBg="1"/>
      <p:bldP spid="3076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苹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85875" y="2027238"/>
            <a:ext cx="955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píng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8213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8214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8215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8216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8217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5007993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第一横稍长，第二横短，第三横最长，竖在竖中线上。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29728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艹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6020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苹果  苹果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5007993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果园里，红艳艳的苹果压弯了树枝。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P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上下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204" name="Rectangle 27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1774" name="Freeform 30"/>
          <p:cNvSpPr/>
          <p:nvPr/>
        </p:nvSpPr>
        <p:spPr bwMode="auto">
          <a:xfrm>
            <a:off x="5995988" y="2773363"/>
            <a:ext cx="828675" cy="161925"/>
          </a:xfrm>
          <a:custGeom>
            <a:avLst/>
            <a:gdLst>
              <a:gd name="T0" fmla="*/ 627 w 1305"/>
              <a:gd name="T1" fmla="*/ 85 h 254"/>
              <a:gd name="T2" fmla="*/ 729 w 1305"/>
              <a:gd name="T3" fmla="*/ 68 h 254"/>
              <a:gd name="T4" fmla="*/ 814 w 1305"/>
              <a:gd name="T5" fmla="*/ 51 h 254"/>
              <a:gd name="T6" fmla="*/ 881 w 1305"/>
              <a:gd name="T7" fmla="*/ 34 h 254"/>
              <a:gd name="T8" fmla="*/ 949 w 1305"/>
              <a:gd name="T9" fmla="*/ 17 h 254"/>
              <a:gd name="T10" fmla="*/ 1017 w 1305"/>
              <a:gd name="T11" fmla="*/ 17 h 254"/>
              <a:gd name="T12" fmla="*/ 1068 w 1305"/>
              <a:gd name="T13" fmla="*/ 17 h 254"/>
              <a:gd name="T14" fmla="*/ 1102 w 1305"/>
              <a:gd name="T15" fmla="*/ 0 h 254"/>
              <a:gd name="T16" fmla="*/ 1118 w 1305"/>
              <a:gd name="T17" fmla="*/ 0 h 254"/>
              <a:gd name="T18" fmla="*/ 1186 w 1305"/>
              <a:gd name="T19" fmla="*/ 17 h 254"/>
              <a:gd name="T20" fmla="*/ 1254 w 1305"/>
              <a:gd name="T21" fmla="*/ 34 h 254"/>
              <a:gd name="T22" fmla="*/ 1271 w 1305"/>
              <a:gd name="T23" fmla="*/ 51 h 254"/>
              <a:gd name="T24" fmla="*/ 1288 w 1305"/>
              <a:gd name="T25" fmla="*/ 68 h 254"/>
              <a:gd name="T26" fmla="*/ 1305 w 1305"/>
              <a:gd name="T27" fmla="*/ 85 h 254"/>
              <a:gd name="T28" fmla="*/ 1288 w 1305"/>
              <a:gd name="T29" fmla="*/ 102 h 254"/>
              <a:gd name="T30" fmla="*/ 1271 w 1305"/>
              <a:gd name="T31" fmla="*/ 119 h 254"/>
              <a:gd name="T32" fmla="*/ 1237 w 1305"/>
              <a:gd name="T33" fmla="*/ 119 h 254"/>
              <a:gd name="T34" fmla="*/ 1186 w 1305"/>
              <a:gd name="T35" fmla="*/ 136 h 254"/>
              <a:gd name="T36" fmla="*/ 1118 w 1305"/>
              <a:gd name="T37" fmla="*/ 153 h 254"/>
              <a:gd name="T38" fmla="*/ 1034 w 1305"/>
              <a:gd name="T39" fmla="*/ 153 h 254"/>
              <a:gd name="T40" fmla="*/ 932 w 1305"/>
              <a:gd name="T41" fmla="*/ 169 h 254"/>
              <a:gd name="T42" fmla="*/ 830 w 1305"/>
              <a:gd name="T43" fmla="*/ 186 h 254"/>
              <a:gd name="T44" fmla="*/ 712 w 1305"/>
              <a:gd name="T45" fmla="*/ 203 h 254"/>
              <a:gd name="T46" fmla="*/ 610 w 1305"/>
              <a:gd name="T47" fmla="*/ 220 h 254"/>
              <a:gd name="T48" fmla="*/ 525 w 1305"/>
              <a:gd name="T49" fmla="*/ 237 h 254"/>
              <a:gd name="T50" fmla="*/ 458 w 1305"/>
              <a:gd name="T51" fmla="*/ 237 h 254"/>
              <a:gd name="T52" fmla="*/ 390 w 1305"/>
              <a:gd name="T53" fmla="*/ 254 h 254"/>
              <a:gd name="T54" fmla="*/ 339 w 1305"/>
              <a:gd name="T55" fmla="*/ 254 h 254"/>
              <a:gd name="T56" fmla="*/ 305 w 1305"/>
              <a:gd name="T57" fmla="*/ 254 h 254"/>
              <a:gd name="T58" fmla="*/ 271 w 1305"/>
              <a:gd name="T59" fmla="*/ 254 h 254"/>
              <a:gd name="T60" fmla="*/ 187 w 1305"/>
              <a:gd name="T61" fmla="*/ 254 h 254"/>
              <a:gd name="T62" fmla="*/ 85 w 1305"/>
              <a:gd name="T63" fmla="*/ 237 h 254"/>
              <a:gd name="T64" fmla="*/ 51 w 1305"/>
              <a:gd name="T65" fmla="*/ 220 h 254"/>
              <a:gd name="T66" fmla="*/ 17 w 1305"/>
              <a:gd name="T67" fmla="*/ 220 h 254"/>
              <a:gd name="T68" fmla="*/ 0 w 1305"/>
              <a:gd name="T69" fmla="*/ 203 h 254"/>
              <a:gd name="T70" fmla="*/ 0 w 1305"/>
              <a:gd name="T71" fmla="*/ 186 h 254"/>
              <a:gd name="T72" fmla="*/ 0 w 1305"/>
              <a:gd name="T73" fmla="*/ 186 h 254"/>
              <a:gd name="T74" fmla="*/ 17 w 1305"/>
              <a:gd name="T75" fmla="*/ 169 h 254"/>
              <a:gd name="T76" fmla="*/ 51 w 1305"/>
              <a:gd name="T77" fmla="*/ 153 h 254"/>
              <a:gd name="T78" fmla="*/ 102 w 1305"/>
              <a:gd name="T79" fmla="*/ 153 h 254"/>
              <a:gd name="T80" fmla="*/ 136 w 1305"/>
              <a:gd name="T81" fmla="*/ 153 h 254"/>
              <a:gd name="T82" fmla="*/ 170 w 1305"/>
              <a:gd name="T83" fmla="*/ 153 h 254"/>
              <a:gd name="T84" fmla="*/ 221 w 1305"/>
              <a:gd name="T85" fmla="*/ 136 h 254"/>
              <a:gd name="T86" fmla="*/ 288 w 1305"/>
              <a:gd name="T87" fmla="*/ 136 h 254"/>
              <a:gd name="T88" fmla="*/ 356 w 1305"/>
              <a:gd name="T89" fmla="*/ 119 h 254"/>
              <a:gd name="T90" fmla="*/ 441 w 1305"/>
              <a:gd name="T91" fmla="*/ 119 h 254"/>
              <a:gd name="T92" fmla="*/ 525 w 1305"/>
              <a:gd name="T93" fmla="*/ 102 h 254"/>
              <a:gd name="T94" fmla="*/ 627 w 1305"/>
              <a:gd name="T95" fmla="*/ 85 h 254"/>
              <a:gd name="T96" fmla="*/ 627 w 1305"/>
              <a:gd name="T97" fmla="*/ 85 h 25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05"/>
              <a:gd name="T148" fmla="*/ 0 h 254"/>
              <a:gd name="T149" fmla="*/ 1305 w 1305"/>
              <a:gd name="T150" fmla="*/ 254 h 25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05" h="254">
                <a:moveTo>
                  <a:pt x="627" y="85"/>
                </a:moveTo>
                <a:lnTo>
                  <a:pt x="729" y="68"/>
                </a:lnTo>
                <a:lnTo>
                  <a:pt x="814" y="51"/>
                </a:lnTo>
                <a:lnTo>
                  <a:pt x="881" y="34"/>
                </a:lnTo>
                <a:lnTo>
                  <a:pt x="949" y="17"/>
                </a:lnTo>
                <a:lnTo>
                  <a:pt x="1017" y="17"/>
                </a:lnTo>
                <a:lnTo>
                  <a:pt x="1068" y="17"/>
                </a:lnTo>
                <a:lnTo>
                  <a:pt x="1102" y="0"/>
                </a:lnTo>
                <a:lnTo>
                  <a:pt x="1118" y="0"/>
                </a:lnTo>
                <a:lnTo>
                  <a:pt x="1186" y="17"/>
                </a:lnTo>
                <a:lnTo>
                  <a:pt x="1254" y="34"/>
                </a:lnTo>
                <a:lnTo>
                  <a:pt x="1271" y="51"/>
                </a:lnTo>
                <a:lnTo>
                  <a:pt x="1288" y="68"/>
                </a:lnTo>
                <a:lnTo>
                  <a:pt x="1305" y="85"/>
                </a:lnTo>
                <a:lnTo>
                  <a:pt x="1288" y="102"/>
                </a:lnTo>
                <a:lnTo>
                  <a:pt x="1271" y="119"/>
                </a:lnTo>
                <a:lnTo>
                  <a:pt x="1237" y="119"/>
                </a:lnTo>
                <a:lnTo>
                  <a:pt x="1186" y="136"/>
                </a:lnTo>
                <a:lnTo>
                  <a:pt x="1118" y="153"/>
                </a:lnTo>
                <a:lnTo>
                  <a:pt x="1034" y="153"/>
                </a:lnTo>
                <a:lnTo>
                  <a:pt x="932" y="169"/>
                </a:lnTo>
                <a:lnTo>
                  <a:pt x="830" y="186"/>
                </a:lnTo>
                <a:lnTo>
                  <a:pt x="712" y="203"/>
                </a:lnTo>
                <a:lnTo>
                  <a:pt x="610" y="220"/>
                </a:lnTo>
                <a:lnTo>
                  <a:pt x="525" y="237"/>
                </a:lnTo>
                <a:lnTo>
                  <a:pt x="458" y="237"/>
                </a:lnTo>
                <a:lnTo>
                  <a:pt x="390" y="254"/>
                </a:lnTo>
                <a:lnTo>
                  <a:pt x="339" y="254"/>
                </a:lnTo>
                <a:lnTo>
                  <a:pt x="305" y="254"/>
                </a:lnTo>
                <a:lnTo>
                  <a:pt x="271" y="254"/>
                </a:lnTo>
                <a:lnTo>
                  <a:pt x="187" y="254"/>
                </a:lnTo>
                <a:lnTo>
                  <a:pt x="85" y="237"/>
                </a:lnTo>
                <a:lnTo>
                  <a:pt x="51" y="220"/>
                </a:lnTo>
                <a:lnTo>
                  <a:pt x="17" y="220"/>
                </a:lnTo>
                <a:lnTo>
                  <a:pt x="0" y="203"/>
                </a:lnTo>
                <a:lnTo>
                  <a:pt x="0" y="186"/>
                </a:lnTo>
                <a:lnTo>
                  <a:pt x="17" y="169"/>
                </a:lnTo>
                <a:lnTo>
                  <a:pt x="51" y="153"/>
                </a:lnTo>
                <a:lnTo>
                  <a:pt x="102" y="153"/>
                </a:lnTo>
                <a:lnTo>
                  <a:pt x="136" y="153"/>
                </a:lnTo>
                <a:lnTo>
                  <a:pt x="170" y="153"/>
                </a:lnTo>
                <a:lnTo>
                  <a:pt x="221" y="136"/>
                </a:lnTo>
                <a:lnTo>
                  <a:pt x="288" y="136"/>
                </a:lnTo>
                <a:lnTo>
                  <a:pt x="356" y="119"/>
                </a:lnTo>
                <a:lnTo>
                  <a:pt x="441" y="119"/>
                </a:lnTo>
                <a:lnTo>
                  <a:pt x="525" y="102"/>
                </a:lnTo>
                <a:lnTo>
                  <a:pt x="627" y="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5" name="Freeform 31"/>
          <p:cNvSpPr/>
          <p:nvPr/>
        </p:nvSpPr>
        <p:spPr bwMode="auto">
          <a:xfrm>
            <a:off x="5943600" y="3084513"/>
            <a:ext cx="193675" cy="203200"/>
          </a:xfrm>
          <a:custGeom>
            <a:avLst/>
            <a:gdLst>
              <a:gd name="T0" fmla="*/ 220 w 305"/>
              <a:gd name="T1" fmla="*/ 321 h 321"/>
              <a:gd name="T2" fmla="*/ 203 w 305"/>
              <a:gd name="T3" fmla="*/ 321 h 321"/>
              <a:gd name="T4" fmla="*/ 186 w 305"/>
              <a:gd name="T5" fmla="*/ 305 h 321"/>
              <a:gd name="T6" fmla="*/ 152 w 305"/>
              <a:gd name="T7" fmla="*/ 271 h 321"/>
              <a:gd name="T8" fmla="*/ 118 w 305"/>
              <a:gd name="T9" fmla="*/ 237 h 321"/>
              <a:gd name="T10" fmla="*/ 67 w 305"/>
              <a:gd name="T11" fmla="*/ 186 h 321"/>
              <a:gd name="T12" fmla="*/ 33 w 305"/>
              <a:gd name="T13" fmla="*/ 136 h 321"/>
              <a:gd name="T14" fmla="*/ 17 w 305"/>
              <a:gd name="T15" fmla="*/ 102 h 321"/>
              <a:gd name="T16" fmla="*/ 0 w 305"/>
              <a:gd name="T17" fmla="*/ 68 h 321"/>
              <a:gd name="T18" fmla="*/ 0 w 305"/>
              <a:gd name="T19" fmla="*/ 17 h 321"/>
              <a:gd name="T20" fmla="*/ 0 w 305"/>
              <a:gd name="T21" fmla="*/ 0 h 321"/>
              <a:gd name="T22" fmla="*/ 17 w 305"/>
              <a:gd name="T23" fmla="*/ 0 h 321"/>
              <a:gd name="T24" fmla="*/ 33 w 305"/>
              <a:gd name="T25" fmla="*/ 0 h 321"/>
              <a:gd name="T26" fmla="*/ 67 w 305"/>
              <a:gd name="T27" fmla="*/ 17 h 321"/>
              <a:gd name="T28" fmla="*/ 101 w 305"/>
              <a:gd name="T29" fmla="*/ 17 h 321"/>
              <a:gd name="T30" fmla="*/ 169 w 305"/>
              <a:gd name="T31" fmla="*/ 34 h 321"/>
              <a:gd name="T32" fmla="*/ 220 w 305"/>
              <a:gd name="T33" fmla="*/ 51 h 321"/>
              <a:gd name="T34" fmla="*/ 254 w 305"/>
              <a:gd name="T35" fmla="*/ 85 h 321"/>
              <a:gd name="T36" fmla="*/ 288 w 305"/>
              <a:gd name="T37" fmla="*/ 102 h 321"/>
              <a:gd name="T38" fmla="*/ 305 w 305"/>
              <a:gd name="T39" fmla="*/ 136 h 321"/>
              <a:gd name="T40" fmla="*/ 305 w 305"/>
              <a:gd name="T41" fmla="*/ 169 h 321"/>
              <a:gd name="T42" fmla="*/ 305 w 305"/>
              <a:gd name="T43" fmla="*/ 203 h 321"/>
              <a:gd name="T44" fmla="*/ 288 w 305"/>
              <a:gd name="T45" fmla="*/ 254 h 321"/>
              <a:gd name="T46" fmla="*/ 254 w 305"/>
              <a:gd name="T47" fmla="*/ 305 h 321"/>
              <a:gd name="T48" fmla="*/ 220 w 305"/>
              <a:gd name="T49" fmla="*/ 321 h 321"/>
              <a:gd name="T50" fmla="*/ 220 w 305"/>
              <a:gd name="T51" fmla="*/ 321 h 32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05"/>
              <a:gd name="T79" fmla="*/ 0 h 321"/>
              <a:gd name="T80" fmla="*/ 305 w 305"/>
              <a:gd name="T81" fmla="*/ 321 h 32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05" h="321">
                <a:moveTo>
                  <a:pt x="220" y="321"/>
                </a:moveTo>
                <a:lnTo>
                  <a:pt x="203" y="321"/>
                </a:lnTo>
                <a:lnTo>
                  <a:pt x="186" y="305"/>
                </a:lnTo>
                <a:lnTo>
                  <a:pt x="152" y="271"/>
                </a:lnTo>
                <a:lnTo>
                  <a:pt x="118" y="237"/>
                </a:lnTo>
                <a:lnTo>
                  <a:pt x="67" y="186"/>
                </a:lnTo>
                <a:lnTo>
                  <a:pt x="33" y="136"/>
                </a:lnTo>
                <a:lnTo>
                  <a:pt x="17" y="102"/>
                </a:lnTo>
                <a:lnTo>
                  <a:pt x="0" y="68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3" y="0"/>
                </a:lnTo>
                <a:lnTo>
                  <a:pt x="67" y="17"/>
                </a:lnTo>
                <a:lnTo>
                  <a:pt x="101" y="17"/>
                </a:lnTo>
                <a:lnTo>
                  <a:pt x="169" y="34"/>
                </a:lnTo>
                <a:lnTo>
                  <a:pt x="220" y="51"/>
                </a:lnTo>
                <a:lnTo>
                  <a:pt x="254" y="85"/>
                </a:lnTo>
                <a:lnTo>
                  <a:pt x="288" y="102"/>
                </a:lnTo>
                <a:lnTo>
                  <a:pt x="305" y="136"/>
                </a:lnTo>
                <a:lnTo>
                  <a:pt x="305" y="169"/>
                </a:lnTo>
                <a:lnTo>
                  <a:pt x="305" y="203"/>
                </a:lnTo>
                <a:lnTo>
                  <a:pt x="288" y="254"/>
                </a:lnTo>
                <a:lnTo>
                  <a:pt x="254" y="305"/>
                </a:lnTo>
                <a:lnTo>
                  <a:pt x="220" y="3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9" name="Freeform 35"/>
          <p:cNvSpPr/>
          <p:nvPr/>
        </p:nvSpPr>
        <p:spPr bwMode="auto">
          <a:xfrm>
            <a:off x="5673725" y="2430463"/>
            <a:ext cx="1441450" cy="236537"/>
          </a:xfrm>
          <a:custGeom>
            <a:avLst/>
            <a:gdLst>
              <a:gd name="T0" fmla="*/ 169 w 2270"/>
              <a:gd name="T1" fmla="*/ 236 h 372"/>
              <a:gd name="T2" fmla="*/ 305 w 2270"/>
              <a:gd name="T3" fmla="*/ 219 h 372"/>
              <a:gd name="T4" fmla="*/ 441 w 2270"/>
              <a:gd name="T5" fmla="*/ 203 h 372"/>
              <a:gd name="T6" fmla="*/ 474 w 2270"/>
              <a:gd name="T7" fmla="*/ 203 h 372"/>
              <a:gd name="T8" fmla="*/ 542 w 2270"/>
              <a:gd name="T9" fmla="*/ 186 h 372"/>
              <a:gd name="T10" fmla="*/ 610 w 2270"/>
              <a:gd name="T11" fmla="*/ 186 h 372"/>
              <a:gd name="T12" fmla="*/ 695 w 2270"/>
              <a:gd name="T13" fmla="*/ 169 h 372"/>
              <a:gd name="T14" fmla="*/ 813 w 2270"/>
              <a:gd name="T15" fmla="*/ 152 h 372"/>
              <a:gd name="T16" fmla="*/ 932 w 2270"/>
              <a:gd name="T17" fmla="*/ 135 h 372"/>
              <a:gd name="T18" fmla="*/ 1084 w 2270"/>
              <a:gd name="T19" fmla="*/ 118 h 372"/>
              <a:gd name="T20" fmla="*/ 1237 w 2270"/>
              <a:gd name="T21" fmla="*/ 101 h 372"/>
              <a:gd name="T22" fmla="*/ 1389 w 2270"/>
              <a:gd name="T23" fmla="*/ 67 h 372"/>
              <a:gd name="T24" fmla="*/ 1542 w 2270"/>
              <a:gd name="T25" fmla="*/ 50 h 372"/>
              <a:gd name="T26" fmla="*/ 1660 w 2270"/>
              <a:gd name="T27" fmla="*/ 34 h 372"/>
              <a:gd name="T28" fmla="*/ 1762 w 2270"/>
              <a:gd name="T29" fmla="*/ 17 h 372"/>
              <a:gd name="T30" fmla="*/ 1847 w 2270"/>
              <a:gd name="T31" fmla="*/ 17 h 372"/>
              <a:gd name="T32" fmla="*/ 1914 w 2270"/>
              <a:gd name="T33" fmla="*/ 0 h 372"/>
              <a:gd name="T34" fmla="*/ 1965 w 2270"/>
              <a:gd name="T35" fmla="*/ 0 h 372"/>
              <a:gd name="T36" fmla="*/ 1999 w 2270"/>
              <a:gd name="T37" fmla="*/ 0 h 372"/>
              <a:gd name="T38" fmla="*/ 2101 w 2270"/>
              <a:gd name="T39" fmla="*/ 17 h 372"/>
              <a:gd name="T40" fmla="*/ 2169 w 2270"/>
              <a:gd name="T41" fmla="*/ 34 h 372"/>
              <a:gd name="T42" fmla="*/ 2236 w 2270"/>
              <a:gd name="T43" fmla="*/ 67 h 372"/>
              <a:gd name="T44" fmla="*/ 2253 w 2270"/>
              <a:gd name="T45" fmla="*/ 84 h 372"/>
              <a:gd name="T46" fmla="*/ 2270 w 2270"/>
              <a:gd name="T47" fmla="*/ 101 h 372"/>
              <a:gd name="T48" fmla="*/ 2270 w 2270"/>
              <a:gd name="T49" fmla="*/ 118 h 372"/>
              <a:gd name="T50" fmla="*/ 2270 w 2270"/>
              <a:gd name="T51" fmla="*/ 135 h 372"/>
              <a:gd name="T52" fmla="*/ 2253 w 2270"/>
              <a:gd name="T53" fmla="*/ 152 h 372"/>
              <a:gd name="T54" fmla="*/ 2219 w 2270"/>
              <a:gd name="T55" fmla="*/ 152 h 372"/>
              <a:gd name="T56" fmla="*/ 2202 w 2270"/>
              <a:gd name="T57" fmla="*/ 169 h 372"/>
              <a:gd name="T58" fmla="*/ 2169 w 2270"/>
              <a:gd name="T59" fmla="*/ 169 h 372"/>
              <a:gd name="T60" fmla="*/ 2118 w 2270"/>
              <a:gd name="T61" fmla="*/ 186 h 372"/>
              <a:gd name="T62" fmla="*/ 2067 w 2270"/>
              <a:gd name="T63" fmla="*/ 186 h 372"/>
              <a:gd name="T64" fmla="*/ 2016 w 2270"/>
              <a:gd name="T65" fmla="*/ 186 h 372"/>
              <a:gd name="T66" fmla="*/ 1948 w 2270"/>
              <a:gd name="T67" fmla="*/ 186 h 372"/>
              <a:gd name="T68" fmla="*/ 1881 w 2270"/>
              <a:gd name="T69" fmla="*/ 186 h 372"/>
              <a:gd name="T70" fmla="*/ 1796 w 2270"/>
              <a:gd name="T71" fmla="*/ 186 h 372"/>
              <a:gd name="T72" fmla="*/ 1626 w 2270"/>
              <a:gd name="T73" fmla="*/ 203 h 372"/>
              <a:gd name="T74" fmla="*/ 1457 w 2270"/>
              <a:gd name="T75" fmla="*/ 203 h 372"/>
              <a:gd name="T76" fmla="*/ 1152 w 2270"/>
              <a:gd name="T77" fmla="*/ 219 h 372"/>
              <a:gd name="T78" fmla="*/ 864 w 2270"/>
              <a:gd name="T79" fmla="*/ 270 h 372"/>
              <a:gd name="T80" fmla="*/ 559 w 2270"/>
              <a:gd name="T81" fmla="*/ 321 h 372"/>
              <a:gd name="T82" fmla="*/ 491 w 2270"/>
              <a:gd name="T83" fmla="*/ 321 h 372"/>
              <a:gd name="T84" fmla="*/ 424 w 2270"/>
              <a:gd name="T85" fmla="*/ 338 h 372"/>
              <a:gd name="T86" fmla="*/ 356 w 2270"/>
              <a:gd name="T87" fmla="*/ 355 h 372"/>
              <a:gd name="T88" fmla="*/ 305 w 2270"/>
              <a:gd name="T89" fmla="*/ 355 h 372"/>
              <a:gd name="T90" fmla="*/ 271 w 2270"/>
              <a:gd name="T91" fmla="*/ 372 h 372"/>
              <a:gd name="T92" fmla="*/ 237 w 2270"/>
              <a:gd name="T93" fmla="*/ 372 h 372"/>
              <a:gd name="T94" fmla="*/ 203 w 2270"/>
              <a:gd name="T95" fmla="*/ 372 h 372"/>
              <a:gd name="T96" fmla="*/ 186 w 2270"/>
              <a:gd name="T97" fmla="*/ 372 h 372"/>
              <a:gd name="T98" fmla="*/ 152 w 2270"/>
              <a:gd name="T99" fmla="*/ 372 h 372"/>
              <a:gd name="T100" fmla="*/ 119 w 2270"/>
              <a:gd name="T101" fmla="*/ 355 h 372"/>
              <a:gd name="T102" fmla="*/ 51 w 2270"/>
              <a:gd name="T103" fmla="*/ 321 h 372"/>
              <a:gd name="T104" fmla="*/ 17 w 2270"/>
              <a:gd name="T105" fmla="*/ 287 h 372"/>
              <a:gd name="T106" fmla="*/ 0 w 2270"/>
              <a:gd name="T107" fmla="*/ 270 h 372"/>
              <a:gd name="T108" fmla="*/ 0 w 2270"/>
              <a:gd name="T109" fmla="*/ 253 h 372"/>
              <a:gd name="T110" fmla="*/ 17 w 2270"/>
              <a:gd name="T111" fmla="*/ 236 h 372"/>
              <a:gd name="T112" fmla="*/ 34 w 2270"/>
              <a:gd name="T113" fmla="*/ 236 h 372"/>
              <a:gd name="T114" fmla="*/ 68 w 2270"/>
              <a:gd name="T115" fmla="*/ 236 h 372"/>
              <a:gd name="T116" fmla="*/ 102 w 2270"/>
              <a:gd name="T117" fmla="*/ 236 h 372"/>
              <a:gd name="T118" fmla="*/ 169 w 2270"/>
              <a:gd name="T119" fmla="*/ 236 h 372"/>
              <a:gd name="T120" fmla="*/ 169 w 2270"/>
              <a:gd name="T121" fmla="*/ 236 h 37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270"/>
              <a:gd name="T184" fmla="*/ 0 h 372"/>
              <a:gd name="T185" fmla="*/ 2270 w 2270"/>
              <a:gd name="T186" fmla="*/ 372 h 37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270" h="372">
                <a:moveTo>
                  <a:pt x="169" y="236"/>
                </a:moveTo>
                <a:lnTo>
                  <a:pt x="305" y="219"/>
                </a:lnTo>
                <a:lnTo>
                  <a:pt x="441" y="203"/>
                </a:lnTo>
                <a:lnTo>
                  <a:pt x="474" y="203"/>
                </a:lnTo>
                <a:lnTo>
                  <a:pt x="542" y="186"/>
                </a:lnTo>
                <a:lnTo>
                  <a:pt x="610" y="186"/>
                </a:lnTo>
                <a:lnTo>
                  <a:pt x="695" y="169"/>
                </a:lnTo>
                <a:lnTo>
                  <a:pt x="813" y="152"/>
                </a:lnTo>
                <a:lnTo>
                  <a:pt x="932" y="135"/>
                </a:lnTo>
                <a:lnTo>
                  <a:pt x="1084" y="118"/>
                </a:lnTo>
                <a:lnTo>
                  <a:pt x="1237" y="101"/>
                </a:lnTo>
                <a:lnTo>
                  <a:pt x="1389" y="67"/>
                </a:lnTo>
                <a:lnTo>
                  <a:pt x="1542" y="50"/>
                </a:lnTo>
                <a:lnTo>
                  <a:pt x="1660" y="34"/>
                </a:lnTo>
                <a:lnTo>
                  <a:pt x="1762" y="17"/>
                </a:lnTo>
                <a:lnTo>
                  <a:pt x="1847" y="17"/>
                </a:lnTo>
                <a:lnTo>
                  <a:pt x="1914" y="0"/>
                </a:lnTo>
                <a:lnTo>
                  <a:pt x="1965" y="0"/>
                </a:lnTo>
                <a:lnTo>
                  <a:pt x="1999" y="0"/>
                </a:lnTo>
                <a:lnTo>
                  <a:pt x="2101" y="17"/>
                </a:lnTo>
                <a:lnTo>
                  <a:pt x="2169" y="34"/>
                </a:lnTo>
                <a:lnTo>
                  <a:pt x="2236" y="67"/>
                </a:lnTo>
                <a:lnTo>
                  <a:pt x="2253" y="84"/>
                </a:lnTo>
                <a:lnTo>
                  <a:pt x="2270" y="101"/>
                </a:lnTo>
                <a:lnTo>
                  <a:pt x="2270" y="118"/>
                </a:lnTo>
                <a:lnTo>
                  <a:pt x="2270" y="135"/>
                </a:lnTo>
                <a:lnTo>
                  <a:pt x="2253" y="152"/>
                </a:lnTo>
                <a:lnTo>
                  <a:pt x="2219" y="152"/>
                </a:lnTo>
                <a:lnTo>
                  <a:pt x="2202" y="169"/>
                </a:lnTo>
                <a:lnTo>
                  <a:pt x="2169" y="169"/>
                </a:lnTo>
                <a:lnTo>
                  <a:pt x="2118" y="186"/>
                </a:lnTo>
                <a:lnTo>
                  <a:pt x="2067" y="186"/>
                </a:lnTo>
                <a:lnTo>
                  <a:pt x="2016" y="186"/>
                </a:lnTo>
                <a:lnTo>
                  <a:pt x="1948" y="186"/>
                </a:lnTo>
                <a:lnTo>
                  <a:pt x="1881" y="186"/>
                </a:lnTo>
                <a:lnTo>
                  <a:pt x="1796" y="186"/>
                </a:lnTo>
                <a:lnTo>
                  <a:pt x="1626" y="203"/>
                </a:lnTo>
                <a:lnTo>
                  <a:pt x="1457" y="203"/>
                </a:lnTo>
                <a:lnTo>
                  <a:pt x="1152" y="219"/>
                </a:lnTo>
                <a:lnTo>
                  <a:pt x="864" y="270"/>
                </a:lnTo>
                <a:lnTo>
                  <a:pt x="559" y="321"/>
                </a:lnTo>
                <a:lnTo>
                  <a:pt x="491" y="321"/>
                </a:lnTo>
                <a:lnTo>
                  <a:pt x="424" y="338"/>
                </a:lnTo>
                <a:lnTo>
                  <a:pt x="356" y="355"/>
                </a:lnTo>
                <a:lnTo>
                  <a:pt x="305" y="355"/>
                </a:lnTo>
                <a:lnTo>
                  <a:pt x="271" y="372"/>
                </a:lnTo>
                <a:lnTo>
                  <a:pt x="237" y="372"/>
                </a:lnTo>
                <a:lnTo>
                  <a:pt x="203" y="372"/>
                </a:lnTo>
                <a:lnTo>
                  <a:pt x="186" y="372"/>
                </a:lnTo>
                <a:lnTo>
                  <a:pt x="152" y="372"/>
                </a:lnTo>
                <a:lnTo>
                  <a:pt x="119" y="355"/>
                </a:lnTo>
                <a:lnTo>
                  <a:pt x="51" y="321"/>
                </a:lnTo>
                <a:lnTo>
                  <a:pt x="17" y="287"/>
                </a:lnTo>
                <a:lnTo>
                  <a:pt x="0" y="270"/>
                </a:lnTo>
                <a:lnTo>
                  <a:pt x="0" y="253"/>
                </a:lnTo>
                <a:lnTo>
                  <a:pt x="17" y="236"/>
                </a:lnTo>
                <a:lnTo>
                  <a:pt x="34" y="236"/>
                </a:lnTo>
                <a:lnTo>
                  <a:pt x="68" y="236"/>
                </a:lnTo>
                <a:lnTo>
                  <a:pt x="102" y="236"/>
                </a:lnTo>
                <a:lnTo>
                  <a:pt x="169" y="2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80" name="Freeform 36"/>
          <p:cNvSpPr/>
          <p:nvPr/>
        </p:nvSpPr>
        <p:spPr bwMode="auto">
          <a:xfrm>
            <a:off x="6007100" y="2312988"/>
            <a:ext cx="236538" cy="482600"/>
          </a:xfrm>
          <a:custGeom>
            <a:avLst/>
            <a:gdLst>
              <a:gd name="T0" fmla="*/ 254 w 373"/>
              <a:gd name="T1" fmla="*/ 625 h 760"/>
              <a:gd name="T2" fmla="*/ 204 w 373"/>
              <a:gd name="T3" fmla="*/ 473 h 760"/>
              <a:gd name="T4" fmla="*/ 153 w 373"/>
              <a:gd name="T5" fmla="*/ 287 h 760"/>
              <a:gd name="T6" fmla="*/ 136 w 373"/>
              <a:gd name="T7" fmla="*/ 220 h 760"/>
              <a:gd name="T8" fmla="*/ 102 w 373"/>
              <a:gd name="T9" fmla="*/ 152 h 760"/>
              <a:gd name="T10" fmla="*/ 85 w 373"/>
              <a:gd name="T11" fmla="*/ 118 h 760"/>
              <a:gd name="T12" fmla="*/ 51 w 373"/>
              <a:gd name="T13" fmla="*/ 84 h 760"/>
              <a:gd name="T14" fmla="*/ 34 w 373"/>
              <a:gd name="T15" fmla="*/ 84 h 760"/>
              <a:gd name="T16" fmla="*/ 17 w 373"/>
              <a:gd name="T17" fmla="*/ 68 h 760"/>
              <a:gd name="T18" fmla="*/ 0 w 373"/>
              <a:gd name="T19" fmla="*/ 51 h 760"/>
              <a:gd name="T20" fmla="*/ 17 w 373"/>
              <a:gd name="T21" fmla="*/ 34 h 760"/>
              <a:gd name="T22" fmla="*/ 34 w 373"/>
              <a:gd name="T23" fmla="*/ 17 h 760"/>
              <a:gd name="T24" fmla="*/ 51 w 373"/>
              <a:gd name="T25" fmla="*/ 0 h 760"/>
              <a:gd name="T26" fmla="*/ 85 w 373"/>
              <a:gd name="T27" fmla="*/ 0 h 760"/>
              <a:gd name="T28" fmla="*/ 153 w 373"/>
              <a:gd name="T29" fmla="*/ 0 h 760"/>
              <a:gd name="T30" fmla="*/ 204 w 373"/>
              <a:gd name="T31" fmla="*/ 17 h 760"/>
              <a:gd name="T32" fmla="*/ 254 w 373"/>
              <a:gd name="T33" fmla="*/ 34 h 760"/>
              <a:gd name="T34" fmla="*/ 271 w 373"/>
              <a:gd name="T35" fmla="*/ 34 h 760"/>
              <a:gd name="T36" fmla="*/ 288 w 373"/>
              <a:gd name="T37" fmla="*/ 51 h 760"/>
              <a:gd name="T38" fmla="*/ 305 w 373"/>
              <a:gd name="T39" fmla="*/ 84 h 760"/>
              <a:gd name="T40" fmla="*/ 322 w 373"/>
              <a:gd name="T41" fmla="*/ 135 h 760"/>
              <a:gd name="T42" fmla="*/ 339 w 373"/>
              <a:gd name="T43" fmla="*/ 203 h 760"/>
              <a:gd name="T44" fmla="*/ 339 w 373"/>
              <a:gd name="T45" fmla="*/ 287 h 760"/>
              <a:gd name="T46" fmla="*/ 356 w 373"/>
              <a:gd name="T47" fmla="*/ 405 h 760"/>
              <a:gd name="T48" fmla="*/ 356 w 373"/>
              <a:gd name="T49" fmla="*/ 490 h 760"/>
              <a:gd name="T50" fmla="*/ 373 w 373"/>
              <a:gd name="T51" fmla="*/ 574 h 760"/>
              <a:gd name="T52" fmla="*/ 373 w 373"/>
              <a:gd name="T53" fmla="*/ 642 h 760"/>
              <a:gd name="T54" fmla="*/ 373 w 373"/>
              <a:gd name="T55" fmla="*/ 693 h 760"/>
              <a:gd name="T56" fmla="*/ 356 w 373"/>
              <a:gd name="T57" fmla="*/ 726 h 760"/>
              <a:gd name="T58" fmla="*/ 356 w 373"/>
              <a:gd name="T59" fmla="*/ 760 h 760"/>
              <a:gd name="T60" fmla="*/ 339 w 373"/>
              <a:gd name="T61" fmla="*/ 760 h 760"/>
              <a:gd name="T62" fmla="*/ 322 w 373"/>
              <a:gd name="T63" fmla="*/ 760 h 760"/>
              <a:gd name="T64" fmla="*/ 305 w 373"/>
              <a:gd name="T65" fmla="*/ 726 h 760"/>
              <a:gd name="T66" fmla="*/ 288 w 373"/>
              <a:gd name="T67" fmla="*/ 693 h 760"/>
              <a:gd name="T68" fmla="*/ 254 w 373"/>
              <a:gd name="T69" fmla="*/ 625 h 760"/>
              <a:gd name="T70" fmla="*/ 254 w 373"/>
              <a:gd name="T71" fmla="*/ 625 h 7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373"/>
              <a:gd name="T109" fmla="*/ 0 h 760"/>
              <a:gd name="T110" fmla="*/ 373 w 373"/>
              <a:gd name="T111" fmla="*/ 760 h 76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373" h="760">
                <a:moveTo>
                  <a:pt x="254" y="625"/>
                </a:moveTo>
                <a:lnTo>
                  <a:pt x="204" y="473"/>
                </a:lnTo>
                <a:lnTo>
                  <a:pt x="153" y="287"/>
                </a:lnTo>
                <a:lnTo>
                  <a:pt x="136" y="220"/>
                </a:lnTo>
                <a:lnTo>
                  <a:pt x="102" y="152"/>
                </a:lnTo>
                <a:lnTo>
                  <a:pt x="85" y="118"/>
                </a:lnTo>
                <a:lnTo>
                  <a:pt x="51" y="84"/>
                </a:lnTo>
                <a:lnTo>
                  <a:pt x="34" y="84"/>
                </a:lnTo>
                <a:lnTo>
                  <a:pt x="17" y="68"/>
                </a:lnTo>
                <a:lnTo>
                  <a:pt x="0" y="51"/>
                </a:lnTo>
                <a:lnTo>
                  <a:pt x="17" y="34"/>
                </a:lnTo>
                <a:lnTo>
                  <a:pt x="34" y="17"/>
                </a:lnTo>
                <a:lnTo>
                  <a:pt x="51" y="0"/>
                </a:lnTo>
                <a:lnTo>
                  <a:pt x="85" y="0"/>
                </a:lnTo>
                <a:lnTo>
                  <a:pt x="153" y="0"/>
                </a:lnTo>
                <a:lnTo>
                  <a:pt x="204" y="17"/>
                </a:lnTo>
                <a:lnTo>
                  <a:pt x="254" y="34"/>
                </a:lnTo>
                <a:lnTo>
                  <a:pt x="271" y="34"/>
                </a:lnTo>
                <a:lnTo>
                  <a:pt x="288" y="51"/>
                </a:lnTo>
                <a:lnTo>
                  <a:pt x="305" y="84"/>
                </a:lnTo>
                <a:lnTo>
                  <a:pt x="322" y="135"/>
                </a:lnTo>
                <a:lnTo>
                  <a:pt x="339" y="203"/>
                </a:lnTo>
                <a:lnTo>
                  <a:pt x="339" y="287"/>
                </a:lnTo>
                <a:lnTo>
                  <a:pt x="356" y="405"/>
                </a:lnTo>
                <a:lnTo>
                  <a:pt x="356" y="490"/>
                </a:lnTo>
                <a:lnTo>
                  <a:pt x="373" y="574"/>
                </a:lnTo>
                <a:lnTo>
                  <a:pt x="373" y="642"/>
                </a:lnTo>
                <a:lnTo>
                  <a:pt x="373" y="693"/>
                </a:lnTo>
                <a:lnTo>
                  <a:pt x="356" y="726"/>
                </a:lnTo>
                <a:lnTo>
                  <a:pt x="356" y="760"/>
                </a:lnTo>
                <a:lnTo>
                  <a:pt x="339" y="760"/>
                </a:lnTo>
                <a:lnTo>
                  <a:pt x="322" y="760"/>
                </a:lnTo>
                <a:lnTo>
                  <a:pt x="305" y="726"/>
                </a:lnTo>
                <a:lnTo>
                  <a:pt x="288" y="693"/>
                </a:lnTo>
                <a:lnTo>
                  <a:pt x="254" y="6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81" name="Freeform 37"/>
          <p:cNvSpPr/>
          <p:nvPr/>
        </p:nvSpPr>
        <p:spPr bwMode="auto">
          <a:xfrm>
            <a:off x="5502275" y="3255963"/>
            <a:ext cx="1774825" cy="247650"/>
          </a:xfrm>
          <a:custGeom>
            <a:avLst/>
            <a:gdLst>
              <a:gd name="T0" fmla="*/ 220 w 2795"/>
              <a:gd name="T1" fmla="*/ 371 h 388"/>
              <a:gd name="T2" fmla="*/ 135 w 2795"/>
              <a:gd name="T3" fmla="*/ 355 h 388"/>
              <a:gd name="T4" fmla="*/ 51 w 2795"/>
              <a:gd name="T5" fmla="*/ 304 h 388"/>
              <a:gd name="T6" fmla="*/ 0 w 2795"/>
              <a:gd name="T7" fmla="*/ 270 h 388"/>
              <a:gd name="T8" fmla="*/ 0 w 2795"/>
              <a:gd name="T9" fmla="*/ 253 h 388"/>
              <a:gd name="T10" fmla="*/ 51 w 2795"/>
              <a:gd name="T11" fmla="*/ 253 h 388"/>
              <a:gd name="T12" fmla="*/ 203 w 2795"/>
              <a:gd name="T13" fmla="*/ 236 h 388"/>
              <a:gd name="T14" fmla="*/ 288 w 2795"/>
              <a:gd name="T15" fmla="*/ 236 h 388"/>
              <a:gd name="T16" fmla="*/ 322 w 2795"/>
              <a:gd name="T17" fmla="*/ 219 h 388"/>
              <a:gd name="T18" fmla="*/ 407 w 2795"/>
              <a:gd name="T19" fmla="*/ 219 h 388"/>
              <a:gd name="T20" fmla="*/ 525 w 2795"/>
              <a:gd name="T21" fmla="*/ 203 h 388"/>
              <a:gd name="T22" fmla="*/ 678 w 2795"/>
              <a:gd name="T23" fmla="*/ 186 h 388"/>
              <a:gd name="T24" fmla="*/ 864 w 2795"/>
              <a:gd name="T25" fmla="*/ 169 h 388"/>
              <a:gd name="T26" fmla="*/ 1084 w 2795"/>
              <a:gd name="T27" fmla="*/ 152 h 388"/>
              <a:gd name="T28" fmla="*/ 1355 w 2795"/>
              <a:gd name="T29" fmla="*/ 118 h 388"/>
              <a:gd name="T30" fmla="*/ 1660 w 2795"/>
              <a:gd name="T31" fmla="*/ 67 h 388"/>
              <a:gd name="T32" fmla="*/ 1948 w 2795"/>
              <a:gd name="T33" fmla="*/ 34 h 388"/>
              <a:gd name="T34" fmla="*/ 2185 w 2795"/>
              <a:gd name="T35" fmla="*/ 17 h 388"/>
              <a:gd name="T36" fmla="*/ 2372 w 2795"/>
              <a:gd name="T37" fmla="*/ 0 h 388"/>
              <a:gd name="T38" fmla="*/ 2490 w 2795"/>
              <a:gd name="T39" fmla="*/ 0 h 388"/>
              <a:gd name="T40" fmla="*/ 2626 w 2795"/>
              <a:gd name="T41" fmla="*/ 17 h 388"/>
              <a:gd name="T42" fmla="*/ 2728 w 2795"/>
              <a:gd name="T43" fmla="*/ 50 h 388"/>
              <a:gd name="T44" fmla="*/ 2778 w 2795"/>
              <a:gd name="T45" fmla="*/ 118 h 388"/>
              <a:gd name="T46" fmla="*/ 2795 w 2795"/>
              <a:gd name="T47" fmla="*/ 135 h 388"/>
              <a:gd name="T48" fmla="*/ 2795 w 2795"/>
              <a:gd name="T49" fmla="*/ 169 h 388"/>
              <a:gd name="T50" fmla="*/ 2762 w 2795"/>
              <a:gd name="T51" fmla="*/ 169 h 388"/>
              <a:gd name="T52" fmla="*/ 2660 w 2795"/>
              <a:gd name="T53" fmla="*/ 186 h 388"/>
              <a:gd name="T54" fmla="*/ 2524 w 2795"/>
              <a:gd name="T55" fmla="*/ 186 h 388"/>
              <a:gd name="T56" fmla="*/ 2321 w 2795"/>
              <a:gd name="T57" fmla="*/ 186 h 388"/>
              <a:gd name="T58" fmla="*/ 1881 w 2795"/>
              <a:gd name="T59" fmla="*/ 203 h 388"/>
              <a:gd name="T60" fmla="*/ 1491 w 2795"/>
              <a:gd name="T61" fmla="*/ 219 h 388"/>
              <a:gd name="T62" fmla="*/ 728 w 2795"/>
              <a:gd name="T63" fmla="*/ 321 h 388"/>
              <a:gd name="T64" fmla="*/ 542 w 2795"/>
              <a:gd name="T65" fmla="*/ 338 h 388"/>
              <a:gd name="T66" fmla="*/ 407 w 2795"/>
              <a:gd name="T67" fmla="*/ 371 h 388"/>
              <a:gd name="T68" fmla="*/ 305 w 2795"/>
              <a:gd name="T69" fmla="*/ 388 h 388"/>
              <a:gd name="T70" fmla="*/ 254 w 2795"/>
              <a:gd name="T71" fmla="*/ 388 h 3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795"/>
              <a:gd name="T109" fmla="*/ 0 h 388"/>
              <a:gd name="T110" fmla="*/ 2795 w 2795"/>
              <a:gd name="T111" fmla="*/ 388 h 38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795" h="388">
                <a:moveTo>
                  <a:pt x="254" y="388"/>
                </a:moveTo>
                <a:lnTo>
                  <a:pt x="220" y="371"/>
                </a:lnTo>
                <a:lnTo>
                  <a:pt x="186" y="371"/>
                </a:lnTo>
                <a:lnTo>
                  <a:pt x="135" y="355"/>
                </a:lnTo>
                <a:lnTo>
                  <a:pt x="102" y="321"/>
                </a:lnTo>
                <a:lnTo>
                  <a:pt x="51" y="304"/>
                </a:lnTo>
                <a:lnTo>
                  <a:pt x="17" y="287"/>
                </a:lnTo>
                <a:lnTo>
                  <a:pt x="0" y="270"/>
                </a:lnTo>
                <a:lnTo>
                  <a:pt x="0" y="253"/>
                </a:lnTo>
                <a:lnTo>
                  <a:pt x="17" y="253"/>
                </a:lnTo>
                <a:lnTo>
                  <a:pt x="51" y="253"/>
                </a:lnTo>
                <a:lnTo>
                  <a:pt x="102" y="236"/>
                </a:lnTo>
                <a:lnTo>
                  <a:pt x="203" y="236"/>
                </a:lnTo>
                <a:lnTo>
                  <a:pt x="254" y="236"/>
                </a:lnTo>
                <a:lnTo>
                  <a:pt x="288" y="236"/>
                </a:lnTo>
                <a:lnTo>
                  <a:pt x="305" y="219"/>
                </a:lnTo>
                <a:lnTo>
                  <a:pt x="322" y="219"/>
                </a:lnTo>
                <a:lnTo>
                  <a:pt x="356" y="219"/>
                </a:lnTo>
                <a:lnTo>
                  <a:pt x="407" y="219"/>
                </a:lnTo>
                <a:lnTo>
                  <a:pt x="457" y="219"/>
                </a:lnTo>
                <a:lnTo>
                  <a:pt x="525" y="203"/>
                </a:lnTo>
                <a:lnTo>
                  <a:pt x="593" y="203"/>
                </a:lnTo>
                <a:lnTo>
                  <a:pt x="678" y="186"/>
                </a:lnTo>
                <a:lnTo>
                  <a:pt x="762" y="186"/>
                </a:lnTo>
                <a:lnTo>
                  <a:pt x="864" y="169"/>
                </a:lnTo>
                <a:lnTo>
                  <a:pt x="966" y="152"/>
                </a:lnTo>
                <a:lnTo>
                  <a:pt x="1084" y="152"/>
                </a:lnTo>
                <a:lnTo>
                  <a:pt x="1220" y="135"/>
                </a:lnTo>
                <a:lnTo>
                  <a:pt x="1355" y="118"/>
                </a:lnTo>
                <a:lnTo>
                  <a:pt x="1508" y="84"/>
                </a:lnTo>
                <a:lnTo>
                  <a:pt x="1660" y="67"/>
                </a:lnTo>
                <a:lnTo>
                  <a:pt x="1813" y="50"/>
                </a:lnTo>
                <a:lnTo>
                  <a:pt x="1948" y="34"/>
                </a:lnTo>
                <a:lnTo>
                  <a:pt x="2084" y="34"/>
                </a:lnTo>
                <a:lnTo>
                  <a:pt x="2185" y="17"/>
                </a:lnTo>
                <a:lnTo>
                  <a:pt x="2287" y="0"/>
                </a:lnTo>
                <a:lnTo>
                  <a:pt x="2372" y="0"/>
                </a:lnTo>
                <a:lnTo>
                  <a:pt x="2440" y="0"/>
                </a:lnTo>
                <a:lnTo>
                  <a:pt x="2490" y="0"/>
                </a:lnTo>
                <a:lnTo>
                  <a:pt x="2558" y="0"/>
                </a:lnTo>
                <a:lnTo>
                  <a:pt x="2626" y="17"/>
                </a:lnTo>
                <a:lnTo>
                  <a:pt x="2677" y="34"/>
                </a:lnTo>
                <a:lnTo>
                  <a:pt x="2728" y="50"/>
                </a:lnTo>
                <a:lnTo>
                  <a:pt x="2762" y="84"/>
                </a:lnTo>
                <a:lnTo>
                  <a:pt x="2778" y="118"/>
                </a:lnTo>
                <a:lnTo>
                  <a:pt x="2795" y="135"/>
                </a:lnTo>
                <a:lnTo>
                  <a:pt x="2795" y="152"/>
                </a:lnTo>
                <a:lnTo>
                  <a:pt x="2795" y="169"/>
                </a:lnTo>
                <a:lnTo>
                  <a:pt x="2778" y="169"/>
                </a:lnTo>
                <a:lnTo>
                  <a:pt x="2762" y="169"/>
                </a:lnTo>
                <a:lnTo>
                  <a:pt x="2711" y="186"/>
                </a:lnTo>
                <a:lnTo>
                  <a:pt x="2660" y="186"/>
                </a:lnTo>
                <a:lnTo>
                  <a:pt x="2609" y="186"/>
                </a:lnTo>
                <a:lnTo>
                  <a:pt x="2524" y="186"/>
                </a:lnTo>
                <a:lnTo>
                  <a:pt x="2423" y="186"/>
                </a:lnTo>
                <a:lnTo>
                  <a:pt x="2321" y="186"/>
                </a:lnTo>
                <a:lnTo>
                  <a:pt x="2101" y="186"/>
                </a:lnTo>
                <a:lnTo>
                  <a:pt x="1881" y="203"/>
                </a:lnTo>
                <a:lnTo>
                  <a:pt x="1677" y="203"/>
                </a:lnTo>
                <a:lnTo>
                  <a:pt x="1491" y="219"/>
                </a:lnTo>
                <a:lnTo>
                  <a:pt x="1118" y="253"/>
                </a:lnTo>
                <a:lnTo>
                  <a:pt x="728" y="321"/>
                </a:lnTo>
                <a:lnTo>
                  <a:pt x="627" y="338"/>
                </a:lnTo>
                <a:lnTo>
                  <a:pt x="542" y="338"/>
                </a:lnTo>
                <a:lnTo>
                  <a:pt x="457" y="355"/>
                </a:lnTo>
                <a:lnTo>
                  <a:pt x="407" y="371"/>
                </a:lnTo>
                <a:lnTo>
                  <a:pt x="356" y="371"/>
                </a:lnTo>
                <a:lnTo>
                  <a:pt x="305" y="388"/>
                </a:lnTo>
                <a:lnTo>
                  <a:pt x="271" y="388"/>
                </a:lnTo>
                <a:lnTo>
                  <a:pt x="254" y="38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6" name="Freeform 32"/>
          <p:cNvSpPr/>
          <p:nvPr/>
        </p:nvSpPr>
        <p:spPr bwMode="auto">
          <a:xfrm>
            <a:off x="6513513" y="2967038"/>
            <a:ext cx="365125" cy="268287"/>
          </a:xfrm>
          <a:custGeom>
            <a:avLst/>
            <a:gdLst>
              <a:gd name="T0" fmla="*/ 271 w 576"/>
              <a:gd name="T1" fmla="*/ 169 h 422"/>
              <a:gd name="T2" fmla="*/ 304 w 576"/>
              <a:gd name="T3" fmla="*/ 135 h 422"/>
              <a:gd name="T4" fmla="*/ 304 w 576"/>
              <a:gd name="T5" fmla="*/ 101 h 422"/>
              <a:gd name="T6" fmla="*/ 321 w 576"/>
              <a:gd name="T7" fmla="*/ 84 h 422"/>
              <a:gd name="T8" fmla="*/ 304 w 576"/>
              <a:gd name="T9" fmla="*/ 50 h 422"/>
              <a:gd name="T10" fmla="*/ 304 w 576"/>
              <a:gd name="T11" fmla="*/ 33 h 422"/>
              <a:gd name="T12" fmla="*/ 288 w 576"/>
              <a:gd name="T13" fmla="*/ 16 h 422"/>
              <a:gd name="T14" fmla="*/ 304 w 576"/>
              <a:gd name="T15" fmla="*/ 0 h 422"/>
              <a:gd name="T16" fmla="*/ 321 w 576"/>
              <a:gd name="T17" fmla="*/ 0 h 422"/>
              <a:gd name="T18" fmla="*/ 372 w 576"/>
              <a:gd name="T19" fmla="*/ 0 h 422"/>
              <a:gd name="T20" fmla="*/ 423 w 576"/>
              <a:gd name="T21" fmla="*/ 33 h 422"/>
              <a:gd name="T22" fmla="*/ 491 w 576"/>
              <a:gd name="T23" fmla="*/ 84 h 422"/>
              <a:gd name="T24" fmla="*/ 525 w 576"/>
              <a:gd name="T25" fmla="*/ 101 h 422"/>
              <a:gd name="T26" fmla="*/ 559 w 576"/>
              <a:gd name="T27" fmla="*/ 135 h 422"/>
              <a:gd name="T28" fmla="*/ 559 w 576"/>
              <a:gd name="T29" fmla="*/ 152 h 422"/>
              <a:gd name="T30" fmla="*/ 576 w 576"/>
              <a:gd name="T31" fmla="*/ 169 h 422"/>
              <a:gd name="T32" fmla="*/ 559 w 576"/>
              <a:gd name="T33" fmla="*/ 202 h 422"/>
              <a:gd name="T34" fmla="*/ 525 w 576"/>
              <a:gd name="T35" fmla="*/ 219 h 422"/>
              <a:gd name="T36" fmla="*/ 491 w 576"/>
              <a:gd name="T37" fmla="*/ 236 h 422"/>
              <a:gd name="T38" fmla="*/ 440 w 576"/>
              <a:gd name="T39" fmla="*/ 270 h 422"/>
              <a:gd name="T40" fmla="*/ 304 w 576"/>
              <a:gd name="T41" fmla="*/ 321 h 422"/>
              <a:gd name="T42" fmla="*/ 169 w 576"/>
              <a:gd name="T43" fmla="*/ 388 h 422"/>
              <a:gd name="T44" fmla="*/ 101 w 576"/>
              <a:gd name="T45" fmla="*/ 405 h 422"/>
              <a:gd name="T46" fmla="*/ 50 w 576"/>
              <a:gd name="T47" fmla="*/ 422 h 422"/>
              <a:gd name="T48" fmla="*/ 16 w 576"/>
              <a:gd name="T49" fmla="*/ 422 h 422"/>
              <a:gd name="T50" fmla="*/ 0 w 576"/>
              <a:gd name="T51" fmla="*/ 422 h 422"/>
              <a:gd name="T52" fmla="*/ 0 w 576"/>
              <a:gd name="T53" fmla="*/ 405 h 422"/>
              <a:gd name="T54" fmla="*/ 16 w 576"/>
              <a:gd name="T55" fmla="*/ 388 h 422"/>
              <a:gd name="T56" fmla="*/ 67 w 576"/>
              <a:gd name="T57" fmla="*/ 354 h 422"/>
              <a:gd name="T58" fmla="*/ 118 w 576"/>
              <a:gd name="T59" fmla="*/ 304 h 422"/>
              <a:gd name="T60" fmla="*/ 169 w 576"/>
              <a:gd name="T61" fmla="*/ 270 h 422"/>
              <a:gd name="T62" fmla="*/ 203 w 576"/>
              <a:gd name="T63" fmla="*/ 219 h 422"/>
              <a:gd name="T64" fmla="*/ 271 w 576"/>
              <a:gd name="T65" fmla="*/ 169 h 422"/>
              <a:gd name="T66" fmla="*/ 271 w 576"/>
              <a:gd name="T67" fmla="*/ 169 h 42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576"/>
              <a:gd name="T103" fmla="*/ 0 h 422"/>
              <a:gd name="T104" fmla="*/ 576 w 576"/>
              <a:gd name="T105" fmla="*/ 422 h 42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576" h="422">
                <a:moveTo>
                  <a:pt x="271" y="169"/>
                </a:moveTo>
                <a:lnTo>
                  <a:pt x="304" y="135"/>
                </a:lnTo>
                <a:lnTo>
                  <a:pt x="304" y="101"/>
                </a:lnTo>
                <a:lnTo>
                  <a:pt x="321" y="84"/>
                </a:lnTo>
                <a:lnTo>
                  <a:pt x="304" y="50"/>
                </a:lnTo>
                <a:lnTo>
                  <a:pt x="304" y="33"/>
                </a:lnTo>
                <a:lnTo>
                  <a:pt x="288" y="16"/>
                </a:lnTo>
                <a:lnTo>
                  <a:pt x="304" y="0"/>
                </a:lnTo>
                <a:lnTo>
                  <a:pt x="321" y="0"/>
                </a:lnTo>
                <a:lnTo>
                  <a:pt x="372" y="0"/>
                </a:lnTo>
                <a:lnTo>
                  <a:pt x="423" y="33"/>
                </a:lnTo>
                <a:lnTo>
                  <a:pt x="491" y="84"/>
                </a:lnTo>
                <a:lnTo>
                  <a:pt x="525" y="101"/>
                </a:lnTo>
                <a:lnTo>
                  <a:pt x="559" y="135"/>
                </a:lnTo>
                <a:lnTo>
                  <a:pt x="559" y="152"/>
                </a:lnTo>
                <a:lnTo>
                  <a:pt x="576" y="169"/>
                </a:lnTo>
                <a:lnTo>
                  <a:pt x="559" y="202"/>
                </a:lnTo>
                <a:lnTo>
                  <a:pt x="525" y="219"/>
                </a:lnTo>
                <a:lnTo>
                  <a:pt x="491" y="236"/>
                </a:lnTo>
                <a:lnTo>
                  <a:pt x="440" y="270"/>
                </a:lnTo>
                <a:lnTo>
                  <a:pt x="304" y="321"/>
                </a:lnTo>
                <a:lnTo>
                  <a:pt x="169" y="388"/>
                </a:lnTo>
                <a:lnTo>
                  <a:pt x="101" y="405"/>
                </a:lnTo>
                <a:lnTo>
                  <a:pt x="50" y="422"/>
                </a:lnTo>
                <a:lnTo>
                  <a:pt x="16" y="422"/>
                </a:lnTo>
                <a:lnTo>
                  <a:pt x="0" y="422"/>
                </a:lnTo>
                <a:lnTo>
                  <a:pt x="0" y="405"/>
                </a:lnTo>
                <a:lnTo>
                  <a:pt x="16" y="388"/>
                </a:lnTo>
                <a:lnTo>
                  <a:pt x="67" y="354"/>
                </a:lnTo>
                <a:lnTo>
                  <a:pt x="118" y="304"/>
                </a:lnTo>
                <a:lnTo>
                  <a:pt x="169" y="270"/>
                </a:lnTo>
                <a:lnTo>
                  <a:pt x="203" y="219"/>
                </a:lnTo>
                <a:lnTo>
                  <a:pt x="271" y="16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8" name="Freeform 34"/>
          <p:cNvSpPr/>
          <p:nvPr/>
        </p:nvSpPr>
        <p:spPr bwMode="auto">
          <a:xfrm>
            <a:off x="6545263" y="2216150"/>
            <a:ext cx="193675" cy="525463"/>
          </a:xfrm>
          <a:custGeom>
            <a:avLst/>
            <a:gdLst>
              <a:gd name="T0" fmla="*/ 68 w 305"/>
              <a:gd name="T1" fmla="*/ 253 h 828"/>
              <a:gd name="T2" fmla="*/ 68 w 305"/>
              <a:gd name="T3" fmla="*/ 186 h 828"/>
              <a:gd name="T4" fmla="*/ 68 w 305"/>
              <a:gd name="T5" fmla="*/ 118 h 828"/>
              <a:gd name="T6" fmla="*/ 51 w 305"/>
              <a:gd name="T7" fmla="*/ 84 h 828"/>
              <a:gd name="T8" fmla="*/ 34 w 305"/>
              <a:gd name="T9" fmla="*/ 51 h 828"/>
              <a:gd name="T10" fmla="*/ 0 w 305"/>
              <a:gd name="T11" fmla="*/ 51 h 828"/>
              <a:gd name="T12" fmla="*/ 0 w 305"/>
              <a:gd name="T13" fmla="*/ 34 h 828"/>
              <a:gd name="T14" fmla="*/ 0 w 305"/>
              <a:gd name="T15" fmla="*/ 17 h 828"/>
              <a:gd name="T16" fmla="*/ 0 w 305"/>
              <a:gd name="T17" fmla="*/ 17 h 828"/>
              <a:gd name="T18" fmla="*/ 34 w 305"/>
              <a:gd name="T19" fmla="*/ 0 h 828"/>
              <a:gd name="T20" fmla="*/ 51 w 305"/>
              <a:gd name="T21" fmla="*/ 0 h 828"/>
              <a:gd name="T22" fmla="*/ 85 w 305"/>
              <a:gd name="T23" fmla="*/ 0 h 828"/>
              <a:gd name="T24" fmla="*/ 170 w 305"/>
              <a:gd name="T25" fmla="*/ 17 h 828"/>
              <a:gd name="T26" fmla="*/ 238 w 305"/>
              <a:gd name="T27" fmla="*/ 51 h 828"/>
              <a:gd name="T28" fmla="*/ 288 w 305"/>
              <a:gd name="T29" fmla="*/ 67 h 828"/>
              <a:gd name="T30" fmla="*/ 288 w 305"/>
              <a:gd name="T31" fmla="*/ 101 h 828"/>
              <a:gd name="T32" fmla="*/ 305 w 305"/>
              <a:gd name="T33" fmla="*/ 118 h 828"/>
              <a:gd name="T34" fmla="*/ 288 w 305"/>
              <a:gd name="T35" fmla="*/ 152 h 828"/>
              <a:gd name="T36" fmla="*/ 288 w 305"/>
              <a:gd name="T37" fmla="*/ 203 h 828"/>
              <a:gd name="T38" fmla="*/ 271 w 305"/>
              <a:gd name="T39" fmla="*/ 253 h 828"/>
              <a:gd name="T40" fmla="*/ 254 w 305"/>
              <a:gd name="T41" fmla="*/ 321 h 828"/>
              <a:gd name="T42" fmla="*/ 238 w 305"/>
              <a:gd name="T43" fmla="*/ 388 h 828"/>
              <a:gd name="T44" fmla="*/ 204 w 305"/>
              <a:gd name="T45" fmla="*/ 456 h 828"/>
              <a:gd name="T46" fmla="*/ 170 w 305"/>
              <a:gd name="T47" fmla="*/ 541 h 828"/>
              <a:gd name="T48" fmla="*/ 119 w 305"/>
              <a:gd name="T49" fmla="*/ 642 h 828"/>
              <a:gd name="T50" fmla="*/ 85 w 305"/>
              <a:gd name="T51" fmla="*/ 726 h 828"/>
              <a:gd name="T52" fmla="*/ 51 w 305"/>
              <a:gd name="T53" fmla="*/ 794 h 828"/>
              <a:gd name="T54" fmla="*/ 34 w 305"/>
              <a:gd name="T55" fmla="*/ 811 h 828"/>
              <a:gd name="T56" fmla="*/ 34 w 305"/>
              <a:gd name="T57" fmla="*/ 828 h 828"/>
              <a:gd name="T58" fmla="*/ 17 w 305"/>
              <a:gd name="T59" fmla="*/ 828 h 828"/>
              <a:gd name="T60" fmla="*/ 17 w 305"/>
              <a:gd name="T61" fmla="*/ 828 h 828"/>
              <a:gd name="T62" fmla="*/ 0 w 305"/>
              <a:gd name="T63" fmla="*/ 811 h 828"/>
              <a:gd name="T64" fmla="*/ 0 w 305"/>
              <a:gd name="T65" fmla="*/ 777 h 828"/>
              <a:gd name="T66" fmla="*/ 0 w 305"/>
              <a:gd name="T67" fmla="*/ 710 h 828"/>
              <a:gd name="T68" fmla="*/ 34 w 305"/>
              <a:gd name="T69" fmla="*/ 608 h 828"/>
              <a:gd name="T70" fmla="*/ 51 w 305"/>
              <a:gd name="T71" fmla="*/ 422 h 828"/>
              <a:gd name="T72" fmla="*/ 68 w 305"/>
              <a:gd name="T73" fmla="*/ 253 h 828"/>
              <a:gd name="T74" fmla="*/ 68 w 305"/>
              <a:gd name="T75" fmla="*/ 253 h 82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05"/>
              <a:gd name="T115" fmla="*/ 0 h 828"/>
              <a:gd name="T116" fmla="*/ 305 w 305"/>
              <a:gd name="T117" fmla="*/ 828 h 82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05" h="828">
                <a:moveTo>
                  <a:pt x="68" y="253"/>
                </a:moveTo>
                <a:lnTo>
                  <a:pt x="68" y="186"/>
                </a:lnTo>
                <a:lnTo>
                  <a:pt x="68" y="118"/>
                </a:lnTo>
                <a:lnTo>
                  <a:pt x="51" y="84"/>
                </a:lnTo>
                <a:lnTo>
                  <a:pt x="34" y="51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34" y="0"/>
                </a:lnTo>
                <a:lnTo>
                  <a:pt x="51" y="0"/>
                </a:lnTo>
                <a:lnTo>
                  <a:pt x="85" y="0"/>
                </a:lnTo>
                <a:lnTo>
                  <a:pt x="170" y="17"/>
                </a:lnTo>
                <a:lnTo>
                  <a:pt x="238" y="51"/>
                </a:lnTo>
                <a:lnTo>
                  <a:pt x="288" y="67"/>
                </a:lnTo>
                <a:lnTo>
                  <a:pt x="288" y="101"/>
                </a:lnTo>
                <a:lnTo>
                  <a:pt x="305" y="118"/>
                </a:lnTo>
                <a:lnTo>
                  <a:pt x="288" y="152"/>
                </a:lnTo>
                <a:lnTo>
                  <a:pt x="288" y="203"/>
                </a:lnTo>
                <a:lnTo>
                  <a:pt x="271" y="253"/>
                </a:lnTo>
                <a:lnTo>
                  <a:pt x="254" y="321"/>
                </a:lnTo>
                <a:lnTo>
                  <a:pt x="238" y="388"/>
                </a:lnTo>
                <a:lnTo>
                  <a:pt x="204" y="456"/>
                </a:lnTo>
                <a:lnTo>
                  <a:pt x="170" y="541"/>
                </a:lnTo>
                <a:lnTo>
                  <a:pt x="119" y="642"/>
                </a:lnTo>
                <a:lnTo>
                  <a:pt x="85" y="726"/>
                </a:lnTo>
                <a:lnTo>
                  <a:pt x="51" y="794"/>
                </a:lnTo>
                <a:lnTo>
                  <a:pt x="34" y="811"/>
                </a:lnTo>
                <a:lnTo>
                  <a:pt x="34" y="828"/>
                </a:lnTo>
                <a:lnTo>
                  <a:pt x="17" y="828"/>
                </a:lnTo>
                <a:lnTo>
                  <a:pt x="0" y="811"/>
                </a:lnTo>
                <a:lnTo>
                  <a:pt x="0" y="777"/>
                </a:lnTo>
                <a:lnTo>
                  <a:pt x="0" y="710"/>
                </a:lnTo>
                <a:lnTo>
                  <a:pt x="34" y="608"/>
                </a:lnTo>
                <a:lnTo>
                  <a:pt x="51" y="422"/>
                </a:lnTo>
                <a:lnTo>
                  <a:pt x="68" y="25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7" name="Freeform 33"/>
          <p:cNvSpPr/>
          <p:nvPr/>
        </p:nvSpPr>
        <p:spPr bwMode="auto">
          <a:xfrm>
            <a:off x="6319838" y="2881313"/>
            <a:ext cx="128587" cy="1254125"/>
          </a:xfrm>
          <a:custGeom>
            <a:avLst/>
            <a:gdLst>
              <a:gd name="T0" fmla="*/ 0 w 203"/>
              <a:gd name="T1" fmla="*/ 862 h 1977"/>
              <a:gd name="T2" fmla="*/ 0 w 203"/>
              <a:gd name="T3" fmla="*/ 710 h 1977"/>
              <a:gd name="T4" fmla="*/ 0 w 203"/>
              <a:gd name="T5" fmla="*/ 575 h 1977"/>
              <a:gd name="T6" fmla="*/ 0 w 203"/>
              <a:gd name="T7" fmla="*/ 440 h 1977"/>
              <a:gd name="T8" fmla="*/ 0 w 203"/>
              <a:gd name="T9" fmla="*/ 338 h 1977"/>
              <a:gd name="T10" fmla="*/ 0 w 203"/>
              <a:gd name="T11" fmla="*/ 237 h 1977"/>
              <a:gd name="T12" fmla="*/ 0 w 203"/>
              <a:gd name="T13" fmla="*/ 152 h 1977"/>
              <a:gd name="T14" fmla="*/ 0 w 203"/>
              <a:gd name="T15" fmla="*/ 68 h 1977"/>
              <a:gd name="T16" fmla="*/ 0 w 203"/>
              <a:gd name="T17" fmla="*/ 0 h 1977"/>
              <a:gd name="T18" fmla="*/ 203 w 203"/>
              <a:gd name="T19" fmla="*/ 0 h 1977"/>
              <a:gd name="T20" fmla="*/ 186 w 203"/>
              <a:gd name="T21" fmla="*/ 254 h 1977"/>
              <a:gd name="T22" fmla="*/ 169 w 203"/>
              <a:gd name="T23" fmla="*/ 507 h 1977"/>
              <a:gd name="T24" fmla="*/ 169 w 203"/>
              <a:gd name="T25" fmla="*/ 778 h 1977"/>
              <a:gd name="T26" fmla="*/ 152 w 203"/>
              <a:gd name="T27" fmla="*/ 1048 h 1977"/>
              <a:gd name="T28" fmla="*/ 152 w 203"/>
              <a:gd name="T29" fmla="*/ 1183 h 1977"/>
              <a:gd name="T30" fmla="*/ 152 w 203"/>
              <a:gd name="T31" fmla="*/ 1318 h 1977"/>
              <a:gd name="T32" fmla="*/ 152 w 203"/>
              <a:gd name="T33" fmla="*/ 1420 h 1977"/>
              <a:gd name="T34" fmla="*/ 152 w 203"/>
              <a:gd name="T35" fmla="*/ 1521 h 1977"/>
              <a:gd name="T36" fmla="*/ 152 w 203"/>
              <a:gd name="T37" fmla="*/ 1606 h 1977"/>
              <a:gd name="T38" fmla="*/ 152 w 203"/>
              <a:gd name="T39" fmla="*/ 1690 h 1977"/>
              <a:gd name="T40" fmla="*/ 135 w 203"/>
              <a:gd name="T41" fmla="*/ 1758 h 1977"/>
              <a:gd name="T42" fmla="*/ 135 w 203"/>
              <a:gd name="T43" fmla="*/ 1808 h 1977"/>
              <a:gd name="T44" fmla="*/ 118 w 203"/>
              <a:gd name="T45" fmla="*/ 1876 h 1977"/>
              <a:gd name="T46" fmla="*/ 101 w 203"/>
              <a:gd name="T47" fmla="*/ 1943 h 1977"/>
              <a:gd name="T48" fmla="*/ 84 w 203"/>
              <a:gd name="T49" fmla="*/ 1977 h 1977"/>
              <a:gd name="T50" fmla="*/ 67 w 203"/>
              <a:gd name="T51" fmla="*/ 1977 h 1977"/>
              <a:gd name="T52" fmla="*/ 50 w 203"/>
              <a:gd name="T53" fmla="*/ 1960 h 1977"/>
              <a:gd name="T54" fmla="*/ 50 w 203"/>
              <a:gd name="T55" fmla="*/ 1910 h 1977"/>
              <a:gd name="T56" fmla="*/ 33 w 203"/>
              <a:gd name="T57" fmla="*/ 1842 h 1977"/>
              <a:gd name="T58" fmla="*/ 33 w 203"/>
              <a:gd name="T59" fmla="*/ 1724 h 1977"/>
              <a:gd name="T60" fmla="*/ 16 w 203"/>
              <a:gd name="T61" fmla="*/ 1656 h 1977"/>
              <a:gd name="T62" fmla="*/ 16 w 203"/>
              <a:gd name="T63" fmla="*/ 1589 h 1977"/>
              <a:gd name="T64" fmla="*/ 16 w 203"/>
              <a:gd name="T65" fmla="*/ 1487 h 1977"/>
              <a:gd name="T66" fmla="*/ 16 w 203"/>
              <a:gd name="T67" fmla="*/ 1386 h 1977"/>
              <a:gd name="T68" fmla="*/ 0 w 203"/>
              <a:gd name="T69" fmla="*/ 1268 h 1977"/>
              <a:gd name="T70" fmla="*/ 0 w 203"/>
              <a:gd name="T71" fmla="*/ 1149 h 1977"/>
              <a:gd name="T72" fmla="*/ 0 w 203"/>
              <a:gd name="T73" fmla="*/ 1014 h 1977"/>
              <a:gd name="T74" fmla="*/ 0 w 203"/>
              <a:gd name="T75" fmla="*/ 862 h 1977"/>
              <a:gd name="T76" fmla="*/ 0 w 203"/>
              <a:gd name="T77" fmla="*/ 862 h 197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03"/>
              <a:gd name="T118" fmla="*/ 0 h 1977"/>
              <a:gd name="T119" fmla="*/ 203 w 203"/>
              <a:gd name="T120" fmla="*/ 1977 h 197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03" h="1977">
                <a:moveTo>
                  <a:pt x="0" y="862"/>
                </a:moveTo>
                <a:lnTo>
                  <a:pt x="0" y="710"/>
                </a:lnTo>
                <a:lnTo>
                  <a:pt x="0" y="575"/>
                </a:lnTo>
                <a:lnTo>
                  <a:pt x="0" y="440"/>
                </a:lnTo>
                <a:lnTo>
                  <a:pt x="0" y="338"/>
                </a:lnTo>
                <a:lnTo>
                  <a:pt x="0" y="237"/>
                </a:lnTo>
                <a:lnTo>
                  <a:pt x="0" y="152"/>
                </a:lnTo>
                <a:lnTo>
                  <a:pt x="0" y="68"/>
                </a:lnTo>
                <a:lnTo>
                  <a:pt x="0" y="0"/>
                </a:lnTo>
                <a:lnTo>
                  <a:pt x="203" y="0"/>
                </a:lnTo>
                <a:lnTo>
                  <a:pt x="186" y="254"/>
                </a:lnTo>
                <a:lnTo>
                  <a:pt x="169" y="507"/>
                </a:lnTo>
                <a:lnTo>
                  <a:pt x="169" y="778"/>
                </a:lnTo>
                <a:lnTo>
                  <a:pt x="152" y="1048"/>
                </a:lnTo>
                <a:lnTo>
                  <a:pt x="152" y="1183"/>
                </a:lnTo>
                <a:lnTo>
                  <a:pt x="152" y="1318"/>
                </a:lnTo>
                <a:lnTo>
                  <a:pt x="152" y="1420"/>
                </a:lnTo>
                <a:lnTo>
                  <a:pt x="152" y="1521"/>
                </a:lnTo>
                <a:lnTo>
                  <a:pt x="152" y="1606"/>
                </a:lnTo>
                <a:lnTo>
                  <a:pt x="152" y="1690"/>
                </a:lnTo>
                <a:lnTo>
                  <a:pt x="135" y="1758"/>
                </a:lnTo>
                <a:lnTo>
                  <a:pt x="135" y="1808"/>
                </a:lnTo>
                <a:lnTo>
                  <a:pt x="118" y="1876"/>
                </a:lnTo>
                <a:lnTo>
                  <a:pt x="101" y="1943"/>
                </a:lnTo>
                <a:lnTo>
                  <a:pt x="84" y="1977"/>
                </a:lnTo>
                <a:lnTo>
                  <a:pt x="67" y="1977"/>
                </a:lnTo>
                <a:lnTo>
                  <a:pt x="50" y="1960"/>
                </a:lnTo>
                <a:lnTo>
                  <a:pt x="50" y="1910"/>
                </a:lnTo>
                <a:lnTo>
                  <a:pt x="33" y="1842"/>
                </a:lnTo>
                <a:lnTo>
                  <a:pt x="33" y="1724"/>
                </a:lnTo>
                <a:lnTo>
                  <a:pt x="16" y="1656"/>
                </a:lnTo>
                <a:lnTo>
                  <a:pt x="16" y="1589"/>
                </a:lnTo>
                <a:lnTo>
                  <a:pt x="16" y="1487"/>
                </a:lnTo>
                <a:lnTo>
                  <a:pt x="16" y="1386"/>
                </a:lnTo>
                <a:lnTo>
                  <a:pt x="0" y="1268"/>
                </a:lnTo>
                <a:lnTo>
                  <a:pt x="0" y="1149"/>
                </a:lnTo>
                <a:lnTo>
                  <a:pt x="0" y="1014"/>
                </a:lnTo>
                <a:lnTo>
                  <a:pt x="0" y="86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31774" grpId="0" animBg="1"/>
      <p:bldP spid="31775" grpId="0" animBg="1"/>
      <p:bldP spid="31779" grpId="0" animBg="1"/>
      <p:bldP spid="31780" grpId="0" animBg="1"/>
      <p:bldP spid="31781" grpId="0" animBg="1"/>
      <p:bldP spid="31776" grpId="0" animBg="1"/>
      <p:bldP spid="31778" grpId="0" animBg="1"/>
      <p:bldP spid="3177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般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85875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bān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9239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9240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9241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9242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9243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5024010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左右等宽，第五笔横不出头，“又”笔画舒展。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29728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舟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一般  这般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5024010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燕子犹如天使一般欢快的飞舞着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B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左右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228" name="Rectangle 27"/>
          <p:cNvSpPr>
            <a:spLocks noChangeArrowheads="1"/>
          </p:cNvSpPr>
          <p:nvPr/>
        </p:nvSpPr>
        <p:spPr bwMode="auto">
          <a:xfrm>
            <a:off x="3475038" y="2144713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2806" name="Freeform 38"/>
          <p:cNvSpPr/>
          <p:nvPr/>
        </p:nvSpPr>
        <p:spPr bwMode="auto">
          <a:xfrm>
            <a:off x="6240463" y="3035300"/>
            <a:ext cx="709612" cy="814388"/>
          </a:xfrm>
          <a:custGeom>
            <a:avLst/>
            <a:gdLst>
              <a:gd name="T0" fmla="*/ 813 w 1118"/>
              <a:gd name="T1" fmla="*/ 727 h 1284"/>
              <a:gd name="T2" fmla="*/ 712 w 1118"/>
              <a:gd name="T3" fmla="*/ 862 h 1284"/>
              <a:gd name="T4" fmla="*/ 542 w 1118"/>
              <a:gd name="T5" fmla="*/ 1014 h 1284"/>
              <a:gd name="T6" fmla="*/ 356 w 1118"/>
              <a:gd name="T7" fmla="*/ 1149 h 1284"/>
              <a:gd name="T8" fmla="*/ 186 w 1118"/>
              <a:gd name="T9" fmla="*/ 1217 h 1284"/>
              <a:gd name="T10" fmla="*/ 102 w 1118"/>
              <a:gd name="T11" fmla="*/ 1267 h 1284"/>
              <a:gd name="T12" fmla="*/ 17 w 1118"/>
              <a:gd name="T13" fmla="*/ 1284 h 1284"/>
              <a:gd name="T14" fmla="*/ 0 w 1118"/>
              <a:gd name="T15" fmla="*/ 1267 h 1284"/>
              <a:gd name="T16" fmla="*/ 85 w 1118"/>
              <a:gd name="T17" fmla="*/ 1200 h 1284"/>
              <a:gd name="T18" fmla="*/ 322 w 1118"/>
              <a:gd name="T19" fmla="*/ 1031 h 1284"/>
              <a:gd name="T20" fmla="*/ 441 w 1118"/>
              <a:gd name="T21" fmla="*/ 946 h 1284"/>
              <a:gd name="T22" fmla="*/ 542 w 1118"/>
              <a:gd name="T23" fmla="*/ 828 h 1284"/>
              <a:gd name="T24" fmla="*/ 712 w 1118"/>
              <a:gd name="T25" fmla="*/ 575 h 1284"/>
              <a:gd name="T26" fmla="*/ 779 w 1118"/>
              <a:gd name="T27" fmla="*/ 406 h 1284"/>
              <a:gd name="T28" fmla="*/ 813 w 1118"/>
              <a:gd name="T29" fmla="*/ 271 h 1284"/>
              <a:gd name="T30" fmla="*/ 796 w 1118"/>
              <a:gd name="T31" fmla="*/ 203 h 1284"/>
              <a:gd name="T32" fmla="*/ 729 w 1118"/>
              <a:gd name="T33" fmla="*/ 186 h 1284"/>
              <a:gd name="T34" fmla="*/ 610 w 1118"/>
              <a:gd name="T35" fmla="*/ 203 h 1284"/>
              <a:gd name="T36" fmla="*/ 458 w 1118"/>
              <a:gd name="T37" fmla="*/ 237 h 1284"/>
              <a:gd name="T38" fmla="*/ 373 w 1118"/>
              <a:gd name="T39" fmla="*/ 254 h 1284"/>
              <a:gd name="T40" fmla="*/ 305 w 1118"/>
              <a:gd name="T41" fmla="*/ 220 h 1284"/>
              <a:gd name="T42" fmla="*/ 288 w 1118"/>
              <a:gd name="T43" fmla="*/ 169 h 1284"/>
              <a:gd name="T44" fmla="*/ 322 w 1118"/>
              <a:gd name="T45" fmla="*/ 152 h 1284"/>
              <a:gd name="T46" fmla="*/ 424 w 1118"/>
              <a:gd name="T47" fmla="*/ 135 h 1284"/>
              <a:gd name="T48" fmla="*/ 593 w 1118"/>
              <a:gd name="T49" fmla="*/ 102 h 1284"/>
              <a:gd name="T50" fmla="*/ 712 w 1118"/>
              <a:gd name="T51" fmla="*/ 51 h 1284"/>
              <a:gd name="T52" fmla="*/ 813 w 1118"/>
              <a:gd name="T53" fmla="*/ 17 h 1284"/>
              <a:gd name="T54" fmla="*/ 881 w 1118"/>
              <a:gd name="T55" fmla="*/ 0 h 1284"/>
              <a:gd name="T56" fmla="*/ 949 w 1118"/>
              <a:gd name="T57" fmla="*/ 51 h 1284"/>
              <a:gd name="T58" fmla="*/ 1067 w 1118"/>
              <a:gd name="T59" fmla="*/ 119 h 1284"/>
              <a:gd name="T60" fmla="*/ 1118 w 1118"/>
              <a:gd name="T61" fmla="*/ 169 h 1284"/>
              <a:gd name="T62" fmla="*/ 1118 w 1118"/>
              <a:gd name="T63" fmla="*/ 220 h 1284"/>
              <a:gd name="T64" fmla="*/ 1067 w 1118"/>
              <a:gd name="T65" fmla="*/ 237 h 1284"/>
              <a:gd name="T66" fmla="*/ 1017 w 1118"/>
              <a:gd name="T67" fmla="*/ 287 h 1284"/>
              <a:gd name="T68" fmla="*/ 983 w 1118"/>
              <a:gd name="T69" fmla="*/ 389 h 1284"/>
              <a:gd name="T70" fmla="*/ 847 w 1118"/>
              <a:gd name="T71" fmla="*/ 659 h 12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18"/>
              <a:gd name="T109" fmla="*/ 0 h 1284"/>
              <a:gd name="T110" fmla="*/ 1118 w 1118"/>
              <a:gd name="T111" fmla="*/ 1284 h 12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18" h="1284">
                <a:moveTo>
                  <a:pt x="847" y="659"/>
                </a:moveTo>
                <a:lnTo>
                  <a:pt x="813" y="727"/>
                </a:lnTo>
                <a:lnTo>
                  <a:pt x="763" y="794"/>
                </a:lnTo>
                <a:lnTo>
                  <a:pt x="712" y="862"/>
                </a:lnTo>
                <a:lnTo>
                  <a:pt x="627" y="946"/>
                </a:lnTo>
                <a:lnTo>
                  <a:pt x="542" y="1014"/>
                </a:lnTo>
                <a:lnTo>
                  <a:pt x="458" y="1082"/>
                </a:lnTo>
                <a:lnTo>
                  <a:pt x="356" y="1149"/>
                </a:lnTo>
                <a:lnTo>
                  <a:pt x="254" y="1200"/>
                </a:lnTo>
                <a:lnTo>
                  <a:pt x="186" y="1217"/>
                </a:lnTo>
                <a:lnTo>
                  <a:pt x="153" y="1234"/>
                </a:lnTo>
                <a:lnTo>
                  <a:pt x="102" y="1267"/>
                </a:lnTo>
                <a:lnTo>
                  <a:pt x="68" y="1267"/>
                </a:lnTo>
                <a:lnTo>
                  <a:pt x="17" y="1284"/>
                </a:lnTo>
                <a:lnTo>
                  <a:pt x="0" y="1284"/>
                </a:lnTo>
                <a:lnTo>
                  <a:pt x="0" y="1267"/>
                </a:lnTo>
                <a:lnTo>
                  <a:pt x="34" y="1251"/>
                </a:lnTo>
                <a:lnTo>
                  <a:pt x="85" y="1200"/>
                </a:lnTo>
                <a:lnTo>
                  <a:pt x="170" y="1149"/>
                </a:lnTo>
                <a:lnTo>
                  <a:pt x="322" y="1031"/>
                </a:lnTo>
                <a:lnTo>
                  <a:pt x="390" y="980"/>
                </a:lnTo>
                <a:lnTo>
                  <a:pt x="441" y="946"/>
                </a:lnTo>
                <a:lnTo>
                  <a:pt x="491" y="896"/>
                </a:lnTo>
                <a:lnTo>
                  <a:pt x="542" y="828"/>
                </a:lnTo>
                <a:lnTo>
                  <a:pt x="627" y="710"/>
                </a:lnTo>
                <a:lnTo>
                  <a:pt x="712" y="575"/>
                </a:lnTo>
                <a:lnTo>
                  <a:pt x="746" y="490"/>
                </a:lnTo>
                <a:lnTo>
                  <a:pt x="779" y="406"/>
                </a:lnTo>
                <a:lnTo>
                  <a:pt x="796" y="321"/>
                </a:lnTo>
                <a:lnTo>
                  <a:pt x="813" y="271"/>
                </a:lnTo>
                <a:lnTo>
                  <a:pt x="813" y="220"/>
                </a:lnTo>
                <a:lnTo>
                  <a:pt x="796" y="203"/>
                </a:lnTo>
                <a:lnTo>
                  <a:pt x="779" y="186"/>
                </a:lnTo>
                <a:lnTo>
                  <a:pt x="729" y="186"/>
                </a:lnTo>
                <a:lnTo>
                  <a:pt x="678" y="203"/>
                </a:lnTo>
                <a:lnTo>
                  <a:pt x="610" y="203"/>
                </a:lnTo>
                <a:lnTo>
                  <a:pt x="525" y="220"/>
                </a:lnTo>
                <a:lnTo>
                  <a:pt x="458" y="237"/>
                </a:lnTo>
                <a:lnTo>
                  <a:pt x="407" y="237"/>
                </a:lnTo>
                <a:lnTo>
                  <a:pt x="373" y="254"/>
                </a:lnTo>
                <a:lnTo>
                  <a:pt x="322" y="237"/>
                </a:lnTo>
                <a:lnTo>
                  <a:pt x="305" y="220"/>
                </a:lnTo>
                <a:lnTo>
                  <a:pt x="305" y="203"/>
                </a:lnTo>
                <a:lnTo>
                  <a:pt x="288" y="169"/>
                </a:lnTo>
                <a:lnTo>
                  <a:pt x="305" y="152"/>
                </a:lnTo>
                <a:lnTo>
                  <a:pt x="322" y="152"/>
                </a:lnTo>
                <a:lnTo>
                  <a:pt x="356" y="135"/>
                </a:lnTo>
                <a:lnTo>
                  <a:pt x="424" y="135"/>
                </a:lnTo>
                <a:lnTo>
                  <a:pt x="508" y="119"/>
                </a:lnTo>
                <a:lnTo>
                  <a:pt x="593" y="102"/>
                </a:lnTo>
                <a:lnTo>
                  <a:pt x="661" y="85"/>
                </a:lnTo>
                <a:lnTo>
                  <a:pt x="712" y="51"/>
                </a:lnTo>
                <a:lnTo>
                  <a:pt x="746" y="34"/>
                </a:lnTo>
                <a:lnTo>
                  <a:pt x="813" y="17"/>
                </a:lnTo>
                <a:lnTo>
                  <a:pt x="864" y="0"/>
                </a:lnTo>
                <a:lnTo>
                  <a:pt x="881" y="0"/>
                </a:lnTo>
                <a:lnTo>
                  <a:pt x="915" y="17"/>
                </a:lnTo>
                <a:lnTo>
                  <a:pt x="949" y="51"/>
                </a:lnTo>
                <a:lnTo>
                  <a:pt x="1017" y="85"/>
                </a:lnTo>
                <a:lnTo>
                  <a:pt x="1067" y="119"/>
                </a:lnTo>
                <a:lnTo>
                  <a:pt x="1101" y="152"/>
                </a:lnTo>
                <a:lnTo>
                  <a:pt x="1118" y="169"/>
                </a:lnTo>
                <a:lnTo>
                  <a:pt x="1118" y="186"/>
                </a:lnTo>
                <a:lnTo>
                  <a:pt x="1118" y="220"/>
                </a:lnTo>
                <a:lnTo>
                  <a:pt x="1101" y="220"/>
                </a:lnTo>
                <a:lnTo>
                  <a:pt x="1067" y="237"/>
                </a:lnTo>
                <a:lnTo>
                  <a:pt x="1051" y="254"/>
                </a:lnTo>
                <a:lnTo>
                  <a:pt x="1017" y="287"/>
                </a:lnTo>
                <a:lnTo>
                  <a:pt x="1000" y="338"/>
                </a:lnTo>
                <a:lnTo>
                  <a:pt x="983" y="389"/>
                </a:lnTo>
                <a:lnTo>
                  <a:pt x="915" y="524"/>
                </a:lnTo>
                <a:lnTo>
                  <a:pt x="847" y="65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07" name="Freeform 39"/>
          <p:cNvSpPr/>
          <p:nvPr/>
        </p:nvSpPr>
        <p:spPr bwMode="auto">
          <a:xfrm>
            <a:off x="6283325" y="3216275"/>
            <a:ext cx="1085850" cy="644525"/>
          </a:xfrm>
          <a:custGeom>
            <a:avLst/>
            <a:gdLst>
              <a:gd name="T0" fmla="*/ 1050 w 1711"/>
              <a:gd name="T1" fmla="*/ 997 h 1014"/>
              <a:gd name="T2" fmla="*/ 1033 w 1711"/>
              <a:gd name="T3" fmla="*/ 997 h 1014"/>
              <a:gd name="T4" fmla="*/ 1016 w 1711"/>
              <a:gd name="T5" fmla="*/ 980 h 1014"/>
              <a:gd name="T6" fmla="*/ 999 w 1711"/>
              <a:gd name="T7" fmla="*/ 947 h 1014"/>
              <a:gd name="T8" fmla="*/ 966 w 1711"/>
              <a:gd name="T9" fmla="*/ 913 h 1014"/>
              <a:gd name="T10" fmla="*/ 915 w 1711"/>
              <a:gd name="T11" fmla="*/ 879 h 1014"/>
              <a:gd name="T12" fmla="*/ 864 w 1711"/>
              <a:gd name="T13" fmla="*/ 828 h 1014"/>
              <a:gd name="T14" fmla="*/ 813 w 1711"/>
              <a:gd name="T15" fmla="*/ 761 h 1014"/>
              <a:gd name="T16" fmla="*/ 745 w 1711"/>
              <a:gd name="T17" fmla="*/ 693 h 1014"/>
              <a:gd name="T18" fmla="*/ 610 w 1711"/>
              <a:gd name="T19" fmla="*/ 575 h 1014"/>
              <a:gd name="T20" fmla="*/ 491 w 1711"/>
              <a:gd name="T21" fmla="*/ 457 h 1014"/>
              <a:gd name="T22" fmla="*/ 390 w 1711"/>
              <a:gd name="T23" fmla="*/ 355 h 1014"/>
              <a:gd name="T24" fmla="*/ 305 w 1711"/>
              <a:gd name="T25" fmla="*/ 271 h 1014"/>
              <a:gd name="T26" fmla="*/ 220 w 1711"/>
              <a:gd name="T27" fmla="*/ 203 h 1014"/>
              <a:gd name="T28" fmla="*/ 152 w 1711"/>
              <a:gd name="T29" fmla="*/ 169 h 1014"/>
              <a:gd name="T30" fmla="*/ 102 w 1711"/>
              <a:gd name="T31" fmla="*/ 136 h 1014"/>
              <a:gd name="T32" fmla="*/ 51 w 1711"/>
              <a:gd name="T33" fmla="*/ 119 h 1014"/>
              <a:gd name="T34" fmla="*/ 34 w 1711"/>
              <a:gd name="T35" fmla="*/ 102 h 1014"/>
              <a:gd name="T36" fmla="*/ 17 w 1711"/>
              <a:gd name="T37" fmla="*/ 102 h 1014"/>
              <a:gd name="T38" fmla="*/ 0 w 1711"/>
              <a:gd name="T39" fmla="*/ 85 h 1014"/>
              <a:gd name="T40" fmla="*/ 17 w 1711"/>
              <a:gd name="T41" fmla="*/ 51 h 1014"/>
              <a:gd name="T42" fmla="*/ 17 w 1711"/>
              <a:gd name="T43" fmla="*/ 34 h 1014"/>
              <a:gd name="T44" fmla="*/ 51 w 1711"/>
              <a:gd name="T45" fmla="*/ 17 h 1014"/>
              <a:gd name="T46" fmla="*/ 102 w 1711"/>
              <a:gd name="T47" fmla="*/ 0 h 1014"/>
              <a:gd name="T48" fmla="*/ 135 w 1711"/>
              <a:gd name="T49" fmla="*/ 17 h 1014"/>
              <a:gd name="T50" fmla="*/ 203 w 1711"/>
              <a:gd name="T51" fmla="*/ 51 h 1014"/>
              <a:gd name="T52" fmla="*/ 288 w 1711"/>
              <a:gd name="T53" fmla="*/ 102 h 1014"/>
              <a:gd name="T54" fmla="*/ 390 w 1711"/>
              <a:gd name="T55" fmla="*/ 186 h 1014"/>
              <a:gd name="T56" fmla="*/ 627 w 1711"/>
              <a:gd name="T57" fmla="*/ 389 h 1014"/>
              <a:gd name="T58" fmla="*/ 881 w 1711"/>
              <a:gd name="T59" fmla="*/ 558 h 1014"/>
              <a:gd name="T60" fmla="*/ 999 w 1711"/>
              <a:gd name="T61" fmla="*/ 626 h 1014"/>
              <a:gd name="T62" fmla="*/ 1135 w 1711"/>
              <a:gd name="T63" fmla="*/ 693 h 1014"/>
              <a:gd name="T64" fmla="*/ 1271 w 1711"/>
              <a:gd name="T65" fmla="*/ 761 h 1014"/>
              <a:gd name="T66" fmla="*/ 1423 w 1711"/>
              <a:gd name="T67" fmla="*/ 811 h 1014"/>
              <a:gd name="T68" fmla="*/ 1491 w 1711"/>
              <a:gd name="T69" fmla="*/ 828 h 1014"/>
              <a:gd name="T70" fmla="*/ 1542 w 1711"/>
              <a:gd name="T71" fmla="*/ 845 h 1014"/>
              <a:gd name="T72" fmla="*/ 1592 w 1711"/>
              <a:gd name="T73" fmla="*/ 862 h 1014"/>
              <a:gd name="T74" fmla="*/ 1626 w 1711"/>
              <a:gd name="T75" fmla="*/ 879 h 1014"/>
              <a:gd name="T76" fmla="*/ 1660 w 1711"/>
              <a:gd name="T77" fmla="*/ 896 h 1014"/>
              <a:gd name="T78" fmla="*/ 1694 w 1711"/>
              <a:gd name="T79" fmla="*/ 913 h 1014"/>
              <a:gd name="T80" fmla="*/ 1694 w 1711"/>
              <a:gd name="T81" fmla="*/ 913 h 1014"/>
              <a:gd name="T82" fmla="*/ 1711 w 1711"/>
              <a:gd name="T83" fmla="*/ 913 h 1014"/>
              <a:gd name="T84" fmla="*/ 1694 w 1711"/>
              <a:gd name="T85" fmla="*/ 930 h 1014"/>
              <a:gd name="T86" fmla="*/ 1660 w 1711"/>
              <a:gd name="T87" fmla="*/ 947 h 1014"/>
              <a:gd name="T88" fmla="*/ 1609 w 1711"/>
              <a:gd name="T89" fmla="*/ 964 h 1014"/>
              <a:gd name="T90" fmla="*/ 1542 w 1711"/>
              <a:gd name="T91" fmla="*/ 980 h 1014"/>
              <a:gd name="T92" fmla="*/ 1372 w 1711"/>
              <a:gd name="T93" fmla="*/ 997 h 1014"/>
              <a:gd name="T94" fmla="*/ 1237 w 1711"/>
              <a:gd name="T95" fmla="*/ 997 h 1014"/>
              <a:gd name="T96" fmla="*/ 1186 w 1711"/>
              <a:gd name="T97" fmla="*/ 1014 h 1014"/>
              <a:gd name="T98" fmla="*/ 1135 w 1711"/>
              <a:gd name="T99" fmla="*/ 1014 h 1014"/>
              <a:gd name="T100" fmla="*/ 1084 w 1711"/>
              <a:gd name="T101" fmla="*/ 1014 h 1014"/>
              <a:gd name="T102" fmla="*/ 1050 w 1711"/>
              <a:gd name="T103" fmla="*/ 997 h 1014"/>
              <a:gd name="T104" fmla="*/ 1050 w 1711"/>
              <a:gd name="T105" fmla="*/ 997 h 101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11"/>
              <a:gd name="T160" fmla="*/ 0 h 1014"/>
              <a:gd name="T161" fmla="*/ 1711 w 1711"/>
              <a:gd name="T162" fmla="*/ 1014 h 101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11" h="1014">
                <a:moveTo>
                  <a:pt x="1050" y="997"/>
                </a:moveTo>
                <a:lnTo>
                  <a:pt x="1033" y="997"/>
                </a:lnTo>
                <a:lnTo>
                  <a:pt x="1016" y="980"/>
                </a:lnTo>
                <a:lnTo>
                  <a:pt x="999" y="947"/>
                </a:lnTo>
                <a:lnTo>
                  <a:pt x="966" y="913"/>
                </a:lnTo>
                <a:lnTo>
                  <a:pt x="915" y="879"/>
                </a:lnTo>
                <a:lnTo>
                  <a:pt x="864" y="828"/>
                </a:lnTo>
                <a:lnTo>
                  <a:pt x="813" y="761"/>
                </a:lnTo>
                <a:lnTo>
                  <a:pt x="745" y="693"/>
                </a:lnTo>
                <a:lnTo>
                  <a:pt x="610" y="575"/>
                </a:lnTo>
                <a:lnTo>
                  <a:pt x="491" y="457"/>
                </a:lnTo>
                <a:lnTo>
                  <a:pt x="390" y="355"/>
                </a:lnTo>
                <a:lnTo>
                  <a:pt x="305" y="271"/>
                </a:lnTo>
                <a:lnTo>
                  <a:pt x="220" y="203"/>
                </a:lnTo>
                <a:lnTo>
                  <a:pt x="152" y="169"/>
                </a:lnTo>
                <a:lnTo>
                  <a:pt x="102" y="136"/>
                </a:lnTo>
                <a:lnTo>
                  <a:pt x="51" y="119"/>
                </a:lnTo>
                <a:lnTo>
                  <a:pt x="34" y="102"/>
                </a:lnTo>
                <a:lnTo>
                  <a:pt x="17" y="102"/>
                </a:lnTo>
                <a:lnTo>
                  <a:pt x="0" y="85"/>
                </a:lnTo>
                <a:lnTo>
                  <a:pt x="17" y="51"/>
                </a:lnTo>
                <a:lnTo>
                  <a:pt x="17" y="34"/>
                </a:lnTo>
                <a:lnTo>
                  <a:pt x="51" y="17"/>
                </a:lnTo>
                <a:lnTo>
                  <a:pt x="102" y="0"/>
                </a:lnTo>
                <a:lnTo>
                  <a:pt x="135" y="17"/>
                </a:lnTo>
                <a:lnTo>
                  <a:pt x="203" y="51"/>
                </a:lnTo>
                <a:lnTo>
                  <a:pt x="288" y="102"/>
                </a:lnTo>
                <a:lnTo>
                  <a:pt x="390" y="186"/>
                </a:lnTo>
                <a:lnTo>
                  <a:pt x="627" y="389"/>
                </a:lnTo>
                <a:lnTo>
                  <a:pt x="881" y="558"/>
                </a:lnTo>
                <a:lnTo>
                  <a:pt x="999" y="626"/>
                </a:lnTo>
                <a:lnTo>
                  <a:pt x="1135" y="693"/>
                </a:lnTo>
                <a:lnTo>
                  <a:pt x="1271" y="761"/>
                </a:lnTo>
                <a:lnTo>
                  <a:pt x="1423" y="811"/>
                </a:lnTo>
                <a:lnTo>
                  <a:pt x="1491" y="828"/>
                </a:lnTo>
                <a:lnTo>
                  <a:pt x="1542" y="845"/>
                </a:lnTo>
                <a:lnTo>
                  <a:pt x="1592" y="862"/>
                </a:lnTo>
                <a:lnTo>
                  <a:pt x="1626" y="879"/>
                </a:lnTo>
                <a:lnTo>
                  <a:pt x="1660" y="896"/>
                </a:lnTo>
                <a:lnTo>
                  <a:pt x="1694" y="913"/>
                </a:lnTo>
                <a:lnTo>
                  <a:pt x="1711" y="913"/>
                </a:lnTo>
                <a:lnTo>
                  <a:pt x="1694" y="930"/>
                </a:lnTo>
                <a:lnTo>
                  <a:pt x="1660" y="947"/>
                </a:lnTo>
                <a:lnTo>
                  <a:pt x="1609" y="964"/>
                </a:lnTo>
                <a:lnTo>
                  <a:pt x="1542" y="980"/>
                </a:lnTo>
                <a:lnTo>
                  <a:pt x="1372" y="997"/>
                </a:lnTo>
                <a:lnTo>
                  <a:pt x="1237" y="997"/>
                </a:lnTo>
                <a:lnTo>
                  <a:pt x="1186" y="1014"/>
                </a:lnTo>
                <a:lnTo>
                  <a:pt x="1135" y="1014"/>
                </a:lnTo>
                <a:lnTo>
                  <a:pt x="1084" y="1014"/>
                </a:lnTo>
                <a:lnTo>
                  <a:pt x="1050" y="99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08" name="Freeform 40"/>
          <p:cNvSpPr/>
          <p:nvPr/>
        </p:nvSpPr>
        <p:spPr bwMode="auto">
          <a:xfrm>
            <a:off x="6283325" y="2433638"/>
            <a:ext cx="258763" cy="655637"/>
          </a:xfrm>
          <a:custGeom>
            <a:avLst/>
            <a:gdLst>
              <a:gd name="T0" fmla="*/ 186 w 407"/>
              <a:gd name="T1" fmla="*/ 101 h 1031"/>
              <a:gd name="T2" fmla="*/ 169 w 407"/>
              <a:gd name="T3" fmla="*/ 68 h 1031"/>
              <a:gd name="T4" fmla="*/ 169 w 407"/>
              <a:gd name="T5" fmla="*/ 51 h 1031"/>
              <a:gd name="T6" fmla="*/ 169 w 407"/>
              <a:gd name="T7" fmla="*/ 34 h 1031"/>
              <a:gd name="T8" fmla="*/ 186 w 407"/>
              <a:gd name="T9" fmla="*/ 17 h 1031"/>
              <a:gd name="T10" fmla="*/ 220 w 407"/>
              <a:gd name="T11" fmla="*/ 0 h 1031"/>
              <a:gd name="T12" fmla="*/ 271 w 407"/>
              <a:gd name="T13" fmla="*/ 0 h 1031"/>
              <a:gd name="T14" fmla="*/ 322 w 407"/>
              <a:gd name="T15" fmla="*/ 17 h 1031"/>
              <a:gd name="T16" fmla="*/ 407 w 407"/>
              <a:gd name="T17" fmla="*/ 34 h 1031"/>
              <a:gd name="T18" fmla="*/ 407 w 407"/>
              <a:gd name="T19" fmla="*/ 152 h 1031"/>
              <a:gd name="T20" fmla="*/ 390 w 407"/>
              <a:gd name="T21" fmla="*/ 254 h 1031"/>
              <a:gd name="T22" fmla="*/ 390 w 407"/>
              <a:gd name="T23" fmla="*/ 338 h 1031"/>
              <a:gd name="T24" fmla="*/ 390 w 407"/>
              <a:gd name="T25" fmla="*/ 422 h 1031"/>
              <a:gd name="T26" fmla="*/ 373 w 407"/>
              <a:gd name="T27" fmla="*/ 490 h 1031"/>
              <a:gd name="T28" fmla="*/ 373 w 407"/>
              <a:gd name="T29" fmla="*/ 558 h 1031"/>
              <a:gd name="T30" fmla="*/ 356 w 407"/>
              <a:gd name="T31" fmla="*/ 608 h 1031"/>
              <a:gd name="T32" fmla="*/ 339 w 407"/>
              <a:gd name="T33" fmla="*/ 659 h 1031"/>
              <a:gd name="T34" fmla="*/ 305 w 407"/>
              <a:gd name="T35" fmla="*/ 743 h 1031"/>
              <a:gd name="T36" fmla="*/ 271 w 407"/>
              <a:gd name="T37" fmla="*/ 811 h 1031"/>
              <a:gd name="T38" fmla="*/ 220 w 407"/>
              <a:gd name="T39" fmla="*/ 862 h 1031"/>
              <a:gd name="T40" fmla="*/ 152 w 407"/>
              <a:gd name="T41" fmla="*/ 912 h 1031"/>
              <a:gd name="T42" fmla="*/ 102 w 407"/>
              <a:gd name="T43" fmla="*/ 963 h 1031"/>
              <a:gd name="T44" fmla="*/ 51 w 407"/>
              <a:gd name="T45" fmla="*/ 997 h 1031"/>
              <a:gd name="T46" fmla="*/ 17 w 407"/>
              <a:gd name="T47" fmla="*/ 1014 h 1031"/>
              <a:gd name="T48" fmla="*/ 17 w 407"/>
              <a:gd name="T49" fmla="*/ 1031 h 1031"/>
              <a:gd name="T50" fmla="*/ 0 w 407"/>
              <a:gd name="T51" fmla="*/ 1014 h 1031"/>
              <a:gd name="T52" fmla="*/ 17 w 407"/>
              <a:gd name="T53" fmla="*/ 980 h 1031"/>
              <a:gd name="T54" fmla="*/ 34 w 407"/>
              <a:gd name="T55" fmla="*/ 946 h 1031"/>
              <a:gd name="T56" fmla="*/ 85 w 407"/>
              <a:gd name="T57" fmla="*/ 879 h 1031"/>
              <a:gd name="T58" fmla="*/ 135 w 407"/>
              <a:gd name="T59" fmla="*/ 794 h 1031"/>
              <a:gd name="T60" fmla="*/ 169 w 407"/>
              <a:gd name="T61" fmla="*/ 727 h 1031"/>
              <a:gd name="T62" fmla="*/ 203 w 407"/>
              <a:gd name="T63" fmla="*/ 642 h 1031"/>
              <a:gd name="T64" fmla="*/ 237 w 407"/>
              <a:gd name="T65" fmla="*/ 541 h 1031"/>
              <a:gd name="T66" fmla="*/ 237 w 407"/>
              <a:gd name="T67" fmla="*/ 456 h 1031"/>
              <a:gd name="T68" fmla="*/ 254 w 407"/>
              <a:gd name="T69" fmla="*/ 389 h 1031"/>
              <a:gd name="T70" fmla="*/ 254 w 407"/>
              <a:gd name="T71" fmla="*/ 254 h 1031"/>
              <a:gd name="T72" fmla="*/ 254 w 407"/>
              <a:gd name="T73" fmla="*/ 203 h 1031"/>
              <a:gd name="T74" fmla="*/ 237 w 407"/>
              <a:gd name="T75" fmla="*/ 152 h 1031"/>
              <a:gd name="T76" fmla="*/ 220 w 407"/>
              <a:gd name="T77" fmla="*/ 118 h 1031"/>
              <a:gd name="T78" fmla="*/ 186 w 407"/>
              <a:gd name="T79" fmla="*/ 101 h 1031"/>
              <a:gd name="T80" fmla="*/ 186 w 407"/>
              <a:gd name="T81" fmla="*/ 101 h 103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07"/>
              <a:gd name="T124" fmla="*/ 0 h 1031"/>
              <a:gd name="T125" fmla="*/ 407 w 407"/>
              <a:gd name="T126" fmla="*/ 1031 h 103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07" h="1031">
                <a:moveTo>
                  <a:pt x="186" y="101"/>
                </a:moveTo>
                <a:lnTo>
                  <a:pt x="169" y="68"/>
                </a:lnTo>
                <a:lnTo>
                  <a:pt x="169" y="51"/>
                </a:lnTo>
                <a:lnTo>
                  <a:pt x="169" y="34"/>
                </a:lnTo>
                <a:lnTo>
                  <a:pt x="186" y="17"/>
                </a:lnTo>
                <a:lnTo>
                  <a:pt x="220" y="0"/>
                </a:lnTo>
                <a:lnTo>
                  <a:pt x="271" y="0"/>
                </a:lnTo>
                <a:lnTo>
                  <a:pt x="322" y="17"/>
                </a:lnTo>
                <a:lnTo>
                  <a:pt x="407" y="34"/>
                </a:lnTo>
                <a:lnTo>
                  <a:pt x="407" y="152"/>
                </a:lnTo>
                <a:lnTo>
                  <a:pt x="390" y="254"/>
                </a:lnTo>
                <a:lnTo>
                  <a:pt x="390" y="338"/>
                </a:lnTo>
                <a:lnTo>
                  <a:pt x="390" y="422"/>
                </a:lnTo>
                <a:lnTo>
                  <a:pt x="373" y="490"/>
                </a:lnTo>
                <a:lnTo>
                  <a:pt x="373" y="558"/>
                </a:lnTo>
                <a:lnTo>
                  <a:pt x="356" y="608"/>
                </a:lnTo>
                <a:lnTo>
                  <a:pt x="339" y="659"/>
                </a:lnTo>
                <a:lnTo>
                  <a:pt x="305" y="743"/>
                </a:lnTo>
                <a:lnTo>
                  <a:pt x="271" y="811"/>
                </a:lnTo>
                <a:lnTo>
                  <a:pt x="220" y="862"/>
                </a:lnTo>
                <a:lnTo>
                  <a:pt x="152" y="912"/>
                </a:lnTo>
                <a:lnTo>
                  <a:pt x="102" y="963"/>
                </a:lnTo>
                <a:lnTo>
                  <a:pt x="51" y="997"/>
                </a:lnTo>
                <a:lnTo>
                  <a:pt x="17" y="1014"/>
                </a:lnTo>
                <a:lnTo>
                  <a:pt x="17" y="1031"/>
                </a:lnTo>
                <a:lnTo>
                  <a:pt x="0" y="1014"/>
                </a:lnTo>
                <a:lnTo>
                  <a:pt x="17" y="980"/>
                </a:lnTo>
                <a:lnTo>
                  <a:pt x="34" y="946"/>
                </a:lnTo>
                <a:lnTo>
                  <a:pt x="85" y="879"/>
                </a:lnTo>
                <a:lnTo>
                  <a:pt x="135" y="794"/>
                </a:lnTo>
                <a:lnTo>
                  <a:pt x="169" y="727"/>
                </a:lnTo>
                <a:lnTo>
                  <a:pt x="203" y="642"/>
                </a:lnTo>
                <a:lnTo>
                  <a:pt x="237" y="541"/>
                </a:lnTo>
                <a:lnTo>
                  <a:pt x="237" y="456"/>
                </a:lnTo>
                <a:lnTo>
                  <a:pt x="254" y="389"/>
                </a:lnTo>
                <a:lnTo>
                  <a:pt x="254" y="254"/>
                </a:lnTo>
                <a:lnTo>
                  <a:pt x="254" y="203"/>
                </a:lnTo>
                <a:lnTo>
                  <a:pt x="237" y="152"/>
                </a:lnTo>
                <a:lnTo>
                  <a:pt x="220" y="118"/>
                </a:lnTo>
                <a:lnTo>
                  <a:pt x="186" y="1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11" name="Freeform 43"/>
          <p:cNvSpPr/>
          <p:nvPr/>
        </p:nvSpPr>
        <p:spPr bwMode="auto">
          <a:xfrm>
            <a:off x="5916613" y="2798763"/>
            <a:ext cx="130175" cy="214312"/>
          </a:xfrm>
          <a:custGeom>
            <a:avLst/>
            <a:gdLst>
              <a:gd name="T0" fmla="*/ 17 w 203"/>
              <a:gd name="T1" fmla="*/ 185 h 337"/>
              <a:gd name="T2" fmla="*/ 17 w 203"/>
              <a:gd name="T3" fmla="*/ 118 h 337"/>
              <a:gd name="T4" fmla="*/ 0 w 203"/>
              <a:gd name="T5" fmla="*/ 67 h 337"/>
              <a:gd name="T6" fmla="*/ 0 w 203"/>
              <a:gd name="T7" fmla="*/ 33 h 337"/>
              <a:gd name="T8" fmla="*/ 0 w 203"/>
              <a:gd name="T9" fmla="*/ 16 h 337"/>
              <a:gd name="T10" fmla="*/ 17 w 203"/>
              <a:gd name="T11" fmla="*/ 0 h 337"/>
              <a:gd name="T12" fmla="*/ 34 w 203"/>
              <a:gd name="T13" fmla="*/ 16 h 337"/>
              <a:gd name="T14" fmla="*/ 68 w 203"/>
              <a:gd name="T15" fmla="*/ 16 h 337"/>
              <a:gd name="T16" fmla="*/ 102 w 203"/>
              <a:gd name="T17" fmla="*/ 33 h 337"/>
              <a:gd name="T18" fmla="*/ 135 w 203"/>
              <a:gd name="T19" fmla="*/ 67 h 337"/>
              <a:gd name="T20" fmla="*/ 169 w 203"/>
              <a:gd name="T21" fmla="*/ 84 h 337"/>
              <a:gd name="T22" fmla="*/ 186 w 203"/>
              <a:gd name="T23" fmla="*/ 152 h 337"/>
              <a:gd name="T24" fmla="*/ 203 w 203"/>
              <a:gd name="T25" fmla="*/ 202 h 337"/>
              <a:gd name="T26" fmla="*/ 186 w 203"/>
              <a:gd name="T27" fmla="*/ 236 h 337"/>
              <a:gd name="T28" fmla="*/ 169 w 203"/>
              <a:gd name="T29" fmla="*/ 287 h 337"/>
              <a:gd name="T30" fmla="*/ 152 w 203"/>
              <a:gd name="T31" fmla="*/ 321 h 337"/>
              <a:gd name="T32" fmla="*/ 135 w 203"/>
              <a:gd name="T33" fmla="*/ 321 h 337"/>
              <a:gd name="T34" fmla="*/ 85 w 203"/>
              <a:gd name="T35" fmla="*/ 337 h 337"/>
              <a:gd name="T36" fmla="*/ 68 w 203"/>
              <a:gd name="T37" fmla="*/ 321 h 337"/>
              <a:gd name="T38" fmla="*/ 51 w 203"/>
              <a:gd name="T39" fmla="*/ 304 h 337"/>
              <a:gd name="T40" fmla="*/ 34 w 203"/>
              <a:gd name="T41" fmla="*/ 253 h 337"/>
              <a:gd name="T42" fmla="*/ 17 w 203"/>
              <a:gd name="T43" fmla="*/ 185 h 337"/>
              <a:gd name="T44" fmla="*/ 17 w 203"/>
              <a:gd name="T45" fmla="*/ 185 h 33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03"/>
              <a:gd name="T70" fmla="*/ 0 h 337"/>
              <a:gd name="T71" fmla="*/ 203 w 203"/>
              <a:gd name="T72" fmla="*/ 337 h 33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03" h="337">
                <a:moveTo>
                  <a:pt x="17" y="185"/>
                </a:moveTo>
                <a:lnTo>
                  <a:pt x="17" y="118"/>
                </a:lnTo>
                <a:lnTo>
                  <a:pt x="0" y="67"/>
                </a:lnTo>
                <a:lnTo>
                  <a:pt x="0" y="33"/>
                </a:lnTo>
                <a:lnTo>
                  <a:pt x="0" y="16"/>
                </a:lnTo>
                <a:lnTo>
                  <a:pt x="17" y="0"/>
                </a:lnTo>
                <a:lnTo>
                  <a:pt x="34" y="16"/>
                </a:lnTo>
                <a:lnTo>
                  <a:pt x="68" y="16"/>
                </a:lnTo>
                <a:lnTo>
                  <a:pt x="102" y="33"/>
                </a:lnTo>
                <a:lnTo>
                  <a:pt x="135" y="67"/>
                </a:lnTo>
                <a:lnTo>
                  <a:pt x="169" y="84"/>
                </a:lnTo>
                <a:lnTo>
                  <a:pt x="186" y="152"/>
                </a:lnTo>
                <a:lnTo>
                  <a:pt x="203" y="202"/>
                </a:lnTo>
                <a:lnTo>
                  <a:pt x="186" y="236"/>
                </a:lnTo>
                <a:lnTo>
                  <a:pt x="169" y="287"/>
                </a:lnTo>
                <a:lnTo>
                  <a:pt x="152" y="321"/>
                </a:lnTo>
                <a:lnTo>
                  <a:pt x="135" y="321"/>
                </a:lnTo>
                <a:lnTo>
                  <a:pt x="85" y="337"/>
                </a:lnTo>
                <a:lnTo>
                  <a:pt x="68" y="321"/>
                </a:lnTo>
                <a:lnTo>
                  <a:pt x="51" y="304"/>
                </a:lnTo>
                <a:lnTo>
                  <a:pt x="34" y="253"/>
                </a:lnTo>
                <a:lnTo>
                  <a:pt x="17" y="1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12" name="Freeform 44"/>
          <p:cNvSpPr/>
          <p:nvPr/>
        </p:nvSpPr>
        <p:spPr bwMode="auto">
          <a:xfrm>
            <a:off x="5884863" y="3260725"/>
            <a:ext cx="139700" cy="234950"/>
          </a:xfrm>
          <a:custGeom>
            <a:avLst/>
            <a:gdLst>
              <a:gd name="T0" fmla="*/ 136 w 220"/>
              <a:gd name="T1" fmla="*/ 372 h 372"/>
              <a:gd name="T2" fmla="*/ 119 w 220"/>
              <a:gd name="T3" fmla="*/ 355 h 372"/>
              <a:gd name="T4" fmla="*/ 102 w 220"/>
              <a:gd name="T5" fmla="*/ 321 h 372"/>
              <a:gd name="T6" fmla="*/ 85 w 220"/>
              <a:gd name="T7" fmla="*/ 270 h 372"/>
              <a:gd name="T8" fmla="*/ 51 w 220"/>
              <a:gd name="T9" fmla="*/ 203 h 372"/>
              <a:gd name="T10" fmla="*/ 34 w 220"/>
              <a:gd name="T11" fmla="*/ 118 h 372"/>
              <a:gd name="T12" fmla="*/ 17 w 220"/>
              <a:gd name="T13" fmla="*/ 68 h 372"/>
              <a:gd name="T14" fmla="*/ 0 w 220"/>
              <a:gd name="T15" fmla="*/ 34 h 372"/>
              <a:gd name="T16" fmla="*/ 0 w 220"/>
              <a:gd name="T17" fmla="*/ 17 h 372"/>
              <a:gd name="T18" fmla="*/ 17 w 220"/>
              <a:gd name="T19" fmla="*/ 0 h 372"/>
              <a:gd name="T20" fmla="*/ 17 w 220"/>
              <a:gd name="T21" fmla="*/ 0 h 372"/>
              <a:gd name="T22" fmla="*/ 68 w 220"/>
              <a:gd name="T23" fmla="*/ 0 h 372"/>
              <a:gd name="T24" fmla="*/ 119 w 220"/>
              <a:gd name="T25" fmla="*/ 17 h 372"/>
              <a:gd name="T26" fmla="*/ 136 w 220"/>
              <a:gd name="T27" fmla="*/ 34 h 372"/>
              <a:gd name="T28" fmla="*/ 169 w 220"/>
              <a:gd name="T29" fmla="*/ 51 h 372"/>
              <a:gd name="T30" fmla="*/ 186 w 220"/>
              <a:gd name="T31" fmla="*/ 85 h 372"/>
              <a:gd name="T32" fmla="*/ 203 w 220"/>
              <a:gd name="T33" fmla="*/ 118 h 372"/>
              <a:gd name="T34" fmla="*/ 220 w 220"/>
              <a:gd name="T35" fmla="*/ 203 h 372"/>
              <a:gd name="T36" fmla="*/ 220 w 220"/>
              <a:gd name="T37" fmla="*/ 237 h 372"/>
              <a:gd name="T38" fmla="*/ 203 w 220"/>
              <a:gd name="T39" fmla="*/ 270 h 372"/>
              <a:gd name="T40" fmla="*/ 203 w 220"/>
              <a:gd name="T41" fmla="*/ 304 h 372"/>
              <a:gd name="T42" fmla="*/ 186 w 220"/>
              <a:gd name="T43" fmla="*/ 321 h 372"/>
              <a:gd name="T44" fmla="*/ 153 w 220"/>
              <a:gd name="T45" fmla="*/ 338 h 372"/>
              <a:gd name="T46" fmla="*/ 136 w 220"/>
              <a:gd name="T47" fmla="*/ 372 h 372"/>
              <a:gd name="T48" fmla="*/ 136 w 220"/>
              <a:gd name="T49" fmla="*/ 372 h 37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20"/>
              <a:gd name="T76" fmla="*/ 0 h 372"/>
              <a:gd name="T77" fmla="*/ 220 w 220"/>
              <a:gd name="T78" fmla="*/ 372 h 37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20" h="372">
                <a:moveTo>
                  <a:pt x="136" y="372"/>
                </a:moveTo>
                <a:lnTo>
                  <a:pt x="119" y="355"/>
                </a:lnTo>
                <a:lnTo>
                  <a:pt x="102" y="321"/>
                </a:lnTo>
                <a:lnTo>
                  <a:pt x="85" y="270"/>
                </a:lnTo>
                <a:lnTo>
                  <a:pt x="51" y="203"/>
                </a:lnTo>
                <a:lnTo>
                  <a:pt x="34" y="118"/>
                </a:lnTo>
                <a:lnTo>
                  <a:pt x="17" y="68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68" y="0"/>
                </a:lnTo>
                <a:lnTo>
                  <a:pt x="119" y="17"/>
                </a:lnTo>
                <a:lnTo>
                  <a:pt x="136" y="34"/>
                </a:lnTo>
                <a:lnTo>
                  <a:pt x="169" y="51"/>
                </a:lnTo>
                <a:lnTo>
                  <a:pt x="186" y="85"/>
                </a:lnTo>
                <a:lnTo>
                  <a:pt x="203" y="118"/>
                </a:lnTo>
                <a:lnTo>
                  <a:pt x="220" y="203"/>
                </a:lnTo>
                <a:lnTo>
                  <a:pt x="220" y="237"/>
                </a:lnTo>
                <a:lnTo>
                  <a:pt x="203" y="270"/>
                </a:lnTo>
                <a:lnTo>
                  <a:pt x="203" y="304"/>
                </a:lnTo>
                <a:lnTo>
                  <a:pt x="186" y="321"/>
                </a:lnTo>
                <a:lnTo>
                  <a:pt x="153" y="338"/>
                </a:lnTo>
                <a:lnTo>
                  <a:pt x="136" y="37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13" name="Freeform 45"/>
          <p:cNvSpPr/>
          <p:nvPr/>
        </p:nvSpPr>
        <p:spPr bwMode="auto">
          <a:xfrm>
            <a:off x="5508625" y="2595563"/>
            <a:ext cx="333375" cy="1308100"/>
          </a:xfrm>
          <a:custGeom>
            <a:avLst/>
            <a:gdLst>
              <a:gd name="T0" fmla="*/ 356 w 525"/>
              <a:gd name="T1" fmla="*/ 777 h 2061"/>
              <a:gd name="T2" fmla="*/ 373 w 525"/>
              <a:gd name="T3" fmla="*/ 574 h 2061"/>
              <a:gd name="T4" fmla="*/ 373 w 525"/>
              <a:gd name="T5" fmla="*/ 371 h 2061"/>
              <a:gd name="T6" fmla="*/ 356 w 525"/>
              <a:gd name="T7" fmla="*/ 270 h 2061"/>
              <a:gd name="T8" fmla="*/ 339 w 525"/>
              <a:gd name="T9" fmla="*/ 202 h 2061"/>
              <a:gd name="T10" fmla="*/ 322 w 525"/>
              <a:gd name="T11" fmla="*/ 152 h 2061"/>
              <a:gd name="T12" fmla="*/ 305 w 525"/>
              <a:gd name="T13" fmla="*/ 101 h 2061"/>
              <a:gd name="T14" fmla="*/ 288 w 525"/>
              <a:gd name="T15" fmla="*/ 67 h 2061"/>
              <a:gd name="T16" fmla="*/ 271 w 525"/>
              <a:gd name="T17" fmla="*/ 33 h 2061"/>
              <a:gd name="T18" fmla="*/ 288 w 525"/>
              <a:gd name="T19" fmla="*/ 16 h 2061"/>
              <a:gd name="T20" fmla="*/ 305 w 525"/>
              <a:gd name="T21" fmla="*/ 0 h 2061"/>
              <a:gd name="T22" fmla="*/ 339 w 525"/>
              <a:gd name="T23" fmla="*/ 0 h 2061"/>
              <a:gd name="T24" fmla="*/ 373 w 525"/>
              <a:gd name="T25" fmla="*/ 0 h 2061"/>
              <a:gd name="T26" fmla="*/ 441 w 525"/>
              <a:gd name="T27" fmla="*/ 16 h 2061"/>
              <a:gd name="T28" fmla="*/ 508 w 525"/>
              <a:gd name="T29" fmla="*/ 33 h 2061"/>
              <a:gd name="T30" fmla="*/ 525 w 525"/>
              <a:gd name="T31" fmla="*/ 253 h 2061"/>
              <a:gd name="T32" fmla="*/ 525 w 525"/>
              <a:gd name="T33" fmla="*/ 439 h 2061"/>
              <a:gd name="T34" fmla="*/ 525 w 525"/>
              <a:gd name="T35" fmla="*/ 625 h 2061"/>
              <a:gd name="T36" fmla="*/ 508 w 525"/>
              <a:gd name="T37" fmla="*/ 777 h 2061"/>
              <a:gd name="T38" fmla="*/ 508 w 525"/>
              <a:gd name="T39" fmla="*/ 912 h 2061"/>
              <a:gd name="T40" fmla="*/ 508 w 525"/>
              <a:gd name="T41" fmla="*/ 1013 h 2061"/>
              <a:gd name="T42" fmla="*/ 491 w 525"/>
              <a:gd name="T43" fmla="*/ 1115 h 2061"/>
              <a:gd name="T44" fmla="*/ 474 w 525"/>
              <a:gd name="T45" fmla="*/ 1199 h 2061"/>
              <a:gd name="T46" fmla="*/ 441 w 525"/>
              <a:gd name="T47" fmla="*/ 1317 h 2061"/>
              <a:gd name="T48" fmla="*/ 407 w 525"/>
              <a:gd name="T49" fmla="*/ 1436 h 2061"/>
              <a:gd name="T50" fmla="*/ 373 w 525"/>
              <a:gd name="T51" fmla="*/ 1554 h 2061"/>
              <a:gd name="T52" fmla="*/ 339 w 525"/>
              <a:gd name="T53" fmla="*/ 1638 h 2061"/>
              <a:gd name="T54" fmla="*/ 288 w 525"/>
              <a:gd name="T55" fmla="*/ 1723 h 2061"/>
              <a:gd name="T56" fmla="*/ 237 w 525"/>
              <a:gd name="T57" fmla="*/ 1807 h 2061"/>
              <a:gd name="T58" fmla="*/ 136 w 525"/>
              <a:gd name="T59" fmla="*/ 1959 h 2061"/>
              <a:gd name="T60" fmla="*/ 85 w 525"/>
              <a:gd name="T61" fmla="*/ 2010 h 2061"/>
              <a:gd name="T62" fmla="*/ 51 w 525"/>
              <a:gd name="T63" fmla="*/ 2044 h 2061"/>
              <a:gd name="T64" fmla="*/ 17 w 525"/>
              <a:gd name="T65" fmla="*/ 2061 h 2061"/>
              <a:gd name="T66" fmla="*/ 0 w 525"/>
              <a:gd name="T67" fmla="*/ 2061 h 2061"/>
              <a:gd name="T68" fmla="*/ 0 w 525"/>
              <a:gd name="T69" fmla="*/ 2061 h 2061"/>
              <a:gd name="T70" fmla="*/ 0 w 525"/>
              <a:gd name="T71" fmla="*/ 2027 h 2061"/>
              <a:gd name="T72" fmla="*/ 17 w 525"/>
              <a:gd name="T73" fmla="*/ 1993 h 2061"/>
              <a:gd name="T74" fmla="*/ 68 w 525"/>
              <a:gd name="T75" fmla="*/ 1943 h 2061"/>
              <a:gd name="T76" fmla="*/ 136 w 525"/>
              <a:gd name="T77" fmla="*/ 1774 h 2061"/>
              <a:gd name="T78" fmla="*/ 169 w 525"/>
              <a:gd name="T79" fmla="*/ 1689 h 2061"/>
              <a:gd name="T80" fmla="*/ 220 w 525"/>
              <a:gd name="T81" fmla="*/ 1588 h 2061"/>
              <a:gd name="T82" fmla="*/ 288 w 525"/>
              <a:gd name="T83" fmla="*/ 1402 h 2061"/>
              <a:gd name="T84" fmla="*/ 339 w 525"/>
              <a:gd name="T85" fmla="*/ 1199 h 2061"/>
              <a:gd name="T86" fmla="*/ 356 w 525"/>
              <a:gd name="T87" fmla="*/ 979 h 2061"/>
              <a:gd name="T88" fmla="*/ 356 w 525"/>
              <a:gd name="T89" fmla="*/ 777 h 2061"/>
              <a:gd name="T90" fmla="*/ 356 w 525"/>
              <a:gd name="T91" fmla="*/ 777 h 206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5"/>
              <a:gd name="T139" fmla="*/ 0 h 2061"/>
              <a:gd name="T140" fmla="*/ 525 w 525"/>
              <a:gd name="T141" fmla="*/ 2061 h 206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5" h="2061">
                <a:moveTo>
                  <a:pt x="356" y="777"/>
                </a:moveTo>
                <a:lnTo>
                  <a:pt x="373" y="574"/>
                </a:lnTo>
                <a:lnTo>
                  <a:pt x="373" y="371"/>
                </a:lnTo>
                <a:lnTo>
                  <a:pt x="356" y="270"/>
                </a:lnTo>
                <a:lnTo>
                  <a:pt x="339" y="202"/>
                </a:lnTo>
                <a:lnTo>
                  <a:pt x="322" y="152"/>
                </a:lnTo>
                <a:lnTo>
                  <a:pt x="305" y="101"/>
                </a:lnTo>
                <a:lnTo>
                  <a:pt x="288" y="67"/>
                </a:lnTo>
                <a:lnTo>
                  <a:pt x="271" y="33"/>
                </a:lnTo>
                <a:lnTo>
                  <a:pt x="288" y="16"/>
                </a:lnTo>
                <a:lnTo>
                  <a:pt x="305" y="0"/>
                </a:lnTo>
                <a:lnTo>
                  <a:pt x="339" y="0"/>
                </a:lnTo>
                <a:lnTo>
                  <a:pt x="373" y="0"/>
                </a:lnTo>
                <a:lnTo>
                  <a:pt x="441" y="16"/>
                </a:lnTo>
                <a:lnTo>
                  <a:pt x="508" y="33"/>
                </a:lnTo>
                <a:lnTo>
                  <a:pt x="525" y="253"/>
                </a:lnTo>
                <a:lnTo>
                  <a:pt x="525" y="439"/>
                </a:lnTo>
                <a:lnTo>
                  <a:pt x="525" y="625"/>
                </a:lnTo>
                <a:lnTo>
                  <a:pt x="508" y="777"/>
                </a:lnTo>
                <a:lnTo>
                  <a:pt x="508" y="912"/>
                </a:lnTo>
                <a:lnTo>
                  <a:pt x="508" y="1013"/>
                </a:lnTo>
                <a:lnTo>
                  <a:pt x="491" y="1115"/>
                </a:lnTo>
                <a:lnTo>
                  <a:pt x="474" y="1199"/>
                </a:lnTo>
                <a:lnTo>
                  <a:pt x="441" y="1317"/>
                </a:lnTo>
                <a:lnTo>
                  <a:pt x="407" y="1436"/>
                </a:lnTo>
                <a:lnTo>
                  <a:pt x="373" y="1554"/>
                </a:lnTo>
                <a:lnTo>
                  <a:pt x="339" y="1638"/>
                </a:lnTo>
                <a:lnTo>
                  <a:pt x="288" y="1723"/>
                </a:lnTo>
                <a:lnTo>
                  <a:pt x="237" y="1807"/>
                </a:lnTo>
                <a:lnTo>
                  <a:pt x="136" y="1959"/>
                </a:lnTo>
                <a:lnTo>
                  <a:pt x="85" y="2010"/>
                </a:lnTo>
                <a:lnTo>
                  <a:pt x="51" y="2044"/>
                </a:lnTo>
                <a:lnTo>
                  <a:pt x="17" y="2061"/>
                </a:lnTo>
                <a:lnTo>
                  <a:pt x="0" y="2061"/>
                </a:lnTo>
                <a:lnTo>
                  <a:pt x="0" y="2027"/>
                </a:lnTo>
                <a:lnTo>
                  <a:pt x="17" y="1993"/>
                </a:lnTo>
                <a:lnTo>
                  <a:pt x="68" y="1943"/>
                </a:lnTo>
                <a:lnTo>
                  <a:pt x="136" y="1774"/>
                </a:lnTo>
                <a:lnTo>
                  <a:pt x="169" y="1689"/>
                </a:lnTo>
                <a:lnTo>
                  <a:pt x="220" y="1588"/>
                </a:lnTo>
                <a:lnTo>
                  <a:pt x="288" y="1402"/>
                </a:lnTo>
                <a:lnTo>
                  <a:pt x="339" y="1199"/>
                </a:lnTo>
                <a:lnTo>
                  <a:pt x="356" y="979"/>
                </a:lnTo>
                <a:lnTo>
                  <a:pt x="356" y="77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14" name="Freeform 46"/>
          <p:cNvSpPr/>
          <p:nvPr/>
        </p:nvSpPr>
        <p:spPr bwMode="auto">
          <a:xfrm>
            <a:off x="5862638" y="2197100"/>
            <a:ext cx="292100" cy="441325"/>
          </a:xfrm>
          <a:custGeom>
            <a:avLst/>
            <a:gdLst>
              <a:gd name="T0" fmla="*/ 153 w 458"/>
              <a:gd name="T1" fmla="*/ 85 h 693"/>
              <a:gd name="T2" fmla="*/ 136 w 458"/>
              <a:gd name="T3" fmla="*/ 51 h 693"/>
              <a:gd name="T4" fmla="*/ 153 w 458"/>
              <a:gd name="T5" fmla="*/ 17 h 693"/>
              <a:gd name="T6" fmla="*/ 187 w 458"/>
              <a:gd name="T7" fmla="*/ 0 h 693"/>
              <a:gd name="T8" fmla="*/ 220 w 458"/>
              <a:gd name="T9" fmla="*/ 0 h 693"/>
              <a:gd name="T10" fmla="*/ 288 w 458"/>
              <a:gd name="T11" fmla="*/ 17 h 693"/>
              <a:gd name="T12" fmla="*/ 373 w 458"/>
              <a:gd name="T13" fmla="*/ 51 h 693"/>
              <a:gd name="T14" fmla="*/ 407 w 458"/>
              <a:gd name="T15" fmla="*/ 68 h 693"/>
              <a:gd name="T16" fmla="*/ 441 w 458"/>
              <a:gd name="T17" fmla="*/ 85 h 693"/>
              <a:gd name="T18" fmla="*/ 458 w 458"/>
              <a:gd name="T19" fmla="*/ 102 h 693"/>
              <a:gd name="T20" fmla="*/ 458 w 458"/>
              <a:gd name="T21" fmla="*/ 119 h 693"/>
              <a:gd name="T22" fmla="*/ 441 w 458"/>
              <a:gd name="T23" fmla="*/ 152 h 693"/>
              <a:gd name="T24" fmla="*/ 424 w 458"/>
              <a:gd name="T25" fmla="*/ 186 h 693"/>
              <a:gd name="T26" fmla="*/ 390 w 458"/>
              <a:gd name="T27" fmla="*/ 237 h 693"/>
              <a:gd name="T28" fmla="*/ 356 w 458"/>
              <a:gd name="T29" fmla="*/ 288 h 693"/>
              <a:gd name="T30" fmla="*/ 254 w 458"/>
              <a:gd name="T31" fmla="*/ 423 h 693"/>
              <a:gd name="T32" fmla="*/ 170 w 458"/>
              <a:gd name="T33" fmla="*/ 558 h 693"/>
              <a:gd name="T34" fmla="*/ 119 w 458"/>
              <a:gd name="T35" fmla="*/ 609 h 693"/>
              <a:gd name="T36" fmla="*/ 85 w 458"/>
              <a:gd name="T37" fmla="*/ 659 h 693"/>
              <a:gd name="T38" fmla="*/ 34 w 458"/>
              <a:gd name="T39" fmla="*/ 676 h 693"/>
              <a:gd name="T40" fmla="*/ 0 w 458"/>
              <a:gd name="T41" fmla="*/ 693 h 693"/>
              <a:gd name="T42" fmla="*/ 34 w 458"/>
              <a:gd name="T43" fmla="*/ 609 h 693"/>
              <a:gd name="T44" fmla="*/ 68 w 458"/>
              <a:gd name="T45" fmla="*/ 524 h 693"/>
              <a:gd name="T46" fmla="*/ 102 w 458"/>
              <a:gd name="T47" fmla="*/ 457 h 693"/>
              <a:gd name="T48" fmla="*/ 119 w 458"/>
              <a:gd name="T49" fmla="*/ 389 h 693"/>
              <a:gd name="T50" fmla="*/ 136 w 458"/>
              <a:gd name="T51" fmla="*/ 338 h 693"/>
              <a:gd name="T52" fmla="*/ 153 w 458"/>
              <a:gd name="T53" fmla="*/ 288 h 693"/>
              <a:gd name="T54" fmla="*/ 170 w 458"/>
              <a:gd name="T55" fmla="*/ 254 h 693"/>
              <a:gd name="T56" fmla="*/ 170 w 458"/>
              <a:gd name="T57" fmla="*/ 220 h 693"/>
              <a:gd name="T58" fmla="*/ 187 w 458"/>
              <a:gd name="T59" fmla="*/ 169 h 693"/>
              <a:gd name="T60" fmla="*/ 187 w 458"/>
              <a:gd name="T61" fmla="*/ 136 h 693"/>
              <a:gd name="T62" fmla="*/ 170 w 458"/>
              <a:gd name="T63" fmla="*/ 102 h 693"/>
              <a:gd name="T64" fmla="*/ 153 w 458"/>
              <a:gd name="T65" fmla="*/ 85 h 693"/>
              <a:gd name="T66" fmla="*/ 153 w 458"/>
              <a:gd name="T67" fmla="*/ 85 h 69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58"/>
              <a:gd name="T103" fmla="*/ 0 h 693"/>
              <a:gd name="T104" fmla="*/ 458 w 458"/>
              <a:gd name="T105" fmla="*/ 693 h 69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58" h="693">
                <a:moveTo>
                  <a:pt x="153" y="85"/>
                </a:moveTo>
                <a:lnTo>
                  <a:pt x="136" y="51"/>
                </a:lnTo>
                <a:lnTo>
                  <a:pt x="153" y="17"/>
                </a:lnTo>
                <a:lnTo>
                  <a:pt x="187" y="0"/>
                </a:lnTo>
                <a:lnTo>
                  <a:pt x="220" y="0"/>
                </a:lnTo>
                <a:lnTo>
                  <a:pt x="288" y="17"/>
                </a:lnTo>
                <a:lnTo>
                  <a:pt x="373" y="51"/>
                </a:lnTo>
                <a:lnTo>
                  <a:pt x="407" y="68"/>
                </a:lnTo>
                <a:lnTo>
                  <a:pt x="441" y="85"/>
                </a:lnTo>
                <a:lnTo>
                  <a:pt x="458" y="102"/>
                </a:lnTo>
                <a:lnTo>
                  <a:pt x="458" y="119"/>
                </a:lnTo>
                <a:lnTo>
                  <a:pt x="441" y="152"/>
                </a:lnTo>
                <a:lnTo>
                  <a:pt x="424" y="186"/>
                </a:lnTo>
                <a:lnTo>
                  <a:pt x="390" y="237"/>
                </a:lnTo>
                <a:lnTo>
                  <a:pt x="356" y="288"/>
                </a:lnTo>
                <a:lnTo>
                  <a:pt x="254" y="423"/>
                </a:lnTo>
                <a:lnTo>
                  <a:pt x="170" y="558"/>
                </a:lnTo>
                <a:lnTo>
                  <a:pt x="119" y="609"/>
                </a:lnTo>
                <a:lnTo>
                  <a:pt x="85" y="659"/>
                </a:lnTo>
                <a:lnTo>
                  <a:pt x="34" y="676"/>
                </a:lnTo>
                <a:lnTo>
                  <a:pt x="0" y="693"/>
                </a:lnTo>
                <a:lnTo>
                  <a:pt x="34" y="609"/>
                </a:lnTo>
                <a:lnTo>
                  <a:pt x="68" y="524"/>
                </a:lnTo>
                <a:lnTo>
                  <a:pt x="102" y="457"/>
                </a:lnTo>
                <a:lnTo>
                  <a:pt x="119" y="389"/>
                </a:lnTo>
                <a:lnTo>
                  <a:pt x="136" y="338"/>
                </a:lnTo>
                <a:lnTo>
                  <a:pt x="153" y="288"/>
                </a:lnTo>
                <a:lnTo>
                  <a:pt x="170" y="254"/>
                </a:lnTo>
                <a:lnTo>
                  <a:pt x="170" y="220"/>
                </a:lnTo>
                <a:lnTo>
                  <a:pt x="187" y="169"/>
                </a:lnTo>
                <a:lnTo>
                  <a:pt x="187" y="136"/>
                </a:lnTo>
                <a:lnTo>
                  <a:pt x="170" y="102"/>
                </a:lnTo>
                <a:lnTo>
                  <a:pt x="153" y="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10" name="Freeform 42"/>
          <p:cNvSpPr/>
          <p:nvPr/>
        </p:nvSpPr>
        <p:spPr bwMode="auto">
          <a:xfrm>
            <a:off x="5776913" y="2552700"/>
            <a:ext cx="506412" cy="1373188"/>
          </a:xfrm>
          <a:custGeom>
            <a:avLst/>
            <a:gdLst>
              <a:gd name="T0" fmla="*/ 660 w 796"/>
              <a:gd name="T1" fmla="*/ 2027 h 2163"/>
              <a:gd name="T2" fmla="*/ 626 w 796"/>
              <a:gd name="T3" fmla="*/ 2095 h 2163"/>
              <a:gd name="T4" fmla="*/ 542 w 796"/>
              <a:gd name="T5" fmla="*/ 2163 h 2163"/>
              <a:gd name="T6" fmla="*/ 525 w 796"/>
              <a:gd name="T7" fmla="*/ 2163 h 2163"/>
              <a:gd name="T8" fmla="*/ 491 w 796"/>
              <a:gd name="T9" fmla="*/ 2112 h 2163"/>
              <a:gd name="T10" fmla="*/ 457 w 796"/>
              <a:gd name="T11" fmla="*/ 2044 h 2163"/>
              <a:gd name="T12" fmla="*/ 389 w 796"/>
              <a:gd name="T13" fmla="*/ 1943 h 2163"/>
              <a:gd name="T14" fmla="*/ 288 w 796"/>
              <a:gd name="T15" fmla="*/ 1825 h 2163"/>
              <a:gd name="T16" fmla="*/ 220 w 796"/>
              <a:gd name="T17" fmla="*/ 1774 h 2163"/>
              <a:gd name="T18" fmla="*/ 237 w 796"/>
              <a:gd name="T19" fmla="*/ 1757 h 2163"/>
              <a:gd name="T20" fmla="*/ 305 w 796"/>
              <a:gd name="T21" fmla="*/ 1774 h 2163"/>
              <a:gd name="T22" fmla="*/ 406 w 796"/>
              <a:gd name="T23" fmla="*/ 1808 h 2163"/>
              <a:gd name="T24" fmla="*/ 491 w 796"/>
              <a:gd name="T25" fmla="*/ 1808 h 2163"/>
              <a:gd name="T26" fmla="*/ 508 w 796"/>
              <a:gd name="T27" fmla="*/ 1791 h 2163"/>
              <a:gd name="T28" fmla="*/ 525 w 796"/>
              <a:gd name="T29" fmla="*/ 1723 h 2163"/>
              <a:gd name="T30" fmla="*/ 525 w 796"/>
              <a:gd name="T31" fmla="*/ 1622 h 2163"/>
              <a:gd name="T32" fmla="*/ 542 w 796"/>
              <a:gd name="T33" fmla="*/ 1453 h 2163"/>
              <a:gd name="T34" fmla="*/ 559 w 796"/>
              <a:gd name="T35" fmla="*/ 1166 h 2163"/>
              <a:gd name="T36" fmla="*/ 559 w 796"/>
              <a:gd name="T37" fmla="*/ 828 h 2163"/>
              <a:gd name="T38" fmla="*/ 559 w 796"/>
              <a:gd name="T39" fmla="*/ 557 h 2163"/>
              <a:gd name="T40" fmla="*/ 559 w 796"/>
              <a:gd name="T41" fmla="*/ 355 h 2163"/>
              <a:gd name="T42" fmla="*/ 542 w 796"/>
              <a:gd name="T43" fmla="*/ 236 h 2163"/>
              <a:gd name="T44" fmla="*/ 491 w 796"/>
              <a:gd name="T45" fmla="*/ 169 h 2163"/>
              <a:gd name="T46" fmla="*/ 457 w 796"/>
              <a:gd name="T47" fmla="*/ 152 h 2163"/>
              <a:gd name="T48" fmla="*/ 372 w 796"/>
              <a:gd name="T49" fmla="*/ 152 h 2163"/>
              <a:gd name="T50" fmla="*/ 254 w 796"/>
              <a:gd name="T51" fmla="*/ 169 h 2163"/>
              <a:gd name="T52" fmla="*/ 101 w 796"/>
              <a:gd name="T53" fmla="*/ 186 h 2163"/>
              <a:gd name="T54" fmla="*/ 17 w 796"/>
              <a:gd name="T55" fmla="*/ 101 h 2163"/>
              <a:gd name="T56" fmla="*/ 254 w 796"/>
              <a:gd name="T57" fmla="*/ 84 h 2163"/>
              <a:gd name="T58" fmla="*/ 406 w 796"/>
              <a:gd name="T59" fmla="*/ 68 h 2163"/>
              <a:gd name="T60" fmla="*/ 525 w 796"/>
              <a:gd name="T61" fmla="*/ 17 h 2163"/>
              <a:gd name="T62" fmla="*/ 593 w 796"/>
              <a:gd name="T63" fmla="*/ 0 h 2163"/>
              <a:gd name="T64" fmla="*/ 677 w 796"/>
              <a:gd name="T65" fmla="*/ 34 h 2163"/>
              <a:gd name="T66" fmla="*/ 745 w 796"/>
              <a:gd name="T67" fmla="*/ 84 h 2163"/>
              <a:gd name="T68" fmla="*/ 796 w 796"/>
              <a:gd name="T69" fmla="*/ 118 h 2163"/>
              <a:gd name="T70" fmla="*/ 779 w 796"/>
              <a:gd name="T71" fmla="*/ 169 h 2163"/>
              <a:gd name="T72" fmla="*/ 745 w 796"/>
              <a:gd name="T73" fmla="*/ 220 h 2163"/>
              <a:gd name="T74" fmla="*/ 728 w 796"/>
              <a:gd name="T75" fmla="*/ 338 h 2163"/>
              <a:gd name="T76" fmla="*/ 711 w 796"/>
              <a:gd name="T77" fmla="*/ 541 h 2163"/>
              <a:gd name="T78" fmla="*/ 711 w 796"/>
              <a:gd name="T79" fmla="*/ 845 h 2163"/>
              <a:gd name="T80" fmla="*/ 711 w 796"/>
              <a:gd name="T81" fmla="*/ 1216 h 2163"/>
              <a:gd name="T82" fmla="*/ 694 w 796"/>
              <a:gd name="T83" fmla="*/ 1521 h 2163"/>
              <a:gd name="T84" fmla="*/ 694 w 796"/>
              <a:gd name="T85" fmla="*/ 1757 h 2163"/>
              <a:gd name="T86" fmla="*/ 694 w 796"/>
              <a:gd name="T87" fmla="*/ 1892 h 2163"/>
              <a:gd name="T88" fmla="*/ 677 w 796"/>
              <a:gd name="T89" fmla="*/ 1926 h 2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96"/>
              <a:gd name="T136" fmla="*/ 0 h 2163"/>
              <a:gd name="T137" fmla="*/ 796 w 796"/>
              <a:gd name="T138" fmla="*/ 2163 h 2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96" h="2163">
                <a:moveTo>
                  <a:pt x="677" y="1926"/>
                </a:moveTo>
                <a:lnTo>
                  <a:pt x="660" y="2027"/>
                </a:lnTo>
                <a:lnTo>
                  <a:pt x="643" y="2061"/>
                </a:lnTo>
                <a:lnTo>
                  <a:pt x="626" y="2095"/>
                </a:lnTo>
                <a:lnTo>
                  <a:pt x="576" y="2146"/>
                </a:lnTo>
                <a:lnTo>
                  <a:pt x="542" y="2163"/>
                </a:lnTo>
                <a:lnTo>
                  <a:pt x="525" y="2163"/>
                </a:lnTo>
                <a:lnTo>
                  <a:pt x="508" y="2146"/>
                </a:lnTo>
                <a:lnTo>
                  <a:pt x="491" y="2112"/>
                </a:lnTo>
                <a:lnTo>
                  <a:pt x="491" y="2095"/>
                </a:lnTo>
                <a:lnTo>
                  <a:pt x="457" y="2044"/>
                </a:lnTo>
                <a:lnTo>
                  <a:pt x="423" y="1994"/>
                </a:lnTo>
                <a:lnTo>
                  <a:pt x="389" y="1943"/>
                </a:lnTo>
                <a:lnTo>
                  <a:pt x="338" y="1875"/>
                </a:lnTo>
                <a:lnTo>
                  <a:pt x="288" y="1825"/>
                </a:lnTo>
                <a:lnTo>
                  <a:pt x="237" y="1791"/>
                </a:lnTo>
                <a:lnTo>
                  <a:pt x="220" y="1774"/>
                </a:lnTo>
                <a:lnTo>
                  <a:pt x="220" y="1757"/>
                </a:lnTo>
                <a:lnTo>
                  <a:pt x="237" y="1757"/>
                </a:lnTo>
                <a:lnTo>
                  <a:pt x="271" y="1757"/>
                </a:lnTo>
                <a:lnTo>
                  <a:pt x="305" y="1774"/>
                </a:lnTo>
                <a:lnTo>
                  <a:pt x="355" y="1791"/>
                </a:lnTo>
                <a:lnTo>
                  <a:pt x="406" y="1808"/>
                </a:lnTo>
                <a:lnTo>
                  <a:pt x="457" y="1808"/>
                </a:lnTo>
                <a:lnTo>
                  <a:pt x="491" y="1808"/>
                </a:lnTo>
                <a:lnTo>
                  <a:pt x="508" y="1791"/>
                </a:lnTo>
                <a:lnTo>
                  <a:pt x="525" y="1757"/>
                </a:lnTo>
                <a:lnTo>
                  <a:pt x="525" y="1723"/>
                </a:lnTo>
                <a:lnTo>
                  <a:pt x="525" y="1673"/>
                </a:lnTo>
                <a:lnTo>
                  <a:pt x="525" y="1622"/>
                </a:lnTo>
                <a:lnTo>
                  <a:pt x="542" y="1537"/>
                </a:lnTo>
                <a:lnTo>
                  <a:pt x="542" y="1453"/>
                </a:lnTo>
                <a:lnTo>
                  <a:pt x="542" y="1352"/>
                </a:lnTo>
                <a:lnTo>
                  <a:pt x="559" y="1166"/>
                </a:lnTo>
                <a:lnTo>
                  <a:pt x="559" y="980"/>
                </a:lnTo>
                <a:lnTo>
                  <a:pt x="559" y="828"/>
                </a:lnTo>
                <a:lnTo>
                  <a:pt x="559" y="676"/>
                </a:lnTo>
                <a:lnTo>
                  <a:pt x="559" y="557"/>
                </a:lnTo>
                <a:lnTo>
                  <a:pt x="559" y="456"/>
                </a:lnTo>
                <a:lnTo>
                  <a:pt x="559" y="355"/>
                </a:lnTo>
                <a:lnTo>
                  <a:pt x="542" y="287"/>
                </a:lnTo>
                <a:lnTo>
                  <a:pt x="542" y="236"/>
                </a:lnTo>
                <a:lnTo>
                  <a:pt x="525" y="203"/>
                </a:lnTo>
                <a:lnTo>
                  <a:pt x="491" y="169"/>
                </a:lnTo>
                <a:lnTo>
                  <a:pt x="474" y="152"/>
                </a:lnTo>
                <a:lnTo>
                  <a:pt x="457" y="152"/>
                </a:lnTo>
                <a:lnTo>
                  <a:pt x="423" y="152"/>
                </a:lnTo>
                <a:lnTo>
                  <a:pt x="372" y="152"/>
                </a:lnTo>
                <a:lnTo>
                  <a:pt x="322" y="169"/>
                </a:lnTo>
                <a:lnTo>
                  <a:pt x="254" y="169"/>
                </a:lnTo>
                <a:lnTo>
                  <a:pt x="186" y="186"/>
                </a:lnTo>
                <a:lnTo>
                  <a:pt x="101" y="186"/>
                </a:lnTo>
                <a:lnTo>
                  <a:pt x="0" y="203"/>
                </a:lnTo>
                <a:lnTo>
                  <a:pt x="17" y="101"/>
                </a:lnTo>
                <a:lnTo>
                  <a:pt x="152" y="101"/>
                </a:lnTo>
                <a:lnTo>
                  <a:pt x="254" y="84"/>
                </a:lnTo>
                <a:lnTo>
                  <a:pt x="338" y="84"/>
                </a:lnTo>
                <a:lnTo>
                  <a:pt x="406" y="68"/>
                </a:lnTo>
                <a:lnTo>
                  <a:pt x="457" y="51"/>
                </a:lnTo>
                <a:lnTo>
                  <a:pt x="525" y="17"/>
                </a:lnTo>
                <a:lnTo>
                  <a:pt x="559" y="0"/>
                </a:lnTo>
                <a:lnTo>
                  <a:pt x="593" y="0"/>
                </a:lnTo>
                <a:lnTo>
                  <a:pt x="643" y="17"/>
                </a:lnTo>
                <a:lnTo>
                  <a:pt x="677" y="34"/>
                </a:lnTo>
                <a:lnTo>
                  <a:pt x="711" y="68"/>
                </a:lnTo>
                <a:lnTo>
                  <a:pt x="745" y="84"/>
                </a:lnTo>
                <a:lnTo>
                  <a:pt x="779" y="101"/>
                </a:lnTo>
                <a:lnTo>
                  <a:pt x="796" y="118"/>
                </a:lnTo>
                <a:lnTo>
                  <a:pt x="796" y="135"/>
                </a:lnTo>
                <a:lnTo>
                  <a:pt x="779" y="169"/>
                </a:lnTo>
                <a:lnTo>
                  <a:pt x="762" y="203"/>
                </a:lnTo>
                <a:lnTo>
                  <a:pt x="745" y="220"/>
                </a:lnTo>
                <a:lnTo>
                  <a:pt x="728" y="270"/>
                </a:lnTo>
                <a:lnTo>
                  <a:pt x="728" y="338"/>
                </a:lnTo>
                <a:lnTo>
                  <a:pt x="711" y="439"/>
                </a:lnTo>
                <a:lnTo>
                  <a:pt x="711" y="541"/>
                </a:lnTo>
                <a:lnTo>
                  <a:pt x="711" y="693"/>
                </a:lnTo>
                <a:lnTo>
                  <a:pt x="711" y="845"/>
                </a:lnTo>
                <a:lnTo>
                  <a:pt x="711" y="1031"/>
                </a:lnTo>
                <a:lnTo>
                  <a:pt x="711" y="1216"/>
                </a:lnTo>
                <a:lnTo>
                  <a:pt x="711" y="1385"/>
                </a:lnTo>
                <a:lnTo>
                  <a:pt x="694" y="1521"/>
                </a:lnTo>
                <a:lnTo>
                  <a:pt x="694" y="1656"/>
                </a:lnTo>
                <a:lnTo>
                  <a:pt x="694" y="1757"/>
                </a:lnTo>
                <a:lnTo>
                  <a:pt x="694" y="1825"/>
                </a:lnTo>
                <a:lnTo>
                  <a:pt x="694" y="1892"/>
                </a:lnTo>
                <a:lnTo>
                  <a:pt x="677" y="192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15" name="Freeform 47"/>
          <p:cNvSpPr/>
          <p:nvPr/>
        </p:nvSpPr>
        <p:spPr bwMode="auto">
          <a:xfrm>
            <a:off x="6488113" y="2370138"/>
            <a:ext cx="687387" cy="525462"/>
          </a:xfrm>
          <a:custGeom>
            <a:avLst/>
            <a:gdLst>
              <a:gd name="T0" fmla="*/ 999 w 1084"/>
              <a:gd name="T1" fmla="*/ 676 h 828"/>
              <a:gd name="T2" fmla="*/ 1067 w 1084"/>
              <a:gd name="T3" fmla="*/ 709 h 828"/>
              <a:gd name="T4" fmla="*/ 1084 w 1084"/>
              <a:gd name="T5" fmla="*/ 760 h 828"/>
              <a:gd name="T6" fmla="*/ 1033 w 1084"/>
              <a:gd name="T7" fmla="*/ 777 h 828"/>
              <a:gd name="T8" fmla="*/ 847 w 1084"/>
              <a:gd name="T9" fmla="*/ 811 h 828"/>
              <a:gd name="T10" fmla="*/ 644 w 1084"/>
              <a:gd name="T11" fmla="*/ 828 h 828"/>
              <a:gd name="T12" fmla="*/ 525 w 1084"/>
              <a:gd name="T13" fmla="*/ 794 h 828"/>
              <a:gd name="T14" fmla="*/ 440 w 1084"/>
              <a:gd name="T15" fmla="*/ 743 h 828"/>
              <a:gd name="T16" fmla="*/ 389 w 1084"/>
              <a:gd name="T17" fmla="*/ 642 h 828"/>
              <a:gd name="T18" fmla="*/ 373 w 1084"/>
              <a:gd name="T19" fmla="*/ 473 h 828"/>
              <a:gd name="T20" fmla="*/ 373 w 1084"/>
              <a:gd name="T21" fmla="*/ 287 h 828"/>
              <a:gd name="T22" fmla="*/ 339 w 1084"/>
              <a:gd name="T23" fmla="*/ 202 h 828"/>
              <a:gd name="T24" fmla="*/ 288 w 1084"/>
              <a:gd name="T25" fmla="*/ 202 h 828"/>
              <a:gd name="T26" fmla="*/ 203 w 1084"/>
              <a:gd name="T27" fmla="*/ 202 h 828"/>
              <a:gd name="T28" fmla="*/ 152 w 1084"/>
              <a:gd name="T29" fmla="*/ 219 h 828"/>
              <a:gd name="T30" fmla="*/ 118 w 1084"/>
              <a:gd name="T31" fmla="*/ 219 h 828"/>
              <a:gd name="T32" fmla="*/ 0 w 1084"/>
              <a:gd name="T33" fmla="*/ 236 h 828"/>
              <a:gd name="T34" fmla="*/ 135 w 1084"/>
              <a:gd name="T35" fmla="*/ 135 h 828"/>
              <a:gd name="T36" fmla="*/ 237 w 1084"/>
              <a:gd name="T37" fmla="*/ 101 h 828"/>
              <a:gd name="T38" fmla="*/ 389 w 1084"/>
              <a:gd name="T39" fmla="*/ 17 h 828"/>
              <a:gd name="T40" fmla="*/ 457 w 1084"/>
              <a:gd name="T41" fmla="*/ 0 h 828"/>
              <a:gd name="T42" fmla="*/ 542 w 1084"/>
              <a:gd name="T43" fmla="*/ 33 h 828"/>
              <a:gd name="T44" fmla="*/ 627 w 1084"/>
              <a:gd name="T45" fmla="*/ 84 h 828"/>
              <a:gd name="T46" fmla="*/ 661 w 1084"/>
              <a:gd name="T47" fmla="*/ 101 h 828"/>
              <a:gd name="T48" fmla="*/ 627 w 1084"/>
              <a:gd name="T49" fmla="*/ 152 h 828"/>
              <a:gd name="T50" fmla="*/ 559 w 1084"/>
              <a:gd name="T51" fmla="*/ 236 h 828"/>
              <a:gd name="T52" fmla="*/ 525 w 1084"/>
              <a:gd name="T53" fmla="*/ 321 h 828"/>
              <a:gd name="T54" fmla="*/ 508 w 1084"/>
              <a:gd name="T55" fmla="*/ 456 h 828"/>
              <a:gd name="T56" fmla="*/ 508 w 1084"/>
              <a:gd name="T57" fmla="*/ 540 h 828"/>
              <a:gd name="T58" fmla="*/ 542 w 1084"/>
              <a:gd name="T59" fmla="*/ 608 h 828"/>
              <a:gd name="T60" fmla="*/ 627 w 1084"/>
              <a:gd name="T61" fmla="*/ 659 h 828"/>
              <a:gd name="T62" fmla="*/ 728 w 1084"/>
              <a:gd name="T63" fmla="*/ 642 h 828"/>
              <a:gd name="T64" fmla="*/ 830 w 1084"/>
              <a:gd name="T65" fmla="*/ 642 h 828"/>
              <a:gd name="T66" fmla="*/ 898 w 1084"/>
              <a:gd name="T67" fmla="*/ 625 h 828"/>
              <a:gd name="T68" fmla="*/ 949 w 1084"/>
              <a:gd name="T69" fmla="*/ 625 h 828"/>
              <a:gd name="T70" fmla="*/ 966 w 1084"/>
              <a:gd name="T71" fmla="*/ 642 h 82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84"/>
              <a:gd name="T109" fmla="*/ 0 h 828"/>
              <a:gd name="T110" fmla="*/ 1084 w 1084"/>
              <a:gd name="T111" fmla="*/ 828 h 82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84" h="828">
                <a:moveTo>
                  <a:pt x="966" y="642"/>
                </a:moveTo>
                <a:lnTo>
                  <a:pt x="999" y="676"/>
                </a:lnTo>
                <a:lnTo>
                  <a:pt x="1033" y="692"/>
                </a:lnTo>
                <a:lnTo>
                  <a:pt x="1067" y="709"/>
                </a:lnTo>
                <a:lnTo>
                  <a:pt x="1084" y="743"/>
                </a:lnTo>
                <a:lnTo>
                  <a:pt x="1084" y="760"/>
                </a:lnTo>
                <a:lnTo>
                  <a:pt x="1067" y="777"/>
                </a:lnTo>
                <a:lnTo>
                  <a:pt x="1033" y="777"/>
                </a:lnTo>
                <a:lnTo>
                  <a:pt x="982" y="794"/>
                </a:lnTo>
                <a:lnTo>
                  <a:pt x="847" y="811"/>
                </a:lnTo>
                <a:lnTo>
                  <a:pt x="711" y="828"/>
                </a:lnTo>
                <a:lnTo>
                  <a:pt x="644" y="828"/>
                </a:lnTo>
                <a:lnTo>
                  <a:pt x="576" y="811"/>
                </a:lnTo>
                <a:lnTo>
                  <a:pt x="525" y="794"/>
                </a:lnTo>
                <a:lnTo>
                  <a:pt x="474" y="777"/>
                </a:lnTo>
                <a:lnTo>
                  <a:pt x="440" y="743"/>
                </a:lnTo>
                <a:lnTo>
                  <a:pt x="406" y="692"/>
                </a:lnTo>
                <a:lnTo>
                  <a:pt x="389" y="642"/>
                </a:lnTo>
                <a:lnTo>
                  <a:pt x="373" y="591"/>
                </a:lnTo>
                <a:lnTo>
                  <a:pt x="373" y="473"/>
                </a:lnTo>
                <a:lnTo>
                  <a:pt x="373" y="371"/>
                </a:lnTo>
                <a:lnTo>
                  <a:pt x="373" y="287"/>
                </a:lnTo>
                <a:lnTo>
                  <a:pt x="356" y="219"/>
                </a:lnTo>
                <a:lnTo>
                  <a:pt x="339" y="202"/>
                </a:lnTo>
                <a:lnTo>
                  <a:pt x="322" y="202"/>
                </a:lnTo>
                <a:lnTo>
                  <a:pt x="288" y="202"/>
                </a:lnTo>
                <a:lnTo>
                  <a:pt x="254" y="202"/>
                </a:lnTo>
                <a:lnTo>
                  <a:pt x="203" y="202"/>
                </a:lnTo>
                <a:lnTo>
                  <a:pt x="186" y="219"/>
                </a:lnTo>
                <a:lnTo>
                  <a:pt x="152" y="219"/>
                </a:lnTo>
                <a:lnTo>
                  <a:pt x="135" y="219"/>
                </a:lnTo>
                <a:lnTo>
                  <a:pt x="118" y="219"/>
                </a:lnTo>
                <a:lnTo>
                  <a:pt x="85" y="219"/>
                </a:lnTo>
                <a:lnTo>
                  <a:pt x="0" y="236"/>
                </a:lnTo>
                <a:lnTo>
                  <a:pt x="0" y="135"/>
                </a:lnTo>
                <a:lnTo>
                  <a:pt x="135" y="135"/>
                </a:lnTo>
                <a:lnTo>
                  <a:pt x="186" y="118"/>
                </a:lnTo>
                <a:lnTo>
                  <a:pt x="237" y="101"/>
                </a:lnTo>
                <a:lnTo>
                  <a:pt x="322" y="67"/>
                </a:lnTo>
                <a:lnTo>
                  <a:pt x="389" y="17"/>
                </a:lnTo>
                <a:lnTo>
                  <a:pt x="423" y="0"/>
                </a:lnTo>
                <a:lnTo>
                  <a:pt x="457" y="0"/>
                </a:lnTo>
                <a:lnTo>
                  <a:pt x="491" y="17"/>
                </a:lnTo>
                <a:lnTo>
                  <a:pt x="542" y="33"/>
                </a:lnTo>
                <a:lnTo>
                  <a:pt x="593" y="50"/>
                </a:lnTo>
                <a:lnTo>
                  <a:pt x="627" y="84"/>
                </a:lnTo>
                <a:lnTo>
                  <a:pt x="644" y="101"/>
                </a:lnTo>
                <a:lnTo>
                  <a:pt x="661" y="101"/>
                </a:lnTo>
                <a:lnTo>
                  <a:pt x="644" y="135"/>
                </a:lnTo>
                <a:lnTo>
                  <a:pt x="627" y="152"/>
                </a:lnTo>
                <a:lnTo>
                  <a:pt x="610" y="169"/>
                </a:lnTo>
                <a:lnTo>
                  <a:pt x="559" y="236"/>
                </a:lnTo>
                <a:lnTo>
                  <a:pt x="542" y="287"/>
                </a:lnTo>
                <a:lnTo>
                  <a:pt x="525" y="321"/>
                </a:lnTo>
                <a:lnTo>
                  <a:pt x="525" y="355"/>
                </a:lnTo>
                <a:lnTo>
                  <a:pt x="508" y="456"/>
                </a:lnTo>
                <a:lnTo>
                  <a:pt x="508" y="507"/>
                </a:lnTo>
                <a:lnTo>
                  <a:pt x="508" y="540"/>
                </a:lnTo>
                <a:lnTo>
                  <a:pt x="525" y="591"/>
                </a:lnTo>
                <a:lnTo>
                  <a:pt x="542" y="608"/>
                </a:lnTo>
                <a:lnTo>
                  <a:pt x="576" y="642"/>
                </a:lnTo>
                <a:lnTo>
                  <a:pt x="627" y="659"/>
                </a:lnTo>
                <a:lnTo>
                  <a:pt x="677" y="659"/>
                </a:lnTo>
                <a:lnTo>
                  <a:pt x="728" y="642"/>
                </a:lnTo>
                <a:lnTo>
                  <a:pt x="796" y="642"/>
                </a:lnTo>
                <a:lnTo>
                  <a:pt x="830" y="642"/>
                </a:lnTo>
                <a:lnTo>
                  <a:pt x="864" y="642"/>
                </a:lnTo>
                <a:lnTo>
                  <a:pt x="898" y="625"/>
                </a:lnTo>
                <a:lnTo>
                  <a:pt x="932" y="625"/>
                </a:lnTo>
                <a:lnTo>
                  <a:pt x="949" y="625"/>
                </a:lnTo>
                <a:lnTo>
                  <a:pt x="966" y="64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09" name="Freeform 41"/>
          <p:cNvSpPr/>
          <p:nvPr/>
        </p:nvSpPr>
        <p:spPr bwMode="auto">
          <a:xfrm>
            <a:off x="5411788" y="3055938"/>
            <a:ext cx="752475" cy="247650"/>
          </a:xfrm>
          <a:custGeom>
            <a:avLst/>
            <a:gdLst>
              <a:gd name="T0" fmla="*/ 288 w 1186"/>
              <a:gd name="T1" fmla="*/ 338 h 389"/>
              <a:gd name="T2" fmla="*/ 237 w 1186"/>
              <a:gd name="T3" fmla="*/ 372 h 389"/>
              <a:gd name="T4" fmla="*/ 203 w 1186"/>
              <a:gd name="T5" fmla="*/ 389 h 389"/>
              <a:gd name="T6" fmla="*/ 186 w 1186"/>
              <a:gd name="T7" fmla="*/ 389 h 389"/>
              <a:gd name="T8" fmla="*/ 152 w 1186"/>
              <a:gd name="T9" fmla="*/ 389 h 389"/>
              <a:gd name="T10" fmla="*/ 118 w 1186"/>
              <a:gd name="T11" fmla="*/ 372 h 389"/>
              <a:gd name="T12" fmla="*/ 101 w 1186"/>
              <a:gd name="T13" fmla="*/ 372 h 389"/>
              <a:gd name="T14" fmla="*/ 84 w 1186"/>
              <a:gd name="T15" fmla="*/ 338 h 389"/>
              <a:gd name="T16" fmla="*/ 50 w 1186"/>
              <a:gd name="T17" fmla="*/ 304 h 389"/>
              <a:gd name="T18" fmla="*/ 33 w 1186"/>
              <a:gd name="T19" fmla="*/ 270 h 389"/>
              <a:gd name="T20" fmla="*/ 17 w 1186"/>
              <a:gd name="T21" fmla="*/ 237 h 389"/>
              <a:gd name="T22" fmla="*/ 0 w 1186"/>
              <a:gd name="T23" fmla="*/ 186 h 389"/>
              <a:gd name="T24" fmla="*/ 0 w 1186"/>
              <a:gd name="T25" fmla="*/ 169 h 389"/>
              <a:gd name="T26" fmla="*/ 17 w 1186"/>
              <a:gd name="T27" fmla="*/ 169 h 389"/>
              <a:gd name="T28" fmla="*/ 50 w 1186"/>
              <a:gd name="T29" fmla="*/ 152 h 389"/>
              <a:gd name="T30" fmla="*/ 84 w 1186"/>
              <a:gd name="T31" fmla="*/ 169 h 389"/>
              <a:gd name="T32" fmla="*/ 186 w 1186"/>
              <a:gd name="T33" fmla="*/ 186 h 389"/>
              <a:gd name="T34" fmla="*/ 220 w 1186"/>
              <a:gd name="T35" fmla="*/ 186 h 389"/>
              <a:gd name="T36" fmla="*/ 254 w 1186"/>
              <a:gd name="T37" fmla="*/ 169 h 389"/>
              <a:gd name="T38" fmla="*/ 288 w 1186"/>
              <a:gd name="T39" fmla="*/ 169 h 389"/>
              <a:gd name="T40" fmla="*/ 338 w 1186"/>
              <a:gd name="T41" fmla="*/ 152 h 389"/>
              <a:gd name="T42" fmla="*/ 389 w 1186"/>
              <a:gd name="T43" fmla="*/ 152 h 389"/>
              <a:gd name="T44" fmla="*/ 474 w 1186"/>
              <a:gd name="T45" fmla="*/ 135 h 389"/>
              <a:gd name="T46" fmla="*/ 643 w 1186"/>
              <a:gd name="T47" fmla="*/ 101 h 389"/>
              <a:gd name="T48" fmla="*/ 813 w 1186"/>
              <a:gd name="T49" fmla="*/ 68 h 389"/>
              <a:gd name="T50" fmla="*/ 982 w 1186"/>
              <a:gd name="T51" fmla="*/ 34 h 389"/>
              <a:gd name="T52" fmla="*/ 1186 w 1186"/>
              <a:gd name="T53" fmla="*/ 0 h 389"/>
              <a:gd name="T54" fmla="*/ 1186 w 1186"/>
              <a:gd name="T55" fmla="*/ 85 h 389"/>
              <a:gd name="T56" fmla="*/ 931 w 1186"/>
              <a:gd name="T57" fmla="*/ 152 h 389"/>
              <a:gd name="T58" fmla="*/ 660 w 1186"/>
              <a:gd name="T59" fmla="*/ 220 h 389"/>
              <a:gd name="T60" fmla="*/ 525 w 1186"/>
              <a:gd name="T61" fmla="*/ 253 h 389"/>
              <a:gd name="T62" fmla="*/ 423 w 1186"/>
              <a:gd name="T63" fmla="*/ 287 h 389"/>
              <a:gd name="T64" fmla="*/ 338 w 1186"/>
              <a:gd name="T65" fmla="*/ 321 h 389"/>
              <a:gd name="T66" fmla="*/ 288 w 1186"/>
              <a:gd name="T67" fmla="*/ 338 h 389"/>
              <a:gd name="T68" fmla="*/ 288 w 1186"/>
              <a:gd name="T69" fmla="*/ 338 h 38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186"/>
              <a:gd name="T106" fmla="*/ 0 h 389"/>
              <a:gd name="T107" fmla="*/ 1186 w 1186"/>
              <a:gd name="T108" fmla="*/ 389 h 38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186" h="389">
                <a:moveTo>
                  <a:pt x="288" y="338"/>
                </a:moveTo>
                <a:lnTo>
                  <a:pt x="237" y="372"/>
                </a:lnTo>
                <a:lnTo>
                  <a:pt x="203" y="389"/>
                </a:lnTo>
                <a:lnTo>
                  <a:pt x="186" y="389"/>
                </a:lnTo>
                <a:lnTo>
                  <a:pt x="152" y="389"/>
                </a:lnTo>
                <a:lnTo>
                  <a:pt x="118" y="372"/>
                </a:lnTo>
                <a:lnTo>
                  <a:pt x="101" y="372"/>
                </a:lnTo>
                <a:lnTo>
                  <a:pt x="84" y="338"/>
                </a:lnTo>
                <a:lnTo>
                  <a:pt x="50" y="304"/>
                </a:lnTo>
                <a:lnTo>
                  <a:pt x="33" y="270"/>
                </a:lnTo>
                <a:lnTo>
                  <a:pt x="17" y="237"/>
                </a:lnTo>
                <a:lnTo>
                  <a:pt x="0" y="186"/>
                </a:lnTo>
                <a:lnTo>
                  <a:pt x="0" y="169"/>
                </a:lnTo>
                <a:lnTo>
                  <a:pt x="17" y="169"/>
                </a:lnTo>
                <a:lnTo>
                  <a:pt x="50" y="152"/>
                </a:lnTo>
                <a:lnTo>
                  <a:pt x="84" y="169"/>
                </a:lnTo>
                <a:lnTo>
                  <a:pt x="186" y="186"/>
                </a:lnTo>
                <a:lnTo>
                  <a:pt x="220" y="186"/>
                </a:lnTo>
                <a:lnTo>
                  <a:pt x="254" y="169"/>
                </a:lnTo>
                <a:lnTo>
                  <a:pt x="288" y="169"/>
                </a:lnTo>
                <a:lnTo>
                  <a:pt x="338" y="152"/>
                </a:lnTo>
                <a:lnTo>
                  <a:pt x="389" y="152"/>
                </a:lnTo>
                <a:lnTo>
                  <a:pt x="474" y="135"/>
                </a:lnTo>
                <a:lnTo>
                  <a:pt x="643" y="101"/>
                </a:lnTo>
                <a:lnTo>
                  <a:pt x="813" y="68"/>
                </a:lnTo>
                <a:lnTo>
                  <a:pt x="982" y="34"/>
                </a:lnTo>
                <a:lnTo>
                  <a:pt x="1186" y="0"/>
                </a:lnTo>
                <a:lnTo>
                  <a:pt x="1186" y="85"/>
                </a:lnTo>
                <a:lnTo>
                  <a:pt x="931" y="152"/>
                </a:lnTo>
                <a:lnTo>
                  <a:pt x="660" y="220"/>
                </a:lnTo>
                <a:lnTo>
                  <a:pt x="525" y="253"/>
                </a:lnTo>
                <a:lnTo>
                  <a:pt x="423" y="287"/>
                </a:lnTo>
                <a:lnTo>
                  <a:pt x="338" y="321"/>
                </a:lnTo>
                <a:lnTo>
                  <a:pt x="288" y="33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32806" grpId="0" animBg="1"/>
      <p:bldP spid="32807" grpId="0" animBg="1"/>
      <p:bldP spid="32808" grpId="0" animBg="1"/>
      <p:bldP spid="32811" grpId="0" animBg="1"/>
      <p:bldP spid="32812" grpId="0" animBg="1"/>
      <p:bldP spid="32813" grpId="0" animBg="1"/>
      <p:bldP spid="32814" grpId="0" animBg="1"/>
      <p:bldP spid="32810" grpId="0" animBg="1"/>
      <p:bldP spid="32815" grpId="0" animBg="1"/>
      <p:bldP spid="3280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72" name="Freeform 32"/>
          <p:cNvSpPr/>
          <p:nvPr/>
        </p:nvSpPr>
        <p:spPr bwMode="auto">
          <a:xfrm>
            <a:off x="6010275" y="2624138"/>
            <a:ext cx="236538" cy="288925"/>
          </a:xfrm>
          <a:custGeom>
            <a:avLst/>
            <a:gdLst>
              <a:gd name="T0" fmla="*/ 16 w 372"/>
              <a:gd name="T1" fmla="*/ 456 h 456"/>
              <a:gd name="T2" fmla="*/ 0 w 372"/>
              <a:gd name="T3" fmla="*/ 439 h 456"/>
              <a:gd name="T4" fmla="*/ 16 w 372"/>
              <a:gd name="T5" fmla="*/ 422 h 456"/>
              <a:gd name="T6" fmla="*/ 50 w 372"/>
              <a:gd name="T7" fmla="*/ 372 h 456"/>
              <a:gd name="T8" fmla="*/ 84 w 372"/>
              <a:gd name="T9" fmla="*/ 321 h 456"/>
              <a:gd name="T10" fmla="*/ 152 w 372"/>
              <a:gd name="T11" fmla="*/ 220 h 456"/>
              <a:gd name="T12" fmla="*/ 169 w 372"/>
              <a:gd name="T13" fmla="*/ 186 h 456"/>
              <a:gd name="T14" fmla="*/ 186 w 372"/>
              <a:gd name="T15" fmla="*/ 152 h 456"/>
              <a:gd name="T16" fmla="*/ 186 w 372"/>
              <a:gd name="T17" fmla="*/ 118 h 456"/>
              <a:gd name="T18" fmla="*/ 186 w 372"/>
              <a:gd name="T19" fmla="*/ 84 h 456"/>
              <a:gd name="T20" fmla="*/ 169 w 372"/>
              <a:gd name="T21" fmla="*/ 51 h 456"/>
              <a:gd name="T22" fmla="*/ 152 w 372"/>
              <a:gd name="T23" fmla="*/ 34 h 456"/>
              <a:gd name="T24" fmla="*/ 152 w 372"/>
              <a:gd name="T25" fmla="*/ 34 h 456"/>
              <a:gd name="T26" fmla="*/ 169 w 372"/>
              <a:gd name="T27" fmla="*/ 17 h 456"/>
              <a:gd name="T28" fmla="*/ 186 w 372"/>
              <a:gd name="T29" fmla="*/ 0 h 456"/>
              <a:gd name="T30" fmla="*/ 203 w 372"/>
              <a:gd name="T31" fmla="*/ 0 h 456"/>
              <a:gd name="T32" fmla="*/ 237 w 372"/>
              <a:gd name="T33" fmla="*/ 0 h 456"/>
              <a:gd name="T34" fmla="*/ 254 w 372"/>
              <a:gd name="T35" fmla="*/ 17 h 456"/>
              <a:gd name="T36" fmla="*/ 288 w 372"/>
              <a:gd name="T37" fmla="*/ 34 h 456"/>
              <a:gd name="T38" fmla="*/ 338 w 372"/>
              <a:gd name="T39" fmla="*/ 68 h 456"/>
              <a:gd name="T40" fmla="*/ 372 w 372"/>
              <a:gd name="T41" fmla="*/ 101 h 456"/>
              <a:gd name="T42" fmla="*/ 355 w 372"/>
              <a:gd name="T43" fmla="*/ 135 h 456"/>
              <a:gd name="T44" fmla="*/ 321 w 372"/>
              <a:gd name="T45" fmla="*/ 186 h 456"/>
              <a:gd name="T46" fmla="*/ 271 w 372"/>
              <a:gd name="T47" fmla="*/ 236 h 456"/>
              <a:gd name="T48" fmla="*/ 203 w 372"/>
              <a:gd name="T49" fmla="*/ 304 h 456"/>
              <a:gd name="T50" fmla="*/ 135 w 372"/>
              <a:gd name="T51" fmla="*/ 389 h 456"/>
              <a:gd name="T52" fmla="*/ 67 w 372"/>
              <a:gd name="T53" fmla="*/ 439 h 456"/>
              <a:gd name="T54" fmla="*/ 33 w 372"/>
              <a:gd name="T55" fmla="*/ 456 h 456"/>
              <a:gd name="T56" fmla="*/ 16 w 372"/>
              <a:gd name="T57" fmla="*/ 456 h 456"/>
              <a:gd name="T58" fmla="*/ 16 w 372"/>
              <a:gd name="T59" fmla="*/ 456 h 45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72"/>
              <a:gd name="T91" fmla="*/ 0 h 456"/>
              <a:gd name="T92" fmla="*/ 372 w 372"/>
              <a:gd name="T93" fmla="*/ 456 h 45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72" h="456">
                <a:moveTo>
                  <a:pt x="16" y="456"/>
                </a:moveTo>
                <a:lnTo>
                  <a:pt x="0" y="439"/>
                </a:lnTo>
                <a:lnTo>
                  <a:pt x="16" y="422"/>
                </a:lnTo>
                <a:lnTo>
                  <a:pt x="50" y="372"/>
                </a:lnTo>
                <a:lnTo>
                  <a:pt x="84" y="321"/>
                </a:lnTo>
                <a:lnTo>
                  <a:pt x="152" y="220"/>
                </a:lnTo>
                <a:lnTo>
                  <a:pt x="169" y="186"/>
                </a:lnTo>
                <a:lnTo>
                  <a:pt x="186" y="152"/>
                </a:lnTo>
                <a:lnTo>
                  <a:pt x="186" y="118"/>
                </a:lnTo>
                <a:lnTo>
                  <a:pt x="186" y="84"/>
                </a:lnTo>
                <a:lnTo>
                  <a:pt x="169" y="51"/>
                </a:lnTo>
                <a:lnTo>
                  <a:pt x="152" y="34"/>
                </a:lnTo>
                <a:lnTo>
                  <a:pt x="169" y="17"/>
                </a:lnTo>
                <a:lnTo>
                  <a:pt x="186" y="0"/>
                </a:lnTo>
                <a:lnTo>
                  <a:pt x="203" y="0"/>
                </a:lnTo>
                <a:lnTo>
                  <a:pt x="237" y="0"/>
                </a:lnTo>
                <a:lnTo>
                  <a:pt x="254" y="17"/>
                </a:lnTo>
                <a:lnTo>
                  <a:pt x="288" y="34"/>
                </a:lnTo>
                <a:lnTo>
                  <a:pt x="338" y="68"/>
                </a:lnTo>
                <a:lnTo>
                  <a:pt x="372" y="101"/>
                </a:lnTo>
                <a:lnTo>
                  <a:pt x="355" y="135"/>
                </a:lnTo>
                <a:lnTo>
                  <a:pt x="321" y="186"/>
                </a:lnTo>
                <a:lnTo>
                  <a:pt x="271" y="236"/>
                </a:lnTo>
                <a:lnTo>
                  <a:pt x="203" y="304"/>
                </a:lnTo>
                <a:lnTo>
                  <a:pt x="135" y="389"/>
                </a:lnTo>
                <a:lnTo>
                  <a:pt x="67" y="439"/>
                </a:lnTo>
                <a:lnTo>
                  <a:pt x="33" y="456"/>
                </a:lnTo>
                <a:lnTo>
                  <a:pt x="16" y="45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4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精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30325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jīng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026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026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026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027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0271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2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3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6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98610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左窄右宽，“米”的捺变点，“青”横画距离相等，长短不一。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43583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米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精灵  妖精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98610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轻盈的雪花漫天飘舞，宛如白色的精灵。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J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左右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253" name="Rectangle 27"/>
          <p:cNvSpPr>
            <a:spLocks noChangeArrowheads="1"/>
          </p:cNvSpPr>
          <p:nvPr/>
        </p:nvSpPr>
        <p:spPr bwMode="auto">
          <a:xfrm>
            <a:off x="5364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5871" name="Freeform 31"/>
          <p:cNvSpPr/>
          <p:nvPr/>
        </p:nvSpPr>
        <p:spPr bwMode="auto">
          <a:xfrm>
            <a:off x="5546725" y="2752725"/>
            <a:ext cx="204788" cy="214313"/>
          </a:xfrm>
          <a:custGeom>
            <a:avLst/>
            <a:gdLst>
              <a:gd name="T0" fmla="*/ 288 w 322"/>
              <a:gd name="T1" fmla="*/ 152 h 338"/>
              <a:gd name="T2" fmla="*/ 322 w 322"/>
              <a:gd name="T3" fmla="*/ 186 h 338"/>
              <a:gd name="T4" fmla="*/ 322 w 322"/>
              <a:gd name="T5" fmla="*/ 219 h 338"/>
              <a:gd name="T6" fmla="*/ 322 w 322"/>
              <a:gd name="T7" fmla="*/ 253 h 338"/>
              <a:gd name="T8" fmla="*/ 305 w 322"/>
              <a:gd name="T9" fmla="*/ 287 h 338"/>
              <a:gd name="T10" fmla="*/ 271 w 322"/>
              <a:gd name="T11" fmla="*/ 321 h 338"/>
              <a:gd name="T12" fmla="*/ 271 w 322"/>
              <a:gd name="T13" fmla="*/ 338 h 338"/>
              <a:gd name="T14" fmla="*/ 254 w 322"/>
              <a:gd name="T15" fmla="*/ 338 h 338"/>
              <a:gd name="T16" fmla="*/ 237 w 322"/>
              <a:gd name="T17" fmla="*/ 338 h 338"/>
              <a:gd name="T18" fmla="*/ 220 w 322"/>
              <a:gd name="T19" fmla="*/ 321 h 338"/>
              <a:gd name="T20" fmla="*/ 203 w 322"/>
              <a:gd name="T21" fmla="*/ 304 h 338"/>
              <a:gd name="T22" fmla="*/ 169 w 322"/>
              <a:gd name="T23" fmla="*/ 253 h 338"/>
              <a:gd name="T24" fmla="*/ 102 w 322"/>
              <a:gd name="T25" fmla="*/ 186 h 338"/>
              <a:gd name="T26" fmla="*/ 51 w 322"/>
              <a:gd name="T27" fmla="*/ 101 h 338"/>
              <a:gd name="T28" fmla="*/ 17 w 322"/>
              <a:gd name="T29" fmla="*/ 67 h 338"/>
              <a:gd name="T30" fmla="*/ 17 w 322"/>
              <a:gd name="T31" fmla="*/ 50 h 338"/>
              <a:gd name="T32" fmla="*/ 0 w 322"/>
              <a:gd name="T33" fmla="*/ 33 h 338"/>
              <a:gd name="T34" fmla="*/ 17 w 322"/>
              <a:gd name="T35" fmla="*/ 17 h 338"/>
              <a:gd name="T36" fmla="*/ 34 w 322"/>
              <a:gd name="T37" fmla="*/ 17 h 338"/>
              <a:gd name="T38" fmla="*/ 51 w 322"/>
              <a:gd name="T39" fmla="*/ 0 h 338"/>
              <a:gd name="T40" fmla="*/ 102 w 322"/>
              <a:gd name="T41" fmla="*/ 0 h 338"/>
              <a:gd name="T42" fmla="*/ 136 w 322"/>
              <a:gd name="T43" fmla="*/ 17 h 338"/>
              <a:gd name="T44" fmla="*/ 186 w 322"/>
              <a:gd name="T45" fmla="*/ 17 h 338"/>
              <a:gd name="T46" fmla="*/ 220 w 322"/>
              <a:gd name="T47" fmla="*/ 33 h 338"/>
              <a:gd name="T48" fmla="*/ 254 w 322"/>
              <a:gd name="T49" fmla="*/ 67 h 338"/>
              <a:gd name="T50" fmla="*/ 271 w 322"/>
              <a:gd name="T51" fmla="*/ 101 h 338"/>
              <a:gd name="T52" fmla="*/ 288 w 322"/>
              <a:gd name="T53" fmla="*/ 152 h 338"/>
              <a:gd name="T54" fmla="*/ 288 w 322"/>
              <a:gd name="T55" fmla="*/ 152 h 33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22"/>
              <a:gd name="T85" fmla="*/ 0 h 338"/>
              <a:gd name="T86" fmla="*/ 322 w 322"/>
              <a:gd name="T87" fmla="*/ 338 h 33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22" h="338">
                <a:moveTo>
                  <a:pt x="288" y="152"/>
                </a:moveTo>
                <a:lnTo>
                  <a:pt x="322" y="186"/>
                </a:lnTo>
                <a:lnTo>
                  <a:pt x="322" y="219"/>
                </a:lnTo>
                <a:lnTo>
                  <a:pt x="322" y="253"/>
                </a:lnTo>
                <a:lnTo>
                  <a:pt x="305" y="287"/>
                </a:lnTo>
                <a:lnTo>
                  <a:pt x="271" y="321"/>
                </a:lnTo>
                <a:lnTo>
                  <a:pt x="271" y="338"/>
                </a:lnTo>
                <a:lnTo>
                  <a:pt x="254" y="338"/>
                </a:lnTo>
                <a:lnTo>
                  <a:pt x="237" y="338"/>
                </a:lnTo>
                <a:lnTo>
                  <a:pt x="220" y="321"/>
                </a:lnTo>
                <a:lnTo>
                  <a:pt x="203" y="304"/>
                </a:lnTo>
                <a:lnTo>
                  <a:pt x="169" y="253"/>
                </a:lnTo>
                <a:lnTo>
                  <a:pt x="102" y="186"/>
                </a:lnTo>
                <a:lnTo>
                  <a:pt x="51" y="101"/>
                </a:lnTo>
                <a:lnTo>
                  <a:pt x="17" y="67"/>
                </a:lnTo>
                <a:lnTo>
                  <a:pt x="17" y="50"/>
                </a:lnTo>
                <a:lnTo>
                  <a:pt x="0" y="33"/>
                </a:lnTo>
                <a:lnTo>
                  <a:pt x="17" y="17"/>
                </a:lnTo>
                <a:lnTo>
                  <a:pt x="34" y="17"/>
                </a:lnTo>
                <a:lnTo>
                  <a:pt x="51" y="0"/>
                </a:lnTo>
                <a:lnTo>
                  <a:pt x="102" y="0"/>
                </a:lnTo>
                <a:lnTo>
                  <a:pt x="136" y="17"/>
                </a:lnTo>
                <a:lnTo>
                  <a:pt x="186" y="17"/>
                </a:lnTo>
                <a:lnTo>
                  <a:pt x="220" y="33"/>
                </a:lnTo>
                <a:lnTo>
                  <a:pt x="254" y="67"/>
                </a:lnTo>
                <a:lnTo>
                  <a:pt x="271" y="101"/>
                </a:lnTo>
                <a:lnTo>
                  <a:pt x="288" y="15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3" name="Freeform 33"/>
          <p:cNvSpPr/>
          <p:nvPr/>
        </p:nvSpPr>
        <p:spPr bwMode="auto">
          <a:xfrm>
            <a:off x="5364163" y="2998788"/>
            <a:ext cx="774700" cy="225425"/>
          </a:xfrm>
          <a:custGeom>
            <a:avLst/>
            <a:gdLst>
              <a:gd name="T0" fmla="*/ 525 w 1220"/>
              <a:gd name="T1" fmla="*/ 254 h 355"/>
              <a:gd name="T2" fmla="*/ 440 w 1220"/>
              <a:gd name="T3" fmla="*/ 288 h 355"/>
              <a:gd name="T4" fmla="*/ 373 w 1220"/>
              <a:gd name="T5" fmla="*/ 304 h 355"/>
              <a:gd name="T6" fmla="*/ 322 w 1220"/>
              <a:gd name="T7" fmla="*/ 321 h 355"/>
              <a:gd name="T8" fmla="*/ 271 w 1220"/>
              <a:gd name="T9" fmla="*/ 338 h 355"/>
              <a:gd name="T10" fmla="*/ 237 w 1220"/>
              <a:gd name="T11" fmla="*/ 338 h 355"/>
              <a:gd name="T12" fmla="*/ 203 w 1220"/>
              <a:gd name="T13" fmla="*/ 355 h 355"/>
              <a:gd name="T14" fmla="*/ 186 w 1220"/>
              <a:gd name="T15" fmla="*/ 355 h 355"/>
              <a:gd name="T16" fmla="*/ 169 w 1220"/>
              <a:gd name="T17" fmla="*/ 355 h 355"/>
              <a:gd name="T18" fmla="*/ 136 w 1220"/>
              <a:gd name="T19" fmla="*/ 338 h 355"/>
              <a:gd name="T20" fmla="*/ 102 w 1220"/>
              <a:gd name="T21" fmla="*/ 338 h 355"/>
              <a:gd name="T22" fmla="*/ 68 w 1220"/>
              <a:gd name="T23" fmla="*/ 304 h 355"/>
              <a:gd name="T24" fmla="*/ 51 w 1220"/>
              <a:gd name="T25" fmla="*/ 288 h 355"/>
              <a:gd name="T26" fmla="*/ 17 w 1220"/>
              <a:gd name="T27" fmla="*/ 254 h 355"/>
              <a:gd name="T28" fmla="*/ 0 w 1220"/>
              <a:gd name="T29" fmla="*/ 237 h 355"/>
              <a:gd name="T30" fmla="*/ 0 w 1220"/>
              <a:gd name="T31" fmla="*/ 220 h 355"/>
              <a:gd name="T32" fmla="*/ 17 w 1220"/>
              <a:gd name="T33" fmla="*/ 203 h 355"/>
              <a:gd name="T34" fmla="*/ 34 w 1220"/>
              <a:gd name="T35" fmla="*/ 203 h 355"/>
              <a:gd name="T36" fmla="*/ 68 w 1220"/>
              <a:gd name="T37" fmla="*/ 203 h 355"/>
              <a:gd name="T38" fmla="*/ 119 w 1220"/>
              <a:gd name="T39" fmla="*/ 186 h 355"/>
              <a:gd name="T40" fmla="*/ 237 w 1220"/>
              <a:gd name="T41" fmla="*/ 186 h 355"/>
              <a:gd name="T42" fmla="*/ 339 w 1220"/>
              <a:gd name="T43" fmla="*/ 169 h 355"/>
              <a:gd name="T44" fmla="*/ 390 w 1220"/>
              <a:gd name="T45" fmla="*/ 152 h 355"/>
              <a:gd name="T46" fmla="*/ 474 w 1220"/>
              <a:gd name="T47" fmla="*/ 135 h 355"/>
              <a:gd name="T48" fmla="*/ 593 w 1220"/>
              <a:gd name="T49" fmla="*/ 102 h 355"/>
              <a:gd name="T50" fmla="*/ 729 w 1220"/>
              <a:gd name="T51" fmla="*/ 68 h 355"/>
              <a:gd name="T52" fmla="*/ 864 w 1220"/>
              <a:gd name="T53" fmla="*/ 34 h 355"/>
              <a:gd name="T54" fmla="*/ 983 w 1220"/>
              <a:gd name="T55" fmla="*/ 17 h 355"/>
              <a:gd name="T56" fmla="*/ 1067 w 1220"/>
              <a:gd name="T57" fmla="*/ 0 h 355"/>
              <a:gd name="T58" fmla="*/ 1118 w 1220"/>
              <a:gd name="T59" fmla="*/ 0 h 355"/>
              <a:gd name="T60" fmla="*/ 1169 w 1220"/>
              <a:gd name="T61" fmla="*/ 0 h 355"/>
              <a:gd name="T62" fmla="*/ 1203 w 1220"/>
              <a:gd name="T63" fmla="*/ 0 h 355"/>
              <a:gd name="T64" fmla="*/ 1220 w 1220"/>
              <a:gd name="T65" fmla="*/ 17 h 355"/>
              <a:gd name="T66" fmla="*/ 1220 w 1220"/>
              <a:gd name="T67" fmla="*/ 17 h 355"/>
              <a:gd name="T68" fmla="*/ 1220 w 1220"/>
              <a:gd name="T69" fmla="*/ 34 h 355"/>
              <a:gd name="T70" fmla="*/ 1186 w 1220"/>
              <a:gd name="T71" fmla="*/ 51 h 355"/>
              <a:gd name="T72" fmla="*/ 1118 w 1220"/>
              <a:gd name="T73" fmla="*/ 85 h 355"/>
              <a:gd name="T74" fmla="*/ 1033 w 1220"/>
              <a:gd name="T75" fmla="*/ 102 h 355"/>
              <a:gd name="T76" fmla="*/ 932 w 1220"/>
              <a:gd name="T77" fmla="*/ 135 h 355"/>
              <a:gd name="T78" fmla="*/ 813 w 1220"/>
              <a:gd name="T79" fmla="*/ 169 h 355"/>
              <a:gd name="T80" fmla="*/ 678 w 1220"/>
              <a:gd name="T81" fmla="*/ 220 h 355"/>
              <a:gd name="T82" fmla="*/ 525 w 1220"/>
              <a:gd name="T83" fmla="*/ 254 h 355"/>
              <a:gd name="T84" fmla="*/ 525 w 1220"/>
              <a:gd name="T85" fmla="*/ 254 h 3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20"/>
              <a:gd name="T130" fmla="*/ 0 h 355"/>
              <a:gd name="T131" fmla="*/ 1220 w 1220"/>
              <a:gd name="T132" fmla="*/ 355 h 35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20" h="355">
                <a:moveTo>
                  <a:pt x="525" y="254"/>
                </a:moveTo>
                <a:lnTo>
                  <a:pt x="440" y="288"/>
                </a:lnTo>
                <a:lnTo>
                  <a:pt x="373" y="304"/>
                </a:lnTo>
                <a:lnTo>
                  <a:pt x="322" y="321"/>
                </a:lnTo>
                <a:lnTo>
                  <a:pt x="271" y="338"/>
                </a:lnTo>
                <a:lnTo>
                  <a:pt x="237" y="338"/>
                </a:lnTo>
                <a:lnTo>
                  <a:pt x="203" y="355"/>
                </a:lnTo>
                <a:lnTo>
                  <a:pt x="186" y="355"/>
                </a:lnTo>
                <a:lnTo>
                  <a:pt x="169" y="355"/>
                </a:lnTo>
                <a:lnTo>
                  <a:pt x="136" y="338"/>
                </a:lnTo>
                <a:lnTo>
                  <a:pt x="102" y="338"/>
                </a:lnTo>
                <a:lnTo>
                  <a:pt x="68" y="304"/>
                </a:lnTo>
                <a:lnTo>
                  <a:pt x="51" y="288"/>
                </a:lnTo>
                <a:lnTo>
                  <a:pt x="17" y="254"/>
                </a:lnTo>
                <a:lnTo>
                  <a:pt x="0" y="237"/>
                </a:lnTo>
                <a:lnTo>
                  <a:pt x="0" y="220"/>
                </a:lnTo>
                <a:lnTo>
                  <a:pt x="17" y="203"/>
                </a:lnTo>
                <a:lnTo>
                  <a:pt x="34" y="203"/>
                </a:lnTo>
                <a:lnTo>
                  <a:pt x="68" y="203"/>
                </a:lnTo>
                <a:lnTo>
                  <a:pt x="119" y="186"/>
                </a:lnTo>
                <a:lnTo>
                  <a:pt x="237" y="186"/>
                </a:lnTo>
                <a:lnTo>
                  <a:pt x="339" y="169"/>
                </a:lnTo>
                <a:lnTo>
                  <a:pt x="390" y="152"/>
                </a:lnTo>
                <a:lnTo>
                  <a:pt x="474" y="135"/>
                </a:lnTo>
                <a:lnTo>
                  <a:pt x="593" y="102"/>
                </a:lnTo>
                <a:lnTo>
                  <a:pt x="729" y="68"/>
                </a:lnTo>
                <a:lnTo>
                  <a:pt x="864" y="34"/>
                </a:lnTo>
                <a:lnTo>
                  <a:pt x="983" y="17"/>
                </a:lnTo>
                <a:lnTo>
                  <a:pt x="1067" y="0"/>
                </a:lnTo>
                <a:lnTo>
                  <a:pt x="1118" y="0"/>
                </a:lnTo>
                <a:lnTo>
                  <a:pt x="1169" y="0"/>
                </a:lnTo>
                <a:lnTo>
                  <a:pt x="1203" y="0"/>
                </a:lnTo>
                <a:lnTo>
                  <a:pt x="1220" y="17"/>
                </a:lnTo>
                <a:lnTo>
                  <a:pt x="1220" y="34"/>
                </a:lnTo>
                <a:lnTo>
                  <a:pt x="1186" y="51"/>
                </a:lnTo>
                <a:lnTo>
                  <a:pt x="1118" y="85"/>
                </a:lnTo>
                <a:lnTo>
                  <a:pt x="1033" y="102"/>
                </a:lnTo>
                <a:lnTo>
                  <a:pt x="932" y="135"/>
                </a:lnTo>
                <a:lnTo>
                  <a:pt x="813" y="169"/>
                </a:lnTo>
                <a:lnTo>
                  <a:pt x="678" y="220"/>
                </a:lnTo>
                <a:lnTo>
                  <a:pt x="525" y="25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6" name="Freeform 36"/>
          <p:cNvSpPr/>
          <p:nvPr/>
        </p:nvSpPr>
        <p:spPr bwMode="auto">
          <a:xfrm>
            <a:off x="6354763" y="3192463"/>
            <a:ext cx="117475" cy="814387"/>
          </a:xfrm>
          <a:custGeom>
            <a:avLst/>
            <a:gdLst>
              <a:gd name="T0" fmla="*/ 186 w 186"/>
              <a:gd name="T1" fmla="*/ 17 h 1284"/>
              <a:gd name="T2" fmla="*/ 186 w 186"/>
              <a:gd name="T3" fmla="*/ 186 h 1284"/>
              <a:gd name="T4" fmla="*/ 186 w 186"/>
              <a:gd name="T5" fmla="*/ 338 h 1284"/>
              <a:gd name="T6" fmla="*/ 186 w 186"/>
              <a:gd name="T7" fmla="*/ 473 h 1284"/>
              <a:gd name="T8" fmla="*/ 169 w 186"/>
              <a:gd name="T9" fmla="*/ 609 h 1284"/>
              <a:gd name="T10" fmla="*/ 152 w 186"/>
              <a:gd name="T11" fmla="*/ 845 h 1284"/>
              <a:gd name="T12" fmla="*/ 152 w 186"/>
              <a:gd name="T13" fmla="*/ 963 h 1284"/>
              <a:gd name="T14" fmla="*/ 135 w 186"/>
              <a:gd name="T15" fmla="*/ 1065 h 1284"/>
              <a:gd name="T16" fmla="*/ 118 w 186"/>
              <a:gd name="T17" fmla="*/ 1166 h 1284"/>
              <a:gd name="T18" fmla="*/ 118 w 186"/>
              <a:gd name="T19" fmla="*/ 1234 h 1284"/>
              <a:gd name="T20" fmla="*/ 101 w 186"/>
              <a:gd name="T21" fmla="*/ 1268 h 1284"/>
              <a:gd name="T22" fmla="*/ 101 w 186"/>
              <a:gd name="T23" fmla="*/ 1284 h 1284"/>
              <a:gd name="T24" fmla="*/ 84 w 186"/>
              <a:gd name="T25" fmla="*/ 1268 h 1284"/>
              <a:gd name="T26" fmla="*/ 67 w 186"/>
              <a:gd name="T27" fmla="*/ 1251 h 1284"/>
              <a:gd name="T28" fmla="*/ 67 w 186"/>
              <a:gd name="T29" fmla="*/ 1217 h 1284"/>
              <a:gd name="T30" fmla="*/ 51 w 186"/>
              <a:gd name="T31" fmla="*/ 1183 h 1284"/>
              <a:gd name="T32" fmla="*/ 34 w 186"/>
              <a:gd name="T33" fmla="*/ 1132 h 1284"/>
              <a:gd name="T34" fmla="*/ 17 w 186"/>
              <a:gd name="T35" fmla="*/ 1082 h 1284"/>
              <a:gd name="T36" fmla="*/ 17 w 186"/>
              <a:gd name="T37" fmla="*/ 1065 h 1284"/>
              <a:gd name="T38" fmla="*/ 17 w 186"/>
              <a:gd name="T39" fmla="*/ 1048 h 1284"/>
              <a:gd name="T40" fmla="*/ 17 w 186"/>
              <a:gd name="T41" fmla="*/ 1031 h 1284"/>
              <a:gd name="T42" fmla="*/ 17 w 186"/>
              <a:gd name="T43" fmla="*/ 1014 h 1284"/>
              <a:gd name="T44" fmla="*/ 17 w 186"/>
              <a:gd name="T45" fmla="*/ 997 h 1284"/>
              <a:gd name="T46" fmla="*/ 17 w 186"/>
              <a:gd name="T47" fmla="*/ 963 h 1284"/>
              <a:gd name="T48" fmla="*/ 17 w 186"/>
              <a:gd name="T49" fmla="*/ 913 h 1284"/>
              <a:gd name="T50" fmla="*/ 34 w 186"/>
              <a:gd name="T51" fmla="*/ 862 h 1284"/>
              <a:gd name="T52" fmla="*/ 34 w 186"/>
              <a:gd name="T53" fmla="*/ 811 h 1284"/>
              <a:gd name="T54" fmla="*/ 34 w 186"/>
              <a:gd name="T55" fmla="*/ 744 h 1284"/>
              <a:gd name="T56" fmla="*/ 51 w 186"/>
              <a:gd name="T57" fmla="*/ 626 h 1284"/>
              <a:gd name="T58" fmla="*/ 51 w 186"/>
              <a:gd name="T59" fmla="*/ 507 h 1284"/>
              <a:gd name="T60" fmla="*/ 51 w 186"/>
              <a:gd name="T61" fmla="*/ 406 h 1284"/>
              <a:gd name="T62" fmla="*/ 67 w 186"/>
              <a:gd name="T63" fmla="*/ 321 h 1284"/>
              <a:gd name="T64" fmla="*/ 51 w 186"/>
              <a:gd name="T65" fmla="*/ 254 h 1284"/>
              <a:gd name="T66" fmla="*/ 51 w 186"/>
              <a:gd name="T67" fmla="*/ 203 h 1284"/>
              <a:gd name="T68" fmla="*/ 34 w 186"/>
              <a:gd name="T69" fmla="*/ 152 h 1284"/>
              <a:gd name="T70" fmla="*/ 17 w 186"/>
              <a:gd name="T71" fmla="*/ 119 h 1284"/>
              <a:gd name="T72" fmla="*/ 17 w 186"/>
              <a:gd name="T73" fmla="*/ 68 h 1284"/>
              <a:gd name="T74" fmla="*/ 0 w 186"/>
              <a:gd name="T75" fmla="*/ 34 h 1284"/>
              <a:gd name="T76" fmla="*/ 17 w 186"/>
              <a:gd name="T77" fmla="*/ 17 h 1284"/>
              <a:gd name="T78" fmla="*/ 34 w 186"/>
              <a:gd name="T79" fmla="*/ 0 h 1284"/>
              <a:gd name="T80" fmla="*/ 67 w 186"/>
              <a:gd name="T81" fmla="*/ 0 h 1284"/>
              <a:gd name="T82" fmla="*/ 118 w 186"/>
              <a:gd name="T83" fmla="*/ 0 h 1284"/>
              <a:gd name="T84" fmla="*/ 186 w 186"/>
              <a:gd name="T85" fmla="*/ 17 h 1284"/>
              <a:gd name="T86" fmla="*/ 186 w 186"/>
              <a:gd name="T87" fmla="*/ 17 h 128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86"/>
              <a:gd name="T133" fmla="*/ 0 h 1284"/>
              <a:gd name="T134" fmla="*/ 186 w 186"/>
              <a:gd name="T135" fmla="*/ 1284 h 128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86" h="1284">
                <a:moveTo>
                  <a:pt x="186" y="17"/>
                </a:moveTo>
                <a:lnTo>
                  <a:pt x="186" y="186"/>
                </a:lnTo>
                <a:lnTo>
                  <a:pt x="186" y="338"/>
                </a:lnTo>
                <a:lnTo>
                  <a:pt x="186" y="473"/>
                </a:lnTo>
                <a:lnTo>
                  <a:pt x="169" y="609"/>
                </a:lnTo>
                <a:lnTo>
                  <a:pt x="152" y="845"/>
                </a:lnTo>
                <a:lnTo>
                  <a:pt x="152" y="963"/>
                </a:lnTo>
                <a:lnTo>
                  <a:pt x="135" y="1065"/>
                </a:lnTo>
                <a:lnTo>
                  <a:pt x="118" y="1166"/>
                </a:lnTo>
                <a:lnTo>
                  <a:pt x="118" y="1234"/>
                </a:lnTo>
                <a:lnTo>
                  <a:pt x="101" y="1268"/>
                </a:lnTo>
                <a:lnTo>
                  <a:pt x="101" y="1284"/>
                </a:lnTo>
                <a:lnTo>
                  <a:pt x="84" y="1268"/>
                </a:lnTo>
                <a:lnTo>
                  <a:pt x="67" y="1251"/>
                </a:lnTo>
                <a:lnTo>
                  <a:pt x="67" y="1217"/>
                </a:lnTo>
                <a:lnTo>
                  <a:pt x="51" y="1183"/>
                </a:lnTo>
                <a:lnTo>
                  <a:pt x="34" y="1132"/>
                </a:lnTo>
                <a:lnTo>
                  <a:pt x="17" y="1082"/>
                </a:lnTo>
                <a:lnTo>
                  <a:pt x="17" y="1065"/>
                </a:lnTo>
                <a:lnTo>
                  <a:pt x="17" y="1048"/>
                </a:lnTo>
                <a:lnTo>
                  <a:pt x="17" y="1031"/>
                </a:lnTo>
                <a:lnTo>
                  <a:pt x="17" y="1014"/>
                </a:lnTo>
                <a:lnTo>
                  <a:pt x="17" y="997"/>
                </a:lnTo>
                <a:lnTo>
                  <a:pt x="17" y="963"/>
                </a:lnTo>
                <a:lnTo>
                  <a:pt x="17" y="913"/>
                </a:lnTo>
                <a:lnTo>
                  <a:pt x="34" y="862"/>
                </a:lnTo>
                <a:lnTo>
                  <a:pt x="34" y="811"/>
                </a:lnTo>
                <a:lnTo>
                  <a:pt x="34" y="744"/>
                </a:lnTo>
                <a:lnTo>
                  <a:pt x="51" y="626"/>
                </a:lnTo>
                <a:lnTo>
                  <a:pt x="51" y="507"/>
                </a:lnTo>
                <a:lnTo>
                  <a:pt x="51" y="406"/>
                </a:lnTo>
                <a:lnTo>
                  <a:pt x="67" y="321"/>
                </a:lnTo>
                <a:lnTo>
                  <a:pt x="51" y="254"/>
                </a:lnTo>
                <a:lnTo>
                  <a:pt x="51" y="203"/>
                </a:lnTo>
                <a:lnTo>
                  <a:pt x="34" y="152"/>
                </a:lnTo>
                <a:lnTo>
                  <a:pt x="17" y="119"/>
                </a:lnTo>
                <a:lnTo>
                  <a:pt x="17" y="68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67" y="0"/>
                </a:lnTo>
                <a:lnTo>
                  <a:pt x="118" y="0"/>
                </a:lnTo>
                <a:lnTo>
                  <a:pt x="186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7" name="Freeform 37"/>
          <p:cNvSpPr/>
          <p:nvPr/>
        </p:nvSpPr>
        <p:spPr bwMode="auto">
          <a:xfrm>
            <a:off x="6407150" y="3106738"/>
            <a:ext cx="581025" cy="1028700"/>
          </a:xfrm>
          <a:custGeom>
            <a:avLst/>
            <a:gdLst>
              <a:gd name="T0" fmla="*/ 661 w 915"/>
              <a:gd name="T1" fmla="*/ 0 h 1622"/>
              <a:gd name="T2" fmla="*/ 746 w 915"/>
              <a:gd name="T3" fmla="*/ 34 h 1622"/>
              <a:gd name="T4" fmla="*/ 831 w 915"/>
              <a:gd name="T5" fmla="*/ 85 h 1622"/>
              <a:gd name="T6" fmla="*/ 881 w 915"/>
              <a:gd name="T7" fmla="*/ 119 h 1622"/>
              <a:gd name="T8" fmla="*/ 881 w 915"/>
              <a:gd name="T9" fmla="*/ 169 h 1622"/>
              <a:gd name="T10" fmla="*/ 847 w 915"/>
              <a:gd name="T11" fmla="*/ 220 h 1622"/>
              <a:gd name="T12" fmla="*/ 831 w 915"/>
              <a:gd name="T13" fmla="*/ 287 h 1622"/>
              <a:gd name="T14" fmla="*/ 847 w 915"/>
              <a:gd name="T15" fmla="*/ 355 h 1622"/>
              <a:gd name="T16" fmla="*/ 847 w 915"/>
              <a:gd name="T17" fmla="*/ 440 h 1622"/>
              <a:gd name="T18" fmla="*/ 864 w 915"/>
              <a:gd name="T19" fmla="*/ 558 h 1622"/>
              <a:gd name="T20" fmla="*/ 881 w 915"/>
              <a:gd name="T21" fmla="*/ 710 h 1622"/>
              <a:gd name="T22" fmla="*/ 898 w 915"/>
              <a:gd name="T23" fmla="*/ 980 h 1622"/>
              <a:gd name="T24" fmla="*/ 915 w 915"/>
              <a:gd name="T25" fmla="*/ 1234 h 1622"/>
              <a:gd name="T26" fmla="*/ 898 w 915"/>
              <a:gd name="T27" fmla="*/ 1403 h 1622"/>
              <a:gd name="T28" fmla="*/ 847 w 915"/>
              <a:gd name="T29" fmla="*/ 1521 h 1622"/>
              <a:gd name="T30" fmla="*/ 797 w 915"/>
              <a:gd name="T31" fmla="*/ 1588 h 1622"/>
              <a:gd name="T32" fmla="*/ 763 w 915"/>
              <a:gd name="T33" fmla="*/ 1622 h 1622"/>
              <a:gd name="T34" fmla="*/ 729 w 915"/>
              <a:gd name="T35" fmla="*/ 1622 h 1622"/>
              <a:gd name="T36" fmla="*/ 695 w 915"/>
              <a:gd name="T37" fmla="*/ 1588 h 1622"/>
              <a:gd name="T38" fmla="*/ 678 w 915"/>
              <a:gd name="T39" fmla="*/ 1504 h 1622"/>
              <a:gd name="T40" fmla="*/ 610 w 915"/>
              <a:gd name="T41" fmla="*/ 1403 h 1622"/>
              <a:gd name="T42" fmla="*/ 526 w 915"/>
              <a:gd name="T43" fmla="*/ 1318 h 1622"/>
              <a:gd name="T44" fmla="*/ 475 w 915"/>
              <a:gd name="T45" fmla="*/ 1251 h 1622"/>
              <a:gd name="T46" fmla="*/ 492 w 915"/>
              <a:gd name="T47" fmla="*/ 1234 h 1622"/>
              <a:gd name="T48" fmla="*/ 543 w 915"/>
              <a:gd name="T49" fmla="*/ 1251 h 1622"/>
              <a:gd name="T50" fmla="*/ 661 w 915"/>
              <a:gd name="T51" fmla="*/ 1267 h 1622"/>
              <a:gd name="T52" fmla="*/ 729 w 915"/>
              <a:gd name="T53" fmla="*/ 1251 h 1622"/>
              <a:gd name="T54" fmla="*/ 746 w 915"/>
              <a:gd name="T55" fmla="*/ 1200 h 1622"/>
              <a:gd name="T56" fmla="*/ 763 w 915"/>
              <a:gd name="T57" fmla="*/ 1115 h 1622"/>
              <a:gd name="T58" fmla="*/ 746 w 915"/>
              <a:gd name="T59" fmla="*/ 946 h 1622"/>
              <a:gd name="T60" fmla="*/ 729 w 915"/>
              <a:gd name="T61" fmla="*/ 710 h 1622"/>
              <a:gd name="T62" fmla="*/ 712 w 915"/>
              <a:gd name="T63" fmla="*/ 456 h 1622"/>
              <a:gd name="T64" fmla="*/ 695 w 915"/>
              <a:gd name="T65" fmla="*/ 321 h 1622"/>
              <a:gd name="T66" fmla="*/ 678 w 915"/>
              <a:gd name="T67" fmla="*/ 220 h 1622"/>
              <a:gd name="T68" fmla="*/ 661 w 915"/>
              <a:gd name="T69" fmla="*/ 169 h 1622"/>
              <a:gd name="T70" fmla="*/ 610 w 915"/>
              <a:gd name="T71" fmla="*/ 135 h 1622"/>
              <a:gd name="T72" fmla="*/ 475 w 915"/>
              <a:gd name="T73" fmla="*/ 152 h 1622"/>
              <a:gd name="T74" fmla="*/ 288 w 915"/>
              <a:gd name="T75" fmla="*/ 203 h 1622"/>
              <a:gd name="T76" fmla="*/ 85 w 915"/>
              <a:gd name="T77" fmla="*/ 237 h 1622"/>
              <a:gd name="T78" fmla="*/ 0 w 915"/>
              <a:gd name="T79" fmla="*/ 152 h 1622"/>
              <a:gd name="T80" fmla="*/ 102 w 915"/>
              <a:gd name="T81" fmla="*/ 135 h 1622"/>
              <a:gd name="T82" fmla="*/ 305 w 915"/>
              <a:gd name="T83" fmla="*/ 102 h 1622"/>
              <a:gd name="T84" fmla="*/ 492 w 915"/>
              <a:gd name="T85" fmla="*/ 51 h 1622"/>
              <a:gd name="T86" fmla="*/ 576 w 915"/>
              <a:gd name="T87" fmla="*/ 17 h 1622"/>
              <a:gd name="T88" fmla="*/ 627 w 915"/>
              <a:gd name="T89" fmla="*/ 0 h 1622"/>
              <a:gd name="T90" fmla="*/ 644 w 915"/>
              <a:gd name="T91" fmla="*/ 0 h 162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15"/>
              <a:gd name="T139" fmla="*/ 0 h 1622"/>
              <a:gd name="T140" fmla="*/ 915 w 915"/>
              <a:gd name="T141" fmla="*/ 1622 h 162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15" h="1622">
                <a:moveTo>
                  <a:pt x="644" y="0"/>
                </a:moveTo>
                <a:lnTo>
                  <a:pt x="661" y="0"/>
                </a:lnTo>
                <a:lnTo>
                  <a:pt x="695" y="17"/>
                </a:lnTo>
                <a:lnTo>
                  <a:pt x="746" y="34"/>
                </a:lnTo>
                <a:lnTo>
                  <a:pt x="797" y="51"/>
                </a:lnTo>
                <a:lnTo>
                  <a:pt x="831" y="85"/>
                </a:lnTo>
                <a:lnTo>
                  <a:pt x="864" y="102"/>
                </a:lnTo>
                <a:lnTo>
                  <a:pt x="881" y="119"/>
                </a:lnTo>
                <a:lnTo>
                  <a:pt x="898" y="135"/>
                </a:lnTo>
                <a:lnTo>
                  <a:pt x="881" y="169"/>
                </a:lnTo>
                <a:lnTo>
                  <a:pt x="864" y="203"/>
                </a:lnTo>
                <a:lnTo>
                  <a:pt x="847" y="220"/>
                </a:lnTo>
                <a:lnTo>
                  <a:pt x="847" y="237"/>
                </a:lnTo>
                <a:lnTo>
                  <a:pt x="831" y="287"/>
                </a:lnTo>
                <a:lnTo>
                  <a:pt x="847" y="321"/>
                </a:lnTo>
                <a:lnTo>
                  <a:pt x="847" y="355"/>
                </a:lnTo>
                <a:lnTo>
                  <a:pt x="847" y="389"/>
                </a:lnTo>
                <a:lnTo>
                  <a:pt x="847" y="440"/>
                </a:lnTo>
                <a:lnTo>
                  <a:pt x="864" y="490"/>
                </a:lnTo>
                <a:lnTo>
                  <a:pt x="864" y="558"/>
                </a:lnTo>
                <a:lnTo>
                  <a:pt x="881" y="625"/>
                </a:lnTo>
                <a:lnTo>
                  <a:pt x="881" y="710"/>
                </a:lnTo>
                <a:lnTo>
                  <a:pt x="898" y="794"/>
                </a:lnTo>
                <a:lnTo>
                  <a:pt x="898" y="980"/>
                </a:lnTo>
                <a:lnTo>
                  <a:pt x="898" y="1115"/>
                </a:lnTo>
                <a:lnTo>
                  <a:pt x="915" y="1234"/>
                </a:lnTo>
                <a:lnTo>
                  <a:pt x="898" y="1335"/>
                </a:lnTo>
                <a:lnTo>
                  <a:pt x="898" y="1403"/>
                </a:lnTo>
                <a:lnTo>
                  <a:pt x="881" y="1453"/>
                </a:lnTo>
                <a:lnTo>
                  <a:pt x="847" y="1521"/>
                </a:lnTo>
                <a:lnTo>
                  <a:pt x="831" y="1555"/>
                </a:lnTo>
                <a:lnTo>
                  <a:pt x="797" y="1588"/>
                </a:lnTo>
                <a:lnTo>
                  <a:pt x="780" y="1605"/>
                </a:lnTo>
                <a:lnTo>
                  <a:pt x="763" y="1622"/>
                </a:lnTo>
                <a:lnTo>
                  <a:pt x="746" y="1622"/>
                </a:lnTo>
                <a:lnTo>
                  <a:pt x="729" y="1622"/>
                </a:lnTo>
                <a:lnTo>
                  <a:pt x="712" y="1605"/>
                </a:lnTo>
                <a:lnTo>
                  <a:pt x="695" y="1588"/>
                </a:lnTo>
                <a:lnTo>
                  <a:pt x="695" y="1538"/>
                </a:lnTo>
                <a:lnTo>
                  <a:pt x="678" y="1504"/>
                </a:lnTo>
                <a:lnTo>
                  <a:pt x="661" y="1453"/>
                </a:lnTo>
                <a:lnTo>
                  <a:pt x="610" y="1403"/>
                </a:lnTo>
                <a:lnTo>
                  <a:pt x="576" y="1352"/>
                </a:lnTo>
                <a:lnTo>
                  <a:pt x="526" y="1318"/>
                </a:lnTo>
                <a:lnTo>
                  <a:pt x="492" y="1284"/>
                </a:lnTo>
                <a:lnTo>
                  <a:pt x="475" y="1251"/>
                </a:lnTo>
                <a:lnTo>
                  <a:pt x="475" y="1234"/>
                </a:lnTo>
                <a:lnTo>
                  <a:pt x="492" y="1234"/>
                </a:lnTo>
                <a:lnTo>
                  <a:pt x="509" y="1234"/>
                </a:lnTo>
                <a:lnTo>
                  <a:pt x="543" y="1251"/>
                </a:lnTo>
                <a:lnTo>
                  <a:pt x="610" y="1251"/>
                </a:lnTo>
                <a:lnTo>
                  <a:pt x="661" y="1267"/>
                </a:lnTo>
                <a:lnTo>
                  <a:pt x="695" y="1267"/>
                </a:lnTo>
                <a:lnTo>
                  <a:pt x="729" y="1251"/>
                </a:lnTo>
                <a:lnTo>
                  <a:pt x="746" y="1234"/>
                </a:lnTo>
                <a:lnTo>
                  <a:pt x="746" y="1200"/>
                </a:lnTo>
                <a:lnTo>
                  <a:pt x="746" y="1166"/>
                </a:lnTo>
                <a:lnTo>
                  <a:pt x="763" y="1115"/>
                </a:lnTo>
                <a:lnTo>
                  <a:pt x="763" y="1048"/>
                </a:lnTo>
                <a:lnTo>
                  <a:pt x="746" y="946"/>
                </a:lnTo>
                <a:lnTo>
                  <a:pt x="746" y="845"/>
                </a:lnTo>
                <a:lnTo>
                  <a:pt x="729" y="710"/>
                </a:lnTo>
                <a:lnTo>
                  <a:pt x="712" y="541"/>
                </a:lnTo>
                <a:lnTo>
                  <a:pt x="712" y="456"/>
                </a:lnTo>
                <a:lnTo>
                  <a:pt x="695" y="389"/>
                </a:lnTo>
                <a:lnTo>
                  <a:pt x="695" y="321"/>
                </a:lnTo>
                <a:lnTo>
                  <a:pt x="678" y="271"/>
                </a:lnTo>
                <a:lnTo>
                  <a:pt x="678" y="220"/>
                </a:lnTo>
                <a:lnTo>
                  <a:pt x="661" y="186"/>
                </a:lnTo>
                <a:lnTo>
                  <a:pt x="661" y="169"/>
                </a:lnTo>
                <a:lnTo>
                  <a:pt x="644" y="152"/>
                </a:lnTo>
                <a:lnTo>
                  <a:pt x="610" y="135"/>
                </a:lnTo>
                <a:lnTo>
                  <a:pt x="559" y="152"/>
                </a:lnTo>
                <a:lnTo>
                  <a:pt x="475" y="152"/>
                </a:lnTo>
                <a:lnTo>
                  <a:pt x="390" y="169"/>
                </a:lnTo>
                <a:lnTo>
                  <a:pt x="288" y="203"/>
                </a:lnTo>
                <a:lnTo>
                  <a:pt x="187" y="220"/>
                </a:lnTo>
                <a:lnTo>
                  <a:pt x="85" y="237"/>
                </a:lnTo>
                <a:lnTo>
                  <a:pt x="0" y="220"/>
                </a:lnTo>
                <a:lnTo>
                  <a:pt x="0" y="152"/>
                </a:lnTo>
                <a:lnTo>
                  <a:pt x="34" y="152"/>
                </a:lnTo>
                <a:lnTo>
                  <a:pt x="102" y="135"/>
                </a:lnTo>
                <a:lnTo>
                  <a:pt x="204" y="119"/>
                </a:lnTo>
                <a:lnTo>
                  <a:pt x="305" y="102"/>
                </a:lnTo>
                <a:lnTo>
                  <a:pt x="424" y="68"/>
                </a:lnTo>
                <a:lnTo>
                  <a:pt x="492" y="51"/>
                </a:lnTo>
                <a:lnTo>
                  <a:pt x="559" y="34"/>
                </a:lnTo>
                <a:lnTo>
                  <a:pt x="576" y="17"/>
                </a:lnTo>
                <a:lnTo>
                  <a:pt x="610" y="0"/>
                </a:lnTo>
                <a:lnTo>
                  <a:pt x="627" y="0"/>
                </a:lnTo>
                <a:lnTo>
                  <a:pt x="644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8" name="Freeform 38"/>
          <p:cNvSpPr/>
          <p:nvPr/>
        </p:nvSpPr>
        <p:spPr bwMode="auto">
          <a:xfrm>
            <a:off x="6429375" y="3352800"/>
            <a:ext cx="344488" cy="85725"/>
          </a:xfrm>
          <a:custGeom>
            <a:avLst/>
            <a:gdLst>
              <a:gd name="T0" fmla="*/ 271 w 542"/>
              <a:gd name="T1" fmla="*/ 17 h 135"/>
              <a:gd name="T2" fmla="*/ 322 w 542"/>
              <a:gd name="T3" fmla="*/ 17 h 135"/>
              <a:gd name="T4" fmla="*/ 356 w 542"/>
              <a:gd name="T5" fmla="*/ 0 h 135"/>
              <a:gd name="T6" fmla="*/ 407 w 542"/>
              <a:gd name="T7" fmla="*/ 0 h 135"/>
              <a:gd name="T8" fmla="*/ 441 w 542"/>
              <a:gd name="T9" fmla="*/ 0 h 135"/>
              <a:gd name="T10" fmla="*/ 492 w 542"/>
              <a:gd name="T11" fmla="*/ 17 h 135"/>
              <a:gd name="T12" fmla="*/ 509 w 542"/>
              <a:gd name="T13" fmla="*/ 17 h 135"/>
              <a:gd name="T14" fmla="*/ 525 w 542"/>
              <a:gd name="T15" fmla="*/ 34 h 135"/>
              <a:gd name="T16" fmla="*/ 542 w 542"/>
              <a:gd name="T17" fmla="*/ 67 h 135"/>
              <a:gd name="T18" fmla="*/ 525 w 542"/>
              <a:gd name="T19" fmla="*/ 67 h 135"/>
              <a:gd name="T20" fmla="*/ 492 w 542"/>
              <a:gd name="T21" fmla="*/ 84 h 135"/>
              <a:gd name="T22" fmla="*/ 458 w 542"/>
              <a:gd name="T23" fmla="*/ 101 h 135"/>
              <a:gd name="T24" fmla="*/ 407 w 542"/>
              <a:gd name="T25" fmla="*/ 118 h 135"/>
              <a:gd name="T26" fmla="*/ 339 w 542"/>
              <a:gd name="T27" fmla="*/ 118 h 135"/>
              <a:gd name="T28" fmla="*/ 254 w 542"/>
              <a:gd name="T29" fmla="*/ 135 h 135"/>
              <a:gd name="T30" fmla="*/ 136 w 542"/>
              <a:gd name="T31" fmla="*/ 135 h 135"/>
              <a:gd name="T32" fmla="*/ 0 w 542"/>
              <a:gd name="T33" fmla="*/ 135 h 135"/>
              <a:gd name="T34" fmla="*/ 0 w 542"/>
              <a:gd name="T35" fmla="*/ 67 h 135"/>
              <a:gd name="T36" fmla="*/ 102 w 542"/>
              <a:gd name="T37" fmla="*/ 51 h 135"/>
              <a:gd name="T38" fmla="*/ 170 w 542"/>
              <a:gd name="T39" fmla="*/ 51 h 135"/>
              <a:gd name="T40" fmla="*/ 237 w 542"/>
              <a:gd name="T41" fmla="*/ 34 h 135"/>
              <a:gd name="T42" fmla="*/ 271 w 542"/>
              <a:gd name="T43" fmla="*/ 17 h 135"/>
              <a:gd name="T44" fmla="*/ 271 w 542"/>
              <a:gd name="T45" fmla="*/ 17 h 13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42"/>
              <a:gd name="T70" fmla="*/ 0 h 135"/>
              <a:gd name="T71" fmla="*/ 542 w 542"/>
              <a:gd name="T72" fmla="*/ 135 h 13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42" h="135">
                <a:moveTo>
                  <a:pt x="271" y="17"/>
                </a:moveTo>
                <a:lnTo>
                  <a:pt x="322" y="17"/>
                </a:lnTo>
                <a:lnTo>
                  <a:pt x="356" y="0"/>
                </a:lnTo>
                <a:lnTo>
                  <a:pt x="407" y="0"/>
                </a:lnTo>
                <a:lnTo>
                  <a:pt x="441" y="0"/>
                </a:lnTo>
                <a:lnTo>
                  <a:pt x="492" y="17"/>
                </a:lnTo>
                <a:lnTo>
                  <a:pt x="509" y="17"/>
                </a:lnTo>
                <a:lnTo>
                  <a:pt x="525" y="34"/>
                </a:lnTo>
                <a:lnTo>
                  <a:pt x="542" y="67"/>
                </a:lnTo>
                <a:lnTo>
                  <a:pt x="525" y="67"/>
                </a:lnTo>
                <a:lnTo>
                  <a:pt x="492" y="84"/>
                </a:lnTo>
                <a:lnTo>
                  <a:pt x="458" y="101"/>
                </a:lnTo>
                <a:lnTo>
                  <a:pt x="407" y="118"/>
                </a:lnTo>
                <a:lnTo>
                  <a:pt x="339" y="118"/>
                </a:lnTo>
                <a:lnTo>
                  <a:pt x="254" y="135"/>
                </a:lnTo>
                <a:lnTo>
                  <a:pt x="136" y="135"/>
                </a:lnTo>
                <a:lnTo>
                  <a:pt x="0" y="135"/>
                </a:lnTo>
                <a:lnTo>
                  <a:pt x="0" y="67"/>
                </a:lnTo>
                <a:lnTo>
                  <a:pt x="102" y="51"/>
                </a:lnTo>
                <a:lnTo>
                  <a:pt x="170" y="51"/>
                </a:lnTo>
                <a:lnTo>
                  <a:pt x="237" y="34"/>
                </a:lnTo>
                <a:lnTo>
                  <a:pt x="271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9" name="Freeform 39"/>
          <p:cNvSpPr/>
          <p:nvPr/>
        </p:nvSpPr>
        <p:spPr bwMode="auto">
          <a:xfrm>
            <a:off x="6429375" y="3567113"/>
            <a:ext cx="322263" cy="85725"/>
          </a:xfrm>
          <a:custGeom>
            <a:avLst/>
            <a:gdLst>
              <a:gd name="T0" fmla="*/ 0 w 509"/>
              <a:gd name="T1" fmla="*/ 34 h 135"/>
              <a:gd name="T2" fmla="*/ 119 w 509"/>
              <a:gd name="T3" fmla="*/ 34 h 135"/>
              <a:gd name="T4" fmla="*/ 204 w 509"/>
              <a:gd name="T5" fmla="*/ 17 h 135"/>
              <a:gd name="T6" fmla="*/ 271 w 509"/>
              <a:gd name="T7" fmla="*/ 17 h 135"/>
              <a:gd name="T8" fmla="*/ 305 w 509"/>
              <a:gd name="T9" fmla="*/ 0 h 135"/>
              <a:gd name="T10" fmla="*/ 356 w 509"/>
              <a:gd name="T11" fmla="*/ 0 h 135"/>
              <a:gd name="T12" fmla="*/ 407 w 509"/>
              <a:gd name="T13" fmla="*/ 0 h 135"/>
              <a:gd name="T14" fmla="*/ 441 w 509"/>
              <a:gd name="T15" fmla="*/ 0 h 135"/>
              <a:gd name="T16" fmla="*/ 492 w 509"/>
              <a:gd name="T17" fmla="*/ 17 h 135"/>
              <a:gd name="T18" fmla="*/ 509 w 509"/>
              <a:gd name="T19" fmla="*/ 17 h 135"/>
              <a:gd name="T20" fmla="*/ 509 w 509"/>
              <a:gd name="T21" fmla="*/ 34 h 135"/>
              <a:gd name="T22" fmla="*/ 509 w 509"/>
              <a:gd name="T23" fmla="*/ 50 h 135"/>
              <a:gd name="T24" fmla="*/ 492 w 509"/>
              <a:gd name="T25" fmla="*/ 67 h 135"/>
              <a:gd name="T26" fmla="*/ 475 w 509"/>
              <a:gd name="T27" fmla="*/ 84 h 135"/>
              <a:gd name="T28" fmla="*/ 441 w 509"/>
              <a:gd name="T29" fmla="*/ 101 h 135"/>
              <a:gd name="T30" fmla="*/ 390 w 509"/>
              <a:gd name="T31" fmla="*/ 101 h 135"/>
              <a:gd name="T32" fmla="*/ 339 w 509"/>
              <a:gd name="T33" fmla="*/ 118 h 135"/>
              <a:gd name="T34" fmla="*/ 271 w 509"/>
              <a:gd name="T35" fmla="*/ 118 h 135"/>
              <a:gd name="T36" fmla="*/ 187 w 509"/>
              <a:gd name="T37" fmla="*/ 135 h 135"/>
              <a:gd name="T38" fmla="*/ 102 w 509"/>
              <a:gd name="T39" fmla="*/ 135 h 135"/>
              <a:gd name="T40" fmla="*/ 0 w 509"/>
              <a:gd name="T41" fmla="*/ 135 h 135"/>
              <a:gd name="T42" fmla="*/ 0 w 509"/>
              <a:gd name="T43" fmla="*/ 34 h 135"/>
              <a:gd name="T44" fmla="*/ 0 w 509"/>
              <a:gd name="T45" fmla="*/ 34 h 13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09"/>
              <a:gd name="T70" fmla="*/ 0 h 135"/>
              <a:gd name="T71" fmla="*/ 509 w 509"/>
              <a:gd name="T72" fmla="*/ 135 h 13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09" h="135">
                <a:moveTo>
                  <a:pt x="0" y="34"/>
                </a:moveTo>
                <a:lnTo>
                  <a:pt x="119" y="34"/>
                </a:lnTo>
                <a:lnTo>
                  <a:pt x="204" y="17"/>
                </a:lnTo>
                <a:lnTo>
                  <a:pt x="271" y="17"/>
                </a:lnTo>
                <a:lnTo>
                  <a:pt x="305" y="0"/>
                </a:lnTo>
                <a:lnTo>
                  <a:pt x="356" y="0"/>
                </a:lnTo>
                <a:lnTo>
                  <a:pt x="407" y="0"/>
                </a:lnTo>
                <a:lnTo>
                  <a:pt x="441" y="0"/>
                </a:lnTo>
                <a:lnTo>
                  <a:pt x="492" y="17"/>
                </a:lnTo>
                <a:lnTo>
                  <a:pt x="509" y="17"/>
                </a:lnTo>
                <a:lnTo>
                  <a:pt x="509" y="34"/>
                </a:lnTo>
                <a:lnTo>
                  <a:pt x="509" y="50"/>
                </a:lnTo>
                <a:lnTo>
                  <a:pt x="492" y="67"/>
                </a:lnTo>
                <a:lnTo>
                  <a:pt x="475" y="84"/>
                </a:lnTo>
                <a:lnTo>
                  <a:pt x="441" y="101"/>
                </a:lnTo>
                <a:lnTo>
                  <a:pt x="390" y="101"/>
                </a:lnTo>
                <a:lnTo>
                  <a:pt x="339" y="118"/>
                </a:lnTo>
                <a:lnTo>
                  <a:pt x="271" y="118"/>
                </a:lnTo>
                <a:lnTo>
                  <a:pt x="187" y="135"/>
                </a:lnTo>
                <a:lnTo>
                  <a:pt x="102" y="135"/>
                </a:lnTo>
                <a:lnTo>
                  <a:pt x="0" y="135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1" name="Freeform 41"/>
          <p:cNvSpPr/>
          <p:nvPr/>
        </p:nvSpPr>
        <p:spPr bwMode="auto">
          <a:xfrm>
            <a:off x="6386513" y="2698750"/>
            <a:ext cx="504825" cy="150813"/>
          </a:xfrm>
          <a:custGeom>
            <a:avLst/>
            <a:gdLst>
              <a:gd name="T0" fmla="*/ 474 w 796"/>
              <a:gd name="T1" fmla="*/ 152 h 237"/>
              <a:gd name="T2" fmla="*/ 355 w 796"/>
              <a:gd name="T3" fmla="*/ 186 h 237"/>
              <a:gd name="T4" fmla="*/ 254 w 796"/>
              <a:gd name="T5" fmla="*/ 203 h 237"/>
              <a:gd name="T6" fmla="*/ 186 w 796"/>
              <a:gd name="T7" fmla="*/ 220 h 237"/>
              <a:gd name="T8" fmla="*/ 152 w 796"/>
              <a:gd name="T9" fmla="*/ 237 h 237"/>
              <a:gd name="T10" fmla="*/ 101 w 796"/>
              <a:gd name="T11" fmla="*/ 220 h 237"/>
              <a:gd name="T12" fmla="*/ 50 w 796"/>
              <a:gd name="T13" fmla="*/ 203 h 237"/>
              <a:gd name="T14" fmla="*/ 16 w 796"/>
              <a:gd name="T15" fmla="*/ 186 h 237"/>
              <a:gd name="T16" fmla="*/ 16 w 796"/>
              <a:gd name="T17" fmla="*/ 186 h 237"/>
              <a:gd name="T18" fmla="*/ 0 w 796"/>
              <a:gd name="T19" fmla="*/ 169 h 237"/>
              <a:gd name="T20" fmla="*/ 0 w 796"/>
              <a:gd name="T21" fmla="*/ 152 h 237"/>
              <a:gd name="T22" fmla="*/ 16 w 796"/>
              <a:gd name="T23" fmla="*/ 152 h 237"/>
              <a:gd name="T24" fmla="*/ 50 w 796"/>
              <a:gd name="T25" fmla="*/ 152 h 237"/>
              <a:gd name="T26" fmla="*/ 84 w 796"/>
              <a:gd name="T27" fmla="*/ 135 h 237"/>
              <a:gd name="T28" fmla="*/ 135 w 796"/>
              <a:gd name="T29" fmla="*/ 118 h 237"/>
              <a:gd name="T30" fmla="*/ 186 w 796"/>
              <a:gd name="T31" fmla="*/ 102 h 237"/>
              <a:gd name="T32" fmla="*/ 254 w 796"/>
              <a:gd name="T33" fmla="*/ 85 h 237"/>
              <a:gd name="T34" fmla="*/ 338 w 796"/>
              <a:gd name="T35" fmla="*/ 68 h 237"/>
              <a:gd name="T36" fmla="*/ 406 w 796"/>
              <a:gd name="T37" fmla="*/ 51 h 237"/>
              <a:gd name="T38" fmla="*/ 474 w 796"/>
              <a:gd name="T39" fmla="*/ 34 h 237"/>
              <a:gd name="T40" fmla="*/ 542 w 796"/>
              <a:gd name="T41" fmla="*/ 17 h 237"/>
              <a:gd name="T42" fmla="*/ 592 w 796"/>
              <a:gd name="T43" fmla="*/ 17 h 237"/>
              <a:gd name="T44" fmla="*/ 626 w 796"/>
              <a:gd name="T45" fmla="*/ 0 h 237"/>
              <a:gd name="T46" fmla="*/ 677 w 796"/>
              <a:gd name="T47" fmla="*/ 0 h 237"/>
              <a:gd name="T48" fmla="*/ 711 w 796"/>
              <a:gd name="T49" fmla="*/ 0 h 237"/>
              <a:gd name="T50" fmla="*/ 728 w 796"/>
              <a:gd name="T51" fmla="*/ 0 h 237"/>
              <a:gd name="T52" fmla="*/ 779 w 796"/>
              <a:gd name="T53" fmla="*/ 34 h 237"/>
              <a:gd name="T54" fmla="*/ 779 w 796"/>
              <a:gd name="T55" fmla="*/ 34 h 237"/>
              <a:gd name="T56" fmla="*/ 796 w 796"/>
              <a:gd name="T57" fmla="*/ 51 h 237"/>
              <a:gd name="T58" fmla="*/ 779 w 796"/>
              <a:gd name="T59" fmla="*/ 51 h 237"/>
              <a:gd name="T60" fmla="*/ 762 w 796"/>
              <a:gd name="T61" fmla="*/ 68 h 237"/>
              <a:gd name="T62" fmla="*/ 745 w 796"/>
              <a:gd name="T63" fmla="*/ 85 h 237"/>
              <a:gd name="T64" fmla="*/ 711 w 796"/>
              <a:gd name="T65" fmla="*/ 85 h 237"/>
              <a:gd name="T66" fmla="*/ 660 w 796"/>
              <a:gd name="T67" fmla="*/ 102 h 237"/>
              <a:gd name="T68" fmla="*/ 609 w 796"/>
              <a:gd name="T69" fmla="*/ 118 h 237"/>
              <a:gd name="T70" fmla="*/ 542 w 796"/>
              <a:gd name="T71" fmla="*/ 135 h 237"/>
              <a:gd name="T72" fmla="*/ 474 w 796"/>
              <a:gd name="T73" fmla="*/ 152 h 237"/>
              <a:gd name="T74" fmla="*/ 474 w 796"/>
              <a:gd name="T75" fmla="*/ 152 h 2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96"/>
              <a:gd name="T115" fmla="*/ 0 h 237"/>
              <a:gd name="T116" fmla="*/ 796 w 796"/>
              <a:gd name="T117" fmla="*/ 237 h 23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96" h="237">
                <a:moveTo>
                  <a:pt x="474" y="152"/>
                </a:moveTo>
                <a:lnTo>
                  <a:pt x="355" y="186"/>
                </a:lnTo>
                <a:lnTo>
                  <a:pt x="254" y="203"/>
                </a:lnTo>
                <a:lnTo>
                  <a:pt x="186" y="220"/>
                </a:lnTo>
                <a:lnTo>
                  <a:pt x="152" y="237"/>
                </a:lnTo>
                <a:lnTo>
                  <a:pt x="101" y="220"/>
                </a:lnTo>
                <a:lnTo>
                  <a:pt x="50" y="203"/>
                </a:lnTo>
                <a:lnTo>
                  <a:pt x="16" y="186"/>
                </a:lnTo>
                <a:lnTo>
                  <a:pt x="0" y="169"/>
                </a:lnTo>
                <a:lnTo>
                  <a:pt x="0" y="152"/>
                </a:lnTo>
                <a:lnTo>
                  <a:pt x="16" y="152"/>
                </a:lnTo>
                <a:lnTo>
                  <a:pt x="50" y="152"/>
                </a:lnTo>
                <a:lnTo>
                  <a:pt x="84" y="135"/>
                </a:lnTo>
                <a:lnTo>
                  <a:pt x="135" y="118"/>
                </a:lnTo>
                <a:lnTo>
                  <a:pt x="186" y="102"/>
                </a:lnTo>
                <a:lnTo>
                  <a:pt x="254" y="85"/>
                </a:lnTo>
                <a:lnTo>
                  <a:pt x="338" y="68"/>
                </a:lnTo>
                <a:lnTo>
                  <a:pt x="406" y="51"/>
                </a:lnTo>
                <a:lnTo>
                  <a:pt x="474" y="34"/>
                </a:lnTo>
                <a:lnTo>
                  <a:pt x="542" y="17"/>
                </a:lnTo>
                <a:lnTo>
                  <a:pt x="592" y="17"/>
                </a:lnTo>
                <a:lnTo>
                  <a:pt x="626" y="0"/>
                </a:lnTo>
                <a:lnTo>
                  <a:pt x="677" y="0"/>
                </a:lnTo>
                <a:lnTo>
                  <a:pt x="711" y="0"/>
                </a:lnTo>
                <a:lnTo>
                  <a:pt x="728" y="0"/>
                </a:lnTo>
                <a:lnTo>
                  <a:pt x="779" y="34"/>
                </a:lnTo>
                <a:lnTo>
                  <a:pt x="796" y="51"/>
                </a:lnTo>
                <a:lnTo>
                  <a:pt x="779" y="51"/>
                </a:lnTo>
                <a:lnTo>
                  <a:pt x="762" y="68"/>
                </a:lnTo>
                <a:lnTo>
                  <a:pt x="745" y="85"/>
                </a:lnTo>
                <a:lnTo>
                  <a:pt x="711" y="85"/>
                </a:lnTo>
                <a:lnTo>
                  <a:pt x="660" y="102"/>
                </a:lnTo>
                <a:lnTo>
                  <a:pt x="609" y="118"/>
                </a:lnTo>
                <a:lnTo>
                  <a:pt x="542" y="135"/>
                </a:lnTo>
                <a:lnTo>
                  <a:pt x="474" y="15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3" name="Freeform 43"/>
          <p:cNvSpPr/>
          <p:nvPr/>
        </p:nvSpPr>
        <p:spPr bwMode="auto">
          <a:xfrm>
            <a:off x="6386513" y="2462213"/>
            <a:ext cx="549275" cy="171450"/>
          </a:xfrm>
          <a:custGeom>
            <a:avLst/>
            <a:gdLst>
              <a:gd name="T0" fmla="*/ 762 w 864"/>
              <a:gd name="T1" fmla="*/ 17 h 271"/>
              <a:gd name="T2" fmla="*/ 813 w 864"/>
              <a:gd name="T3" fmla="*/ 17 h 271"/>
              <a:gd name="T4" fmla="*/ 830 w 864"/>
              <a:gd name="T5" fmla="*/ 17 h 271"/>
              <a:gd name="T6" fmla="*/ 864 w 864"/>
              <a:gd name="T7" fmla="*/ 34 h 271"/>
              <a:gd name="T8" fmla="*/ 864 w 864"/>
              <a:gd name="T9" fmla="*/ 51 h 271"/>
              <a:gd name="T10" fmla="*/ 864 w 864"/>
              <a:gd name="T11" fmla="*/ 68 h 271"/>
              <a:gd name="T12" fmla="*/ 847 w 864"/>
              <a:gd name="T13" fmla="*/ 85 h 271"/>
              <a:gd name="T14" fmla="*/ 813 w 864"/>
              <a:gd name="T15" fmla="*/ 85 h 271"/>
              <a:gd name="T16" fmla="*/ 779 w 864"/>
              <a:gd name="T17" fmla="*/ 102 h 271"/>
              <a:gd name="T18" fmla="*/ 728 w 864"/>
              <a:gd name="T19" fmla="*/ 119 h 271"/>
              <a:gd name="T20" fmla="*/ 677 w 864"/>
              <a:gd name="T21" fmla="*/ 136 h 271"/>
              <a:gd name="T22" fmla="*/ 592 w 864"/>
              <a:gd name="T23" fmla="*/ 169 h 271"/>
              <a:gd name="T24" fmla="*/ 525 w 864"/>
              <a:gd name="T25" fmla="*/ 186 h 271"/>
              <a:gd name="T26" fmla="*/ 440 w 864"/>
              <a:gd name="T27" fmla="*/ 203 h 271"/>
              <a:gd name="T28" fmla="*/ 355 w 864"/>
              <a:gd name="T29" fmla="*/ 220 h 271"/>
              <a:gd name="T30" fmla="*/ 288 w 864"/>
              <a:gd name="T31" fmla="*/ 237 h 271"/>
              <a:gd name="T32" fmla="*/ 237 w 864"/>
              <a:gd name="T33" fmla="*/ 254 h 271"/>
              <a:gd name="T34" fmla="*/ 186 w 864"/>
              <a:gd name="T35" fmla="*/ 271 h 271"/>
              <a:gd name="T36" fmla="*/ 152 w 864"/>
              <a:gd name="T37" fmla="*/ 271 h 271"/>
              <a:gd name="T38" fmla="*/ 118 w 864"/>
              <a:gd name="T39" fmla="*/ 271 h 271"/>
              <a:gd name="T40" fmla="*/ 101 w 864"/>
              <a:gd name="T41" fmla="*/ 271 h 271"/>
              <a:gd name="T42" fmla="*/ 50 w 864"/>
              <a:gd name="T43" fmla="*/ 271 h 271"/>
              <a:gd name="T44" fmla="*/ 33 w 864"/>
              <a:gd name="T45" fmla="*/ 271 h 271"/>
              <a:gd name="T46" fmla="*/ 16 w 864"/>
              <a:gd name="T47" fmla="*/ 254 h 271"/>
              <a:gd name="T48" fmla="*/ 0 w 864"/>
              <a:gd name="T49" fmla="*/ 237 h 271"/>
              <a:gd name="T50" fmla="*/ 0 w 864"/>
              <a:gd name="T51" fmla="*/ 220 h 271"/>
              <a:gd name="T52" fmla="*/ 33 w 864"/>
              <a:gd name="T53" fmla="*/ 203 h 271"/>
              <a:gd name="T54" fmla="*/ 84 w 864"/>
              <a:gd name="T55" fmla="*/ 186 h 271"/>
              <a:gd name="T56" fmla="*/ 152 w 864"/>
              <a:gd name="T57" fmla="*/ 169 h 271"/>
              <a:gd name="T58" fmla="*/ 237 w 864"/>
              <a:gd name="T59" fmla="*/ 136 h 271"/>
              <a:gd name="T60" fmla="*/ 304 w 864"/>
              <a:gd name="T61" fmla="*/ 119 h 271"/>
              <a:gd name="T62" fmla="*/ 355 w 864"/>
              <a:gd name="T63" fmla="*/ 102 h 271"/>
              <a:gd name="T64" fmla="*/ 389 w 864"/>
              <a:gd name="T65" fmla="*/ 85 h 271"/>
              <a:gd name="T66" fmla="*/ 423 w 864"/>
              <a:gd name="T67" fmla="*/ 85 h 271"/>
              <a:gd name="T68" fmla="*/ 457 w 864"/>
              <a:gd name="T69" fmla="*/ 68 h 271"/>
              <a:gd name="T70" fmla="*/ 559 w 864"/>
              <a:gd name="T71" fmla="*/ 34 h 271"/>
              <a:gd name="T72" fmla="*/ 660 w 864"/>
              <a:gd name="T73" fmla="*/ 17 h 271"/>
              <a:gd name="T74" fmla="*/ 711 w 864"/>
              <a:gd name="T75" fmla="*/ 0 h 271"/>
              <a:gd name="T76" fmla="*/ 762 w 864"/>
              <a:gd name="T77" fmla="*/ 17 h 271"/>
              <a:gd name="T78" fmla="*/ 762 w 864"/>
              <a:gd name="T79" fmla="*/ 17 h 27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64"/>
              <a:gd name="T121" fmla="*/ 0 h 271"/>
              <a:gd name="T122" fmla="*/ 864 w 864"/>
              <a:gd name="T123" fmla="*/ 271 h 27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64" h="271">
                <a:moveTo>
                  <a:pt x="762" y="17"/>
                </a:moveTo>
                <a:lnTo>
                  <a:pt x="813" y="17"/>
                </a:lnTo>
                <a:lnTo>
                  <a:pt x="830" y="17"/>
                </a:lnTo>
                <a:lnTo>
                  <a:pt x="864" y="34"/>
                </a:lnTo>
                <a:lnTo>
                  <a:pt x="864" y="51"/>
                </a:lnTo>
                <a:lnTo>
                  <a:pt x="864" y="68"/>
                </a:lnTo>
                <a:lnTo>
                  <a:pt x="847" y="85"/>
                </a:lnTo>
                <a:lnTo>
                  <a:pt x="813" y="85"/>
                </a:lnTo>
                <a:lnTo>
                  <a:pt x="779" y="102"/>
                </a:lnTo>
                <a:lnTo>
                  <a:pt x="728" y="119"/>
                </a:lnTo>
                <a:lnTo>
                  <a:pt x="677" y="136"/>
                </a:lnTo>
                <a:lnTo>
                  <a:pt x="592" y="169"/>
                </a:lnTo>
                <a:lnTo>
                  <a:pt x="525" y="186"/>
                </a:lnTo>
                <a:lnTo>
                  <a:pt x="440" y="203"/>
                </a:lnTo>
                <a:lnTo>
                  <a:pt x="355" y="220"/>
                </a:lnTo>
                <a:lnTo>
                  <a:pt x="288" y="237"/>
                </a:lnTo>
                <a:lnTo>
                  <a:pt x="237" y="254"/>
                </a:lnTo>
                <a:lnTo>
                  <a:pt x="186" y="271"/>
                </a:lnTo>
                <a:lnTo>
                  <a:pt x="152" y="271"/>
                </a:lnTo>
                <a:lnTo>
                  <a:pt x="118" y="271"/>
                </a:lnTo>
                <a:lnTo>
                  <a:pt x="101" y="271"/>
                </a:lnTo>
                <a:lnTo>
                  <a:pt x="50" y="271"/>
                </a:lnTo>
                <a:lnTo>
                  <a:pt x="33" y="271"/>
                </a:lnTo>
                <a:lnTo>
                  <a:pt x="16" y="254"/>
                </a:lnTo>
                <a:lnTo>
                  <a:pt x="0" y="237"/>
                </a:lnTo>
                <a:lnTo>
                  <a:pt x="0" y="220"/>
                </a:lnTo>
                <a:lnTo>
                  <a:pt x="33" y="203"/>
                </a:lnTo>
                <a:lnTo>
                  <a:pt x="84" y="186"/>
                </a:lnTo>
                <a:lnTo>
                  <a:pt x="152" y="169"/>
                </a:lnTo>
                <a:lnTo>
                  <a:pt x="237" y="136"/>
                </a:lnTo>
                <a:lnTo>
                  <a:pt x="304" y="119"/>
                </a:lnTo>
                <a:lnTo>
                  <a:pt x="355" y="102"/>
                </a:lnTo>
                <a:lnTo>
                  <a:pt x="389" y="85"/>
                </a:lnTo>
                <a:lnTo>
                  <a:pt x="423" y="85"/>
                </a:lnTo>
                <a:lnTo>
                  <a:pt x="457" y="68"/>
                </a:lnTo>
                <a:lnTo>
                  <a:pt x="559" y="34"/>
                </a:lnTo>
                <a:lnTo>
                  <a:pt x="660" y="17"/>
                </a:lnTo>
                <a:lnTo>
                  <a:pt x="711" y="0"/>
                </a:lnTo>
                <a:lnTo>
                  <a:pt x="762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0" name="Freeform 30"/>
          <p:cNvSpPr/>
          <p:nvPr/>
        </p:nvSpPr>
        <p:spPr bwMode="auto">
          <a:xfrm>
            <a:off x="5816600" y="2301875"/>
            <a:ext cx="182563" cy="1738313"/>
          </a:xfrm>
          <a:custGeom>
            <a:avLst/>
            <a:gdLst>
              <a:gd name="T0" fmla="*/ 220 w 288"/>
              <a:gd name="T1" fmla="*/ 1622 h 2737"/>
              <a:gd name="T2" fmla="*/ 203 w 288"/>
              <a:gd name="T3" fmla="*/ 1842 h 2737"/>
              <a:gd name="T4" fmla="*/ 203 w 288"/>
              <a:gd name="T5" fmla="*/ 1994 h 2737"/>
              <a:gd name="T6" fmla="*/ 220 w 288"/>
              <a:gd name="T7" fmla="*/ 2112 h 2737"/>
              <a:gd name="T8" fmla="*/ 220 w 288"/>
              <a:gd name="T9" fmla="*/ 2213 h 2737"/>
              <a:gd name="T10" fmla="*/ 203 w 288"/>
              <a:gd name="T11" fmla="*/ 2382 h 2737"/>
              <a:gd name="T12" fmla="*/ 186 w 288"/>
              <a:gd name="T13" fmla="*/ 2551 h 2737"/>
              <a:gd name="T14" fmla="*/ 169 w 288"/>
              <a:gd name="T15" fmla="*/ 2636 h 2737"/>
              <a:gd name="T16" fmla="*/ 152 w 288"/>
              <a:gd name="T17" fmla="*/ 2703 h 2737"/>
              <a:gd name="T18" fmla="*/ 152 w 288"/>
              <a:gd name="T19" fmla="*/ 2737 h 2737"/>
              <a:gd name="T20" fmla="*/ 135 w 288"/>
              <a:gd name="T21" fmla="*/ 2720 h 2737"/>
              <a:gd name="T22" fmla="*/ 101 w 288"/>
              <a:gd name="T23" fmla="*/ 2670 h 2737"/>
              <a:gd name="T24" fmla="*/ 50 w 288"/>
              <a:gd name="T25" fmla="*/ 2585 h 2737"/>
              <a:gd name="T26" fmla="*/ 33 w 288"/>
              <a:gd name="T27" fmla="*/ 2467 h 2737"/>
              <a:gd name="T28" fmla="*/ 33 w 288"/>
              <a:gd name="T29" fmla="*/ 2433 h 2737"/>
              <a:gd name="T30" fmla="*/ 33 w 288"/>
              <a:gd name="T31" fmla="*/ 2332 h 2737"/>
              <a:gd name="T32" fmla="*/ 50 w 288"/>
              <a:gd name="T33" fmla="*/ 2180 h 2737"/>
              <a:gd name="T34" fmla="*/ 84 w 288"/>
              <a:gd name="T35" fmla="*/ 1977 h 2737"/>
              <a:gd name="T36" fmla="*/ 101 w 288"/>
              <a:gd name="T37" fmla="*/ 1487 h 2737"/>
              <a:gd name="T38" fmla="*/ 101 w 288"/>
              <a:gd name="T39" fmla="*/ 896 h 2737"/>
              <a:gd name="T40" fmla="*/ 101 w 288"/>
              <a:gd name="T41" fmla="*/ 625 h 2737"/>
              <a:gd name="T42" fmla="*/ 84 w 288"/>
              <a:gd name="T43" fmla="*/ 422 h 2737"/>
              <a:gd name="T44" fmla="*/ 84 w 288"/>
              <a:gd name="T45" fmla="*/ 287 h 2737"/>
              <a:gd name="T46" fmla="*/ 84 w 288"/>
              <a:gd name="T47" fmla="*/ 203 h 2737"/>
              <a:gd name="T48" fmla="*/ 67 w 288"/>
              <a:gd name="T49" fmla="*/ 118 h 2737"/>
              <a:gd name="T50" fmla="*/ 33 w 288"/>
              <a:gd name="T51" fmla="*/ 85 h 2737"/>
              <a:gd name="T52" fmla="*/ 0 w 288"/>
              <a:gd name="T53" fmla="*/ 68 h 2737"/>
              <a:gd name="T54" fmla="*/ 0 w 288"/>
              <a:gd name="T55" fmla="*/ 34 h 2737"/>
              <a:gd name="T56" fmla="*/ 50 w 288"/>
              <a:gd name="T57" fmla="*/ 0 h 2737"/>
              <a:gd name="T58" fmla="*/ 135 w 288"/>
              <a:gd name="T59" fmla="*/ 34 h 2737"/>
              <a:gd name="T60" fmla="*/ 237 w 288"/>
              <a:gd name="T61" fmla="*/ 68 h 2737"/>
              <a:gd name="T62" fmla="*/ 271 w 288"/>
              <a:gd name="T63" fmla="*/ 85 h 2737"/>
              <a:gd name="T64" fmla="*/ 271 w 288"/>
              <a:gd name="T65" fmla="*/ 169 h 2737"/>
              <a:gd name="T66" fmla="*/ 254 w 288"/>
              <a:gd name="T67" fmla="*/ 287 h 2737"/>
              <a:gd name="T68" fmla="*/ 254 w 288"/>
              <a:gd name="T69" fmla="*/ 406 h 2737"/>
              <a:gd name="T70" fmla="*/ 237 w 288"/>
              <a:gd name="T71" fmla="*/ 591 h 2737"/>
              <a:gd name="T72" fmla="*/ 237 w 288"/>
              <a:gd name="T73" fmla="*/ 777 h 2737"/>
              <a:gd name="T74" fmla="*/ 237 w 288"/>
              <a:gd name="T75" fmla="*/ 929 h 2737"/>
              <a:gd name="T76" fmla="*/ 220 w 288"/>
              <a:gd name="T77" fmla="*/ 1132 h 2737"/>
              <a:gd name="T78" fmla="*/ 220 w 288"/>
              <a:gd name="T79" fmla="*/ 1369 h 2737"/>
              <a:gd name="T80" fmla="*/ 220 w 288"/>
              <a:gd name="T81" fmla="*/ 1487 h 273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88"/>
              <a:gd name="T124" fmla="*/ 0 h 2737"/>
              <a:gd name="T125" fmla="*/ 288 w 288"/>
              <a:gd name="T126" fmla="*/ 2737 h 273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88" h="2737">
                <a:moveTo>
                  <a:pt x="220" y="1487"/>
                </a:moveTo>
                <a:lnTo>
                  <a:pt x="220" y="1622"/>
                </a:lnTo>
                <a:lnTo>
                  <a:pt x="203" y="1740"/>
                </a:lnTo>
                <a:lnTo>
                  <a:pt x="203" y="1842"/>
                </a:lnTo>
                <a:lnTo>
                  <a:pt x="203" y="1926"/>
                </a:lnTo>
                <a:lnTo>
                  <a:pt x="203" y="1994"/>
                </a:lnTo>
                <a:lnTo>
                  <a:pt x="203" y="2061"/>
                </a:lnTo>
                <a:lnTo>
                  <a:pt x="220" y="2112"/>
                </a:lnTo>
                <a:lnTo>
                  <a:pt x="220" y="2146"/>
                </a:lnTo>
                <a:lnTo>
                  <a:pt x="220" y="2213"/>
                </a:lnTo>
                <a:lnTo>
                  <a:pt x="203" y="2281"/>
                </a:lnTo>
                <a:lnTo>
                  <a:pt x="203" y="2382"/>
                </a:lnTo>
                <a:lnTo>
                  <a:pt x="186" y="2501"/>
                </a:lnTo>
                <a:lnTo>
                  <a:pt x="186" y="2551"/>
                </a:lnTo>
                <a:lnTo>
                  <a:pt x="186" y="2602"/>
                </a:lnTo>
                <a:lnTo>
                  <a:pt x="169" y="2636"/>
                </a:lnTo>
                <a:lnTo>
                  <a:pt x="169" y="2670"/>
                </a:lnTo>
                <a:lnTo>
                  <a:pt x="152" y="2703"/>
                </a:lnTo>
                <a:lnTo>
                  <a:pt x="152" y="2720"/>
                </a:lnTo>
                <a:lnTo>
                  <a:pt x="152" y="2737"/>
                </a:lnTo>
                <a:lnTo>
                  <a:pt x="135" y="2737"/>
                </a:lnTo>
                <a:lnTo>
                  <a:pt x="135" y="2720"/>
                </a:lnTo>
                <a:lnTo>
                  <a:pt x="118" y="2703"/>
                </a:lnTo>
                <a:lnTo>
                  <a:pt x="101" y="2670"/>
                </a:lnTo>
                <a:lnTo>
                  <a:pt x="84" y="2636"/>
                </a:lnTo>
                <a:lnTo>
                  <a:pt x="50" y="2585"/>
                </a:lnTo>
                <a:lnTo>
                  <a:pt x="33" y="2534"/>
                </a:lnTo>
                <a:lnTo>
                  <a:pt x="33" y="2467"/>
                </a:lnTo>
                <a:lnTo>
                  <a:pt x="33" y="2450"/>
                </a:lnTo>
                <a:lnTo>
                  <a:pt x="33" y="2433"/>
                </a:lnTo>
                <a:lnTo>
                  <a:pt x="33" y="2382"/>
                </a:lnTo>
                <a:lnTo>
                  <a:pt x="33" y="2332"/>
                </a:lnTo>
                <a:lnTo>
                  <a:pt x="50" y="2264"/>
                </a:lnTo>
                <a:lnTo>
                  <a:pt x="50" y="2180"/>
                </a:lnTo>
                <a:lnTo>
                  <a:pt x="67" y="2095"/>
                </a:lnTo>
                <a:lnTo>
                  <a:pt x="84" y="1977"/>
                </a:lnTo>
                <a:lnTo>
                  <a:pt x="101" y="1740"/>
                </a:lnTo>
                <a:lnTo>
                  <a:pt x="101" y="1487"/>
                </a:lnTo>
                <a:lnTo>
                  <a:pt x="101" y="1200"/>
                </a:lnTo>
                <a:lnTo>
                  <a:pt x="101" y="896"/>
                </a:lnTo>
                <a:lnTo>
                  <a:pt x="101" y="760"/>
                </a:lnTo>
                <a:lnTo>
                  <a:pt x="101" y="625"/>
                </a:lnTo>
                <a:lnTo>
                  <a:pt x="101" y="524"/>
                </a:lnTo>
                <a:lnTo>
                  <a:pt x="84" y="422"/>
                </a:lnTo>
                <a:lnTo>
                  <a:pt x="84" y="338"/>
                </a:lnTo>
                <a:lnTo>
                  <a:pt x="84" y="287"/>
                </a:lnTo>
                <a:lnTo>
                  <a:pt x="84" y="237"/>
                </a:lnTo>
                <a:lnTo>
                  <a:pt x="84" y="203"/>
                </a:lnTo>
                <a:lnTo>
                  <a:pt x="67" y="152"/>
                </a:lnTo>
                <a:lnTo>
                  <a:pt x="67" y="118"/>
                </a:lnTo>
                <a:lnTo>
                  <a:pt x="50" y="101"/>
                </a:lnTo>
                <a:lnTo>
                  <a:pt x="33" y="85"/>
                </a:lnTo>
                <a:lnTo>
                  <a:pt x="17" y="85"/>
                </a:lnTo>
                <a:lnTo>
                  <a:pt x="0" y="68"/>
                </a:ln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50" y="0"/>
                </a:lnTo>
                <a:lnTo>
                  <a:pt x="84" y="17"/>
                </a:lnTo>
                <a:lnTo>
                  <a:pt x="135" y="34"/>
                </a:lnTo>
                <a:lnTo>
                  <a:pt x="186" y="51"/>
                </a:lnTo>
                <a:lnTo>
                  <a:pt x="237" y="68"/>
                </a:lnTo>
                <a:lnTo>
                  <a:pt x="254" y="85"/>
                </a:lnTo>
                <a:lnTo>
                  <a:pt x="271" y="85"/>
                </a:lnTo>
                <a:lnTo>
                  <a:pt x="288" y="135"/>
                </a:lnTo>
                <a:lnTo>
                  <a:pt x="271" y="169"/>
                </a:lnTo>
                <a:lnTo>
                  <a:pt x="254" y="237"/>
                </a:lnTo>
                <a:lnTo>
                  <a:pt x="254" y="287"/>
                </a:lnTo>
                <a:lnTo>
                  <a:pt x="254" y="338"/>
                </a:lnTo>
                <a:lnTo>
                  <a:pt x="254" y="406"/>
                </a:lnTo>
                <a:lnTo>
                  <a:pt x="237" y="490"/>
                </a:lnTo>
                <a:lnTo>
                  <a:pt x="237" y="591"/>
                </a:lnTo>
                <a:lnTo>
                  <a:pt x="237" y="710"/>
                </a:lnTo>
                <a:lnTo>
                  <a:pt x="237" y="777"/>
                </a:lnTo>
                <a:lnTo>
                  <a:pt x="237" y="845"/>
                </a:lnTo>
                <a:lnTo>
                  <a:pt x="237" y="929"/>
                </a:lnTo>
                <a:lnTo>
                  <a:pt x="220" y="1031"/>
                </a:lnTo>
                <a:lnTo>
                  <a:pt x="220" y="1132"/>
                </a:lnTo>
                <a:lnTo>
                  <a:pt x="220" y="1233"/>
                </a:lnTo>
                <a:lnTo>
                  <a:pt x="220" y="1369"/>
                </a:lnTo>
                <a:lnTo>
                  <a:pt x="220" y="148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4" name="Freeform 34"/>
          <p:cNvSpPr/>
          <p:nvPr/>
        </p:nvSpPr>
        <p:spPr bwMode="auto">
          <a:xfrm>
            <a:off x="5386388" y="3063875"/>
            <a:ext cx="527050" cy="708025"/>
          </a:xfrm>
          <a:custGeom>
            <a:avLst/>
            <a:gdLst>
              <a:gd name="T0" fmla="*/ 0 w 830"/>
              <a:gd name="T1" fmla="*/ 1115 h 1115"/>
              <a:gd name="T2" fmla="*/ 17 w 830"/>
              <a:gd name="T3" fmla="*/ 1098 h 1115"/>
              <a:gd name="T4" fmla="*/ 34 w 830"/>
              <a:gd name="T5" fmla="*/ 1064 h 1115"/>
              <a:gd name="T6" fmla="*/ 85 w 830"/>
              <a:gd name="T7" fmla="*/ 996 h 1115"/>
              <a:gd name="T8" fmla="*/ 169 w 830"/>
              <a:gd name="T9" fmla="*/ 912 h 1115"/>
              <a:gd name="T10" fmla="*/ 203 w 830"/>
              <a:gd name="T11" fmla="*/ 861 h 1115"/>
              <a:gd name="T12" fmla="*/ 271 w 830"/>
              <a:gd name="T13" fmla="*/ 794 h 1115"/>
              <a:gd name="T14" fmla="*/ 322 w 830"/>
              <a:gd name="T15" fmla="*/ 692 h 1115"/>
              <a:gd name="T16" fmla="*/ 390 w 830"/>
              <a:gd name="T17" fmla="*/ 591 h 1115"/>
              <a:gd name="T18" fmla="*/ 474 w 830"/>
              <a:gd name="T19" fmla="*/ 473 h 1115"/>
              <a:gd name="T20" fmla="*/ 559 w 830"/>
              <a:gd name="T21" fmla="*/ 321 h 1115"/>
              <a:gd name="T22" fmla="*/ 644 w 830"/>
              <a:gd name="T23" fmla="*/ 169 h 1115"/>
              <a:gd name="T24" fmla="*/ 745 w 830"/>
              <a:gd name="T25" fmla="*/ 0 h 1115"/>
              <a:gd name="T26" fmla="*/ 830 w 830"/>
              <a:gd name="T27" fmla="*/ 135 h 1115"/>
              <a:gd name="T28" fmla="*/ 745 w 830"/>
              <a:gd name="T29" fmla="*/ 304 h 1115"/>
              <a:gd name="T30" fmla="*/ 678 w 830"/>
              <a:gd name="T31" fmla="*/ 439 h 1115"/>
              <a:gd name="T32" fmla="*/ 593 w 830"/>
              <a:gd name="T33" fmla="*/ 557 h 1115"/>
              <a:gd name="T34" fmla="*/ 508 w 830"/>
              <a:gd name="T35" fmla="*/ 675 h 1115"/>
              <a:gd name="T36" fmla="*/ 423 w 830"/>
              <a:gd name="T37" fmla="*/ 760 h 1115"/>
              <a:gd name="T38" fmla="*/ 339 w 830"/>
              <a:gd name="T39" fmla="*/ 861 h 1115"/>
              <a:gd name="T40" fmla="*/ 271 w 830"/>
              <a:gd name="T41" fmla="*/ 929 h 1115"/>
              <a:gd name="T42" fmla="*/ 186 w 830"/>
              <a:gd name="T43" fmla="*/ 1013 h 1115"/>
              <a:gd name="T44" fmla="*/ 118 w 830"/>
              <a:gd name="T45" fmla="*/ 1064 h 1115"/>
              <a:gd name="T46" fmla="*/ 68 w 830"/>
              <a:gd name="T47" fmla="*/ 1098 h 1115"/>
              <a:gd name="T48" fmla="*/ 17 w 830"/>
              <a:gd name="T49" fmla="*/ 1115 h 1115"/>
              <a:gd name="T50" fmla="*/ 0 w 830"/>
              <a:gd name="T51" fmla="*/ 1115 h 1115"/>
              <a:gd name="T52" fmla="*/ 0 w 830"/>
              <a:gd name="T53" fmla="*/ 1115 h 111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30"/>
              <a:gd name="T82" fmla="*/ 0 h 1115"/>
              <a:gd name="T83" fmla="*/ 830 w 830"/>
              <a:gd name="T84" fmla="*/ 1115 h 111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30" h="1115">
                <a:moveTo>
                  <a:pt x="0" y="1115"/>
                </a:moveTo>
                <a:lnTo>
                  <a:pt x="17" y="1098"/>
                </a:lnTo>
                <a:lnTo>
                  <a:pt x="34" y="1064"/>
                </a:lnTo>
                <a:lnTo>
                  <a:pt x="85" y="996"/>
                </a:lnTo>
                <a:lnTo>
                  <a:pt x="169" y="912"/>
                </a:lnTo>
                <a:lnTo>
                  <a:pt x="203" y="861"/>
                </a:lnTo>
                <a:lnTo>
                  <a:pt x="271" y="794"/>
                </a:lnTo>
                <a:lnTo>
                  <a:pt x="322" y="692"/>
                </a:lnTo>
                <a:lnTo>
                  <a:pt x="390" y="591"/>
                </a:lnTo>
                <a:lnTo>
                  <a:pt x="474" y="473"/>
                </a:lnTo>
                <a:lnTo>
                  <a:pt x="559" y="321"/>
                </a:lnTo>
                <a:lnTo>
                  <a:pt x="644" y="169"/>
                </a:lnTo>
                <a:lnTo>
                  <a:pt x="745" y="0"/>
                </a:lnTo>
                <a:lnTo>
                  <a:pt x="830" y="135"/>
                </a:lnTo>
                <a:lnTo>
                  <a:pt x="745" y="304"/>
                </a:lnTo>
                <a:lnTo>
                  <a:pt x="678" y="439"/>
                </a:lnTo>
                <a:lnTo>
                  <a:pt x="593" y="557"/>
                </a:lnTo>
                <a:lnTo>
                  <a:pt x="508" y="675"/>
                </a:lnTo>
                <a:lnTo>
                  <a:pt x="423" y="760"/>
                </a:lnTo>
                <a:lnTo>
                  <a:pt x="339" y="861"/>
                </a:lnTo>
                <a:lnTo>
                  <a:pt x="271" y="929"/>
                </a:lnTo>
                <a:lnTo>
                  <a:pt x="186" y="1013"/>
                </a:lnTo>
                <a:lnTo>
                  <a:pt x="118" y="1064"/>
                </a:lnTo>
                <a:lnTo>
                  <a:pt x="68" y="1098"/>
                </a:lnTo>
                <a:lnTo>
                  <a:pt x="17" y="1115"/>
                </a:lnTo>
                <a:lnTo>
                  <a:pt x="0" y="11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5" name="Freeform 35"/>
          <p:cNvSpPr/>
          <p:nvPr/>
        </p:nvSpPr>
        <p:spPr bwMode="auto">
          <a:xfrm>
            <a:off x="5902325" y="3287713"/>
            <a:ext cx="236538" cy="184150"/>
          </a:xfrm>
          <a:custGeom>
            <a:avLst/>
            <a:gdLst>
              <a:gd name="T0" fmla="*/ 0 w 373"/>
              <a:gd name="T1" fmla="*/ 0 h 288"/>
              <a:gd name="T2" fmla="*/ 85 w 373"/>
              <a:gd name="T3" fmla="*/ 0 h 288"/>
              <a:gd name="T4" fmla="*/ 153 w 373"/>
              <a:gd name="T5" fmla="*/ 0 h 288"/>
              <a:gd name="T6" fmla="*/ 220 w 373"/>
              <a:gd name="T7" fmla="*/ 17 h 288"/>
              <a:gd name="T8" fmla="*/ 271 w 373"/>
              <a:gd name="T9" fmla="*/ 34 h 288"/>
              <a:gd name="T10" fmla="*/ 305 w 373"/>
              <a:gd name="T11" fmla="*/ 68 h 288"/>
              <a:gd name="T12" fmla="*/ 339 w 373"/>
              <a:gd name="T13" fmla="*/ 102 h 288"/>
              <a:gd name="T14" fmla="*/ 356 w 373"/>
              <a:gd name="T15" fmla="*/ 136 h 288"/>
              <a:gd name="T16" fmla="*/ 373 w 373"/>
              <a:gd name="T17" fmla="*/ 169 h 288"/>
              <a:gd name="T18" fmla="*/ 356 w 373"/>
              <a:gd name="T19" fmla="*/ 237 h 288"/>
              <a:gd name="T20" fmla="*/ 356 w 373"/>
              <a:gd name="T21" fmla="*/ 254 h 288"/>
              <a:gd name="T22" fmla="*/ 339 w 373"/>
              <a:gd name="T23" fmla="*/ 271 h 288"/>
              <a:gd name="T24" fmla="*/ 322 w 373"/>
              <a:gd name="T25" fmla="*/ 288 h 288"/>
              <a:gd name="T26" fmla="*/ 305 w 373"/>
              <a:gd name="T27" fmla="*/ 288 h 288"/>
              <a:gd name="T28" fmla="*/ 288 w 373"/>
              <a:gd name="T29" fmla="*/ 288 h 288"/>
              <a:gd name="T30" fmla="*/ 271 w 373"/>
              <a:gd name="T31" fmla="*/ 271 h 288"/>
              <a:gd name="T32" fmla="*/ 254 w 373"/>
              <a:gd name="T33" fmla="*/ 254 h 288"/>
              <a:gd name="T34" fmla="*/ 220 w 373"/>
              <a:gd name="T35" fmla="*/ 220 h 288"/>
              <a:gd name="T36" fmla="*/ 170 w 373"/>
              <a:gd name="T37" fmla="*/ 169 h 288"/>
              <a:gd name="T38" fmla="*/ 136 w 373"/>
              <a:gd name="T39" fmla="*/ 119 h 288"/>
              <a:gd name="T40" fmla="*/ 68 w 373"/>
              <a:gd name="T41" fmla="*/ 68 h 288"/>
              <a:gd name="T42" fmla="*/ 0 w 373"/>
              <a:gd name="T43" fmla="*/ 0 h 288"/>
              <a:gd name="T44" fmla="*/ 0 w 373"/>
              <a:gd name="T45" fmla="*/ 0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3"/>
              <a:gd name="T70" fmla="*/ 0 h 288"/>
              <a:gd name="T71" fmla="*/ 373 w 373"/>
              <a:gd name="T72" fmla="*/ 288 h 28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3" h="288">
                <a:moveTo>
                  <a:pt x="0" y="0"/>
                </a:moveTo>
                <a:lnTo>
                  <a:pt x="85" y="0"/>
                </a:lnTo>
                <a:lnTo>
                  <a:pt x="153" y="0"/>
                </a:lnTo>
                <a:lnTo>
                  <a:pt x="220" y="17"/>
                </a:lnTo>
                <a:lnTo>
                  <a:pt x="271" y="34"/>
                </a:lnTo>
                <a:lnTo>
                  <a:pt x="305" y="68"/>
                </a:lnTo>
                <a:lnTo>
                  <a:pt x="339" y="102"/>
                </a:lnTo>
                <a:lnTo>
                  <a:pt x="356" y="136"/>
                </a:lnTo>
                <a:lnTo>
                  <a:pt x="373" y="169"/>
                </a:lnTo>
                <a:lnTo>
                  <a:pt x="356" y="237"/>
                </a:lnTo>
                <a:lnTo>
                  <a:pt x="356" y="254"/>
                </a:lnTo>
                <a:lnTo>
                  <a:pt x="339" y="271"/>
                </a:lnTo>
                <a:lnTo>
                  <a:pt x="322" y="288"/>
                </a:lnTo>
                <a:lnTo>
                  <a:pt x="305" y="288"/>
                </a:lnTo>
                <a:lnTo>
                  <a:pt x="288" y="288"/>
                </a:lnTo>
                <a:lnTo>
                  <a:pt x="271" y="271"/>
                </a:lnTo>
                <a:lnTo>
                  <a:pt x="254" y="254"/>
                </a:lnTo>
                <a:lnTo>
                  <a:pt x="220" y="220"/>
                </a:lnTo>
                <a:lnTo>
                  <a:pt x="170" y="169"/>
                </a:lnTo>
                <a:lnTo>
                  <a:pt x="136" y="119"/>
                </a:lnTo>
                <a:lnTo>
                  <a:pt x="68" y="68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0" name="Freeform 40"/>
          <p:cNvSpPr/>
          <p:nvPr/>
        </p:nvSpPr>
        <p:spPr bwMode="auto">
          <a:xfrm>
            <a:off x="6537325" y="2205038"/>
            <a:ext cx="182563" cy="793750"/>
          </a:xfrm>
          <a:custGeom>
            <a:avLst/>
            <a:gdLst>
              <a:gd name="T0" fmla="*/ 84 w 288"/>
              <a:gd name="T1" fmla="*/ 220 h 1250"/>
              <a:gd name="T2" fmla="*/ 67 w 288"/>
              <a:gd name="T3" fmla="*/ 169 h 1250"/>
              <a:gd name="T4" fmla="*/ 67 w 288"/>
              <a:gd name="T5" fmla="*/ 118 h 1250"/>
              <a:gd name="T6" fmla="*/ 51 w 288"/>
              <a:gd name="T7" fmla="*/ 101 h 1250"/>
              <a:gd name="T8" fmla="*/ 34 w 288"/>
              <a:gd name="T9" fmla="*/ 84 h 1250"/>
              <a:gd name="T10" fmla="*/ 0 w 288"/>
              <a:gd name="T11" fmla="*/ 51 h 1250"/>
              <a:gd name="T12" fmla="*/ 0 w 288"/>
              <a:gd name="T13" fmla="*/ 34 h 1250"/>
              <a:gd name="T14" fmla="*/ 0 w 288"/>
              <a:gd name="T15" fmla="*/ 17 h 1250"/>
              <a:gd name="T16" fmla="*/ 17 w 288"/>
              <a:gd name="T17" fmla="*/ 17 h 1250"/>
              <a:gd name="T18" fmla="*/ 34 w 288"/>
              <a:gd name="T19" fmla="*/ 0 h 1250"/>
              <a:gd name="T20" fmla="*/ 67 w 288"/>
              <a:gd name="T21" fmla="*/ 0 h 1250"/>
              <a:gd name="T22" fmla="*/ 135 w 288"/>
              <a:gd name="T23" fmla="*/ 17 h 1250"/>
              <a:gd name="T24" fmla="*/ 203 w 288"/>
              <a:gd name="T25" fmla="*/ 34 h 1250"/>
              <a:gd name="T26" fmla="*/ 237 w 288"/>
              <a:gd name="T27" fmla="*/ 68 h 1250"/>
              <a:gd name="T28" fmla="*/ 254 w 288"/>
              <a:gd name="T29" fmla="*/ 84 h 1250"/>
              <a:gd name="T30" fmla="*/ 288 w 288"/>
              <a:gd name="T31" fmla="*/ 118 h 1250"/>
              <a:gd name="T32" fmla="*/ 288 w 288"/>
              <a:gd name="T33" fmla="*/ 135 h 1250"/>
              <a:gd name="T34" fmla="*/ 288 w 288"/>
              <a:gd name="T35" fmla="*/ 169 h 1250"/>
              <a:gd name="T36" fmla="*/ 271 w 288"/>
              <a:gd name="T37" fmla="*/ 203 h 1250"/>
              <a:gd name="T38" fmla="*/ 271 w 288"/>
              <a:gd name="T39" fmla="*/ 253 h 1250"/>
              <a:gd name="T40" fmla="*/ 254 w 288"/>
              <a:gd name="T41" fmla="*/ 304 h 1250"/>
              <a:gd name="T42" fmla="*/ 254 w 288"/>
              <a:gd name="T43" fmla="*/ 372 h 1250"/>
              <a:gd name="T44" fmla="*/ 237 w 288"/>
              <a:gd name="T45" fmla="*/ 456 h 1250"/>
              <a:gd name="T46" fmla="*/ 237 w 288"/>
              <a:gd name="T47" fmla="*/ 558 h 1250"/>
              <a:gd name="T48" fmla="*/ 220 w 288"/>
              <a:gd name="T49" fmla="*/ 693 h 1250"/>
              <a:gd name="T50" fmla="*/ 203 w 288"/>
              <a:gd name="T51" fmla="*/ 862 h 1250"/>
              <a:gd name="T52" fmla="*/ 203 w 288"/>
              <a:gd name="T53" fmla="*/ 1048 h 1250"/>
              <a:gd name="T54" fmla="*/ 186 w 288"/>
              <a:gd name="T55" fmla="*/ 1250 h 1250"/>
              <a:gd name="T56" fmla="*/ 84 w 288"/>
              <a:gd name="T57" fmla="*/ 1250 h 1250"/>
              <a:gd name="T58" fmla="*/ 84 w 288"/>
              <a:gd name="T59" fmla="*/ 1031 h 1250"/>
              <a:gd name="T60" fmla="*/ 84 w 288"/>
              <a:gd name="T61" fmla="*/ 845 h 1250"/>
              <a:gd name="T62" fmla="*/ 84 w 288"/>
              <a:gd name="T63" fmla="*/ 676 h 1250"/>
              <a:gd name="T64" fmla="*/ 84 w 288"/>
              <a:gd name="T65" fmla="*/ 541 h 1250"/>
              <a:gd name="T66" fmla="*/ 84 w 288"/>
              <a:gd name="T67" fmla="*/ 422 h 1250"/>
              <a:gd name="T68" fmla="*/ 84 w 288"/>
              <a:gd name="T69" fmla="*/ 338 h 1250"/>
              <a:gd name="T70" fmla="*/ 84 w 288"/>
              <a:gd name="T71" fmla="*/ 270 h 1250"/>
              <a:gd name="T72" fmla="*/ 84 w 288"/>
              <a:gd name="T73" fmla="*/ 220 h 1250"/>
              <a:gd name="T74" fmla="*/ 84 w 288"/>
              <a:gd name="T75" fmla="*/ 220 h 125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88"/>
              <a:gd name="T115" fmla="*/ 0 h 1250"/>
              <a:gd name="T116" fmla="*/ 288 w 288"/>
              <a:gd name="T117" fmla="*/ 1250 h 125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88" h="1250">
                <a:moveTo>
                  <a:pt x="84" y="220"/>
                </a:moveTo>
                <a:lnTo>
                  <a:pt x="67" y="169"/>
                </a:lnTo>
                <a:lnTo>
                  <a:pt x="67" y="118"/>
                </a:lnTo>
                <a:lnTo>
                  <a:pt x="51" y="101"/>
                </a:lnTo>
                <a:lnTo>
                  <a:pt x="34" y="84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  <a:lnTo>
                  <a:pt x="34" y="0"/>
                </a:lnTo>
                <a:lnTo>
                  <a:pt x="67" y="0"/>
                </a:lnTo>
                <a:lnTo>
                  <a:pt x="135" y="17"/>
                </a:lnTo>
                <a:lnTo>
                  <a:pt x="203" y="34"/>
                </a:lnTo>
                <a:lnTo>
                  <a:pt x="237" y="68"/>
                </a:lnTo>
                <a:lnTo>
                  <a:pt x="254" y="84"/>
                </a:lnTo>
                <a:lnTo>
                  <a:pt x="288" y="118"/>
                </a:lnTo>
                <a:lnTo>
                  <a:pt x="288" y="135"/>
                </a:lnTo>
                <a:lnTo>
                  <a:pt x="288" y="169"/>
                </a:lnTo>
                <a:lnTo>
                  <a:pt x="271" y="203"/>
                </a:lnTo>
                <a:lnTo>
                  <a:pt x="271" y="253"/>
                </a:lnTo>
                <a:lnTo>
                  <a:pt x="254" y="304"/>
                </a:lnTo>
                <a:lnTo>
                  <a:pt x="254" y="372"/>
                </a:lnTo>
                <a:lnTo>
                  <a:pt x="237" y="456"/>
                </a:lnTo>
                <a:lnTo>
                  <a:pt x="237" y="558"/>
                </a:lnTo>
                <a:lnTo>
                  <a:pt x="220" y="693"/>
                </a:lnTo>
                <a:lnTo>
                  <a:pt x="203" y="862"/>
                </a:lnTo>
                <a:lnTo>
                  <a:pt x="203" y="1048"/>
                </a:lnTo>
                <a:lnTo>
                  <a:pt x="186" y="1250"/>
                </a:lnTo>
                <a:lnTo>
                  <a:pt x="84" y="1250"/>
                </a:lnTo>
                <a:lnTo>
                  <a:pt x="84" y="1031"/>
                </a:lnTo>
                <a:lnTo>
                  <a:pt x="84" y="845"/>
                </a:lnTo>
                <a:lnTo>
                  <a:pt x="84" y="676"/>
                </a:lnTo>
                <a:lnTo>
                  <a:pt x="84" y="541"/>
                </a:lnTo>
                <a:lnTo>
                  <a:pt x="84" y="422"/>
                </a:lnTo>
                <a:lnTo>
                  <a:pt x="84" y="338"/>
                </a:lnTo>
                <a:lnTo>
                  <a:pt x="84" y="270"/>
                </a:lnTo>
                <a:lnTo>
                  <a:pt x="84" y="2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2" name="Freeform 42"/>
          <p:cNvSpPr/>
          <p:nvPr/>
        </p:nvSpPr>
        <p:spPr bwMode="auto">
          <a:xfrm>
            <a:off x="6181725" y="2859088"/>
            <a:ext cx="1108075" cy="257175"/>
          </a:xfrm>
          <a:custGeom>
            <a:avLst/>
            <a:gdLst>
              <a:gd name="T0" fmla="*/ 440 w 1745"/>
              <a:gd name="T1" fmla="*/ 354 h 405"/>
              <a:gd name="T2" fmla="*/ 372 w 1745"/>
              <a:gd name="T3" fmla="*/ 371 h 405"/>
              <a:gd name="T4" fmla="*/ 322 w 1745"/>
              <a:gd name="T5" fmla="*/ 371 h 405"/>
              <a:gd name="T6" fmla="*/ 271 w 1745"/>
              <a:gd name="T7" fmla="*/ 388 h 405"/>
              <a:gd name="T8" fmla="*/ 237 w 1745"/>
              <a:gd name="T9" fmla="*/ 388 h 405"/>
              <a:gd name="T10" fmla="*/ 203 w 1745"/>
              <a:gd name="T11" fmla="*/ 405 h 405"/>
              <a:gd name="T12" fmla="*/ 169 w 1745"/>
              <a:gd name="T13" fmla="*/ 405 h 405"/>
              <a:gd name="T14" fmla="*/ 152 w 1745"/>
              <a:gd name="T15" fmla="*/ 405 h 405"/>
              <a:gd name="T16" fmla="*/ 152 w 1745"/>
              <a:gd name="T17" fmla="*/ 405 h 405"/>
              <a:gd name="T18" fmla="*/ 118 w 1745"/>
              <a:gd name="T19" fmla="*/ 405 h 405"/>
              <a:gd name="T20" fmla="*/ 67 w 1745"/>
              <a:gd name="T21" fmla="*/ 371 h 405"/>
              <a:gd name="T22" fmla="*/ 33 w 1745"/>
              <a:gd name="T23" fmla="*/ 354 h 405"/>
              <a:gd name="T24" fmla="*/ 0 w 1745"/>
              <a:gd name="T25" fmla="*/ 321 h 405"/>
              <a:gd name="T26" fmla="*/ 84 w 1745"/>
              <a:gd name="T27" fmla="*/ 304 h 405"/>
              <a:gd name="T28" fmla="*/ 186 w 1745"/>
              <a:gd name="T29" fmla="*/ 287 h 405"/>
              <a:gd name="T30" fmla="*/ 305 w 1745"/>
              <a:gd name="T31" fmla="*/ 253 h 405"/>
              <a:gd name="T32" fmla="*/ 457 w 1745"/>
              <a:gd name="T33" fmla="*/ 219 h 405"/>
              <a:gd name="T34" fmla="*/ 762 w 1745"/>
              <a:gd name="T35" fmla="*/ 152 h 405"/>
              <a:gd name="T36" fmla="*/ 931 w 1745"/>
              <a:gd name="T37" fmla="*/ 118 h 405"/>
              <a:gd name="T38" fmla="*/ 1101 w 1745"/>
              <a:gd name="T39" fmla="*/ 67 h 405"/>
              <a:gd name="T40" fmla="*/ 1186 w 1745"/>
              <a:gd name="T41" fmla="*/ 50 h 405"/>
              <a:gd name="T42" fmla="*/ 1253 w 1745"/>
              <a:gd name="T43" fmla="*/ 33 h 405"/>
              <a:gd name="T44" fmla="*/ 1321 w 1745"/>
              <a:gd name="T45" fmla="*/ 33 h 405"/>
              <a:gd name="T46" fmla="*/ 1372 w 1745"/>
              <a:gd name="T47" fmla="*/ 17 h 405"/>
              <a:gd name="T48" fmla="*/ 1423 w 1745"/>
              <a:gd name="T49" fmla="*/ 17 h 405"/>
              <a:gd name="T50" fmla="*/ 1457 w 1745"/>
              <a:gd name="T51" fmla="*/ 0 h 405"/>
              <a:gd name="T52" fmla="*/ 1491 w 1745"/>
              <a:gd name="T53" fmla="*/ 0 h 405"/>
              <a:gd name="T54" fmla="*/ 1524 w 1745"/>
              <a:gd name="T55" fmla="*/ 0 h 405"/>
              <a:gd name="T56" fmla="*/ 1541 w 1745"/>
              <a:gd name="T57" fmla="*/ 0 h 405"/>
              <a:gd name="T58" fmla="*/ 1575 w 1745"/>
              <a:gd name="T59" fmla="*/ 17 h 405"/>
              <a:gd name="T60" fmla="*/ 1626 w 1745"/>
              <a:gd name="T61" fmla="*/ 33 h 405"/>
              <a:gd name="T62" fmla="*/ 1660 w 1745"/>
              <a:gd name="T63" fmla="*/ 50 h 405"/>
              <a:gd name="T64" fmla="*/ 1694 w 1745"/>
              <a:gd name="T65" fmla="*/ 84 h 405"/>
              <a:gd name="T66" fmla="*/ 1728 w 1745"/>
              <a:gd name="T67" fmla="*/ 101 h 405"/>
              <a:gd name="T68" fmla="*/ 1728 w 1745"/>
              <a:gd name="T69" fmla="*/ 118 h 405"/>
              <a:gd name="T70" fmla="*/ 1745 w 1745"/>
              <a:gd name="T71" fmla="*/ 135 h 405"/>
              <a:gd name="T72" fmla="*/ 1728 w 1745"/>
              <a:gd name="T73" fmla="*/ 152 h 405"/>
              <a:gd name="T74" fmla="*/ 1728 w 1745"/>
              <a:gd name="T75" fmla="*/ 152 h 405"/>
              <a:gd name="T76" fmla="*/ 1711 w 1745"/>
              <a:gd name="T77" fmla="*/ 169 h 405"/>
              <a:gd name="T78" fmla="*/ 1677 w 1745"/>
              <a:gd name="T79" fmla="*/ 169 h 405"/>
              <a:gd name="T80" fmla="*/ 1643 w 1745"/>
              <a:gd name="T81" fmla="*/ 169 h 405"/>
              <a:gd name="T82" fmla="*/ 1592 w 1745"/>
              <a:gd name="T83" fmla="*/ 169 h 405"/>
              <a:gd name="T84" fmla="*/ 1541 w 1745"/>
              <a:gd name="T85" fmla="*/ 169 h 405"/>
              <a:gd name="T86" fmla="*/ 1491 w 1745"/>
              <a:gd name="T87" fmla="*/ 169 h 405"/>
              <a:gd name="T88" fmla="*/ 1372 w 1745"/>
              <a:gd name="T89" fmla="*/ 185 h 405"/>
              <a:gd name="T90" fmla="*/ 1236 w 1745"/>
              <a:gd name="T91" fmla="*/ 185 h 405"/>
              <a:gd name="T92" fmla="*/ 1118 w 1745"/>
              <a:gd name="T93" fmla="*/ 202 h 405"/>
              <a:gd name="T94" fmla="*/ 982 w 1745"/>
              <a:gd name="T95" fmla="*/ 219 h 405"/>
              <a:gd name="T96" fmla="*/ 711 w 1745"/>
              <a:gd name="T97" fmla="*/ 287 h 405"/>
              <a:gd name="T98" fmla="*/ 440 w 1745"/>
              <a:gd name="T99" fmla="*/ 354 h 405"/>
              <a:gd name="T100" fmla="*/ 440 w 1745"/>
              <a:gd name="T101" fmla="*/ 354 h 40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45"/>
              <a:gd name="T154" fmla="*/ 0 h 405"/>
              <a:gd name="T155" fmla="*/ 1745 w 1745"/>
              <a:gd name="T156" fmla="*/ 405 h 40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45" h="405">
                <a:moveTo>
                  <a:pt x="440" y="354"/>
                </a:moveTo>
                <a:lnTo>
                  <a:pt x="372" y="371"/>
                </a:lnTo>
                <a:lnTo>
                  <a:pt x="322" y="371"/>
                </a:lnTo>
                <a:lnTo>
                  <a:pt x="271" y="388"/>
                </a:lnTo>
                <a:lnTo>
                  <a:pt x="237" y="388"/>
                </a:lnTo>
                <a:lnTo>
                  <a:pt x="203" y="405"/>
                </a:lnTo>
                <a:lnTo>
                  <a:pt x="169" y="405"/>
                </a:lnTo>
                <a:lnTo>
                  <a:pt x="152" y="405"/>
                </a:lnTo>
                <a:lnTo>
                  <a:pt x="118" y="405"/>
                </a:lnTo>
                <a:lnTo>
                  <a:pt x="67" y="371"/>
                </a:lnTo>
                <a:lnTo>
                  <a:pt x="33" y="354"/>
                </a:lnTo>
                <a:lnTo>
                  <a:pt x="0" y="321"/>
                </a:lnTo>
                <a:lnTo>
                  <a:pt x="84" y="304"/>
                </a:lnTo>
                <a:lnTo>
                  <a:pt x="186" y="287"/>
                </a:lnTo>
                <a:lnTo>
                  <a:pt x="305" y="253"/>
                </a:lnTo>
                <a:lnTo>
                  <a:pt x="457" y="219"/>
                </a:lnTo>
                <a:lnTo>
                  <a:pt x="762" y="152"/>
                </a:lnTo>
                <a:lnTo>
                  <a:pt x="931" y="118"/>
                </a:lnTo>
                <a:lnTo>
                  <a:pt x="1101" y="67"/>
                </a:lnTo>
                <a:lnTo>
                  <a:pt x="1186" y="50"/>
                </a:lnTo>
                <a:lnTo>
                  <a:pt x="1253" y="33"/>
                </a:lnTo>
                <a:lnTo>
                  <a:pt x="1321" y="33"/>
                </a:lnTo>
                <a:lnTo>
                  <a:pt x="1372" y="17"/>
                </a:lnTo>
                <a:lnTo>
                  <a:pt x="1423" y="17"/>
                </a:lnTo>
                <a:lnTo>
                  <a:pt x="1457" y="0"/>
                </a:lnTo>
                <a:lnTo>
                  <a:pt x="1491" y="0"/>
                </a:lnTo>
                <a:lnTo>
                  <a:pt x="1524" y="0"/>
                </a:lnTo>
                <a:lnTo>
                  <a:pt x="1541" y="0"/>
                </a:lnTo>
                <a:lnTo>
                  <a:pt x="1575" y="17"/>
                </a:lnTo>
                <a:lnTo>
                  <a:pt x="1626" y="33"/>
                </a:lnTo>
                <a:lnTo>
                  <a:pt x="1660" y="50"/>
                </a:lnTo>
                <a:lnTo>
                  <a:pt x="1694" y="84"/>
                </a:lnTo>
                <a:lnTo>
                  <a:pt x="1728" y="101"/>
                </a:lnTo>
                <a:lnTo>
                  <a:pt x="1728" y="118"/>
                </a:lnTo>
                <a:lnTo>
                  <a:pt x="1745" y="135"/>
                </a:lnTo>
                <a:lnTo>
                  <a:pt x="1728" y="152"/>
                </a:lnTo>
                <a:lnTo>
                  <a:pt x="1711" y="169"/>
                </a:lnTo>
                <a:lnTo>
                  <a:pt x="1677" y="169"/>
                </a:lnTo>
                <a:lnTo>
                  <a:pt x="1643" y="169"/>
                </a:lnTo>
                <a:lnTo>
                  <a:pt x="1592" y="169"/>
                </a:lnTo>
                <a:lnTo>
                  <a:pt x="1541" y="169"/>
                </a:lnTo>
                <a:lnTo>
                  <a:pt x="1491" y="169"/>
                </a:lnTo>
                <a:lnTo>
                  <a:pt x="1372" y="185"/>
                </a:lnTo>
                <a:lnTo>
                  <a:pt x="1236" y="185"/>
                </a:lnTo>
                <a:lnTo>
                  <a:pt x="1118" y="202"/>
                </a:lnTo>
                <a:lnTo>
                  <a:pt x="982" y="219"/>
                </a:lnTo>
                <a:lnTo>
                  <a:pt x="711" y="287"/>
                </a:lnTo>
                <a:lnTo>
                  <a:pt x="440" y="35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2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35871" grpId="0" animBg="1"/>
      <p:bldP spid="35873" grpId="0" animBg="1"/>
      <p:bldP spid="35876" grpId="0" animBg="1"/>
      <p:bldP spid="35877" grpId="0" animBg="1"/>
      <p:bldP spid="35878" grpId="0" animBg="1"/>
      <p:bldP spid="35879" grpId="0" animBg="1"/>
      <p:bldP spid="35881" grpId="0" animBg="1"/>
      <p:bldP spid="35883" grpId="0" animBg="1"/>
      <p:bldP spid="35870" grpId="0" animBg="1"/>
      <p:bldP spid="35874" grpId="0" animBg="1"/>
      <p:bldP spid="35875" grpId="0" animBg="1"/>
      <p:bldP spid="35880" grpId="0" animBg="1"/>
      <p:bldP spid="3588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34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489" y="2040890"/>
            <a:ext cx="6200775" cy="3566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3316" name="Picture 39" descr="구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0" descr="구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图片 46" descr="枫叶副本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79850" y="3248025"/>
            <a:ext cx="1058863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矩形 47"/>
          <p:cNvSpPr/>
          <p:nvPr/>
        </p:nvSpPr>
        <p:spPr bwMode="auto">
          <a:xfrm>
            <a:off x="3081338" y="3352525"/>
            <a:ext cx="3186112" cy="707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黑体简体" panose="03000509000000000000" charset="-122"/>
                <a:ea typeface="方正黑体简体" panose="03000509000000000000" charset="-122"/>
                <a:cs typeface="仿宋" panose="02010609060101010101" charset="-122"/>
              </a:rPr>
              <a:t>第 一 课时</a:t>
            </a:r>
            <a:endParaRPr lang="zh-CN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黑体简体" panose="03000509000000000000" charset="-122"/>
              <a:ea typeface="方正黑体简体" panose="03000509000000000000" charset="-122"/>
              <a:cs typeface="仿宋" panose="02010609060101010101" charset="-122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82575" y="5586413"/>
            <a:ext cx="8578850" cy="769937"/>
            <a:chOff x="364200" y="5681022"/>
            <a:chExt cx="7090551" cy="579713"/>
          </a:xfrm>
        </p:grpSpPr>
        <p:sp>
          <p:nvSpPr>
            <p:cNvPr id="25" name="任意多边形 24">
              <a:hlinkClick r:id="rId5" action="ppaction://hlinksldjump"/>
            </p:cNvPr>
            <p:cNvSpPr/>
            <p:nvPr/>
          </p:nvSpPr>
          <p:spPr bwMode="auto">
            <a:xfrm>
              <a:off x="364200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助读资料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>
              <a:hlinkClick r:id="rId6" action="ppaction://hlinksldjump"/>
            </p:cNvPr>
            <p:cNvSpPr/>
            <p:nvPr/>
          </p:nvSpPr>
          <p:spPr bwMode="auto">
            <a:xfrm>
              <a:off x="1766868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初读感知</a:t>
              </a:r>
              <a:endParaRPr lang="zh-CN" altLang="en-US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>
              <a:hlinkClick r:id="rId7" action="ppaction://hlinksldjump"/>
            </p:cNvPr>
            <p:cNvSpPr/>
            <p:nvPr/>
          </p:nvSpPr>
          <p:spPr bwMode="auto">
            <a:xfrm>
              <a:off x="4635632" y="5681022"/>
              <a:ext cx="1305381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再读感悟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>
              <a:hlinkClick r:id="rId8" action="ppaction://hlinksldjump"/>
            </p:cNvPr>
            <p:cNvSpPr/>
            <p:nvPr/>
          </p:nvSpPr>
          <p:spPr bwMode="auto">
            <a:xfrm>
              <a:off x="3169536" y="5681022"/>
              <a:ext cx="1368813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1">
                        <a:lumMod val="75000"/>
                        <a:alpha val="8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学习字词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1">
                      <a:lumMod val="75000"/>
                      <a:alpha val="8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>
              <a:hlinkClick r:id="rId9" action="ppaction://hlinksldjump"/>
            </p:cNvPr>
            <p:cNvSpPr/>
            <p:nvPr/>
          </p:nvSpPr>
          <p:spPr bwMode="auto">
            <a:xfrm>
              <a:off x="6038296" y="5681023"/>
              <a:ext cx="1416455" cy="579712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rgbClr val="FF996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6">
                        <a:lumMod val="50000"/>
                        <a:alpha val="8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当堂检测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6">
                      <a:lumMod val="50000"/>
                      <a:alpha val="8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流程图: 摘录 30"/>
            <p:cNvSpPr/>
            <p:nvPr/>
          </p:nvSpPr>
          <p:spPr bwMode="auto">
            <a:xfrm rot="5400000">
              <a:off x="1636722" y="5867839"/>
              <a:ext cx="143434" cy="16663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流程图: 摘录 31"/>
            <p:cNvSpPr/>
            <p:nvPr/>
          </p:nvSpPr>
          <p:spPr bwMode="auto">
            <a:xfrm rot="5400000">
              <a:off x="3057720" y="5867838"/>
              <a:ext cx="143434" cy="166636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流程图: 摘录 32"/>
            <p:cNvSpPr/>
            <p:nvPr/>
          </p:nvSpPr>
          <p:spPr bwMode="auto">
            <a:xfrm rot="5400000">
              <a:off x="4492376" y="5867326"/>
              <a:ext cx="141044" cy="191566"/>
            </a:xfrm>
            <a:prstGeom prst="flowChartExtra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流程图: 摘录 33"/>
            <p:cNvSpPr/>
            <p:nvPr/>
          </p:nvSpPr>
          <p:spPr bwMode="auto">
            <a:xfrm rot="5400000">
              <a:off x="5953990" y="5846858"/>
              <a:ext cx="139849" cy="221743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3" name="组合 13338"/>
          <p:cNvGrpSpPr/>
          <p:nvPr/>
        </p:nvGrpSpPr>
        <p:grpSpPr>
          <a:xfrm>
            <a:off x="2170113" y="904875"/>
            <a:ext cx="5478462" cy="1181100"/>
            <a:chOff x="2771202" y="929038"/>
            <a:chExt cx="5478641" cy="1181268"/>
          </a:xfrm>
        </p:grpSpPr>
        <p:sp>
          <p:nvSpPr>
            <p:cNvPr id="24" name="Text Box 2"/>
            <p:cNvSpPr txBox="1"/>
            <p:nvPr/>
          </p:nvSpPr>
          <p:spPr>
            <a:xfrm>
              <a:off x="4096955" y="1029402"/>
              <a:ext cx="4152888" cy="1014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CC0000"/>
                  </a:solidFill>
                  <a:latin typeface="Calibri" panose="020F0502020204030204" pitchFamily="34" charset="0"/>
                  <a:ea typeface="黑体" panose="02010609060101010101" pitchFamily="49" charset="-122"/>
                </a:rPr>
                <a:t>彩色的梦</a:t>
              </a:r>
              <a:endParaRPr lang="zh-CN" altLang="en-US" sz="6000" b="1" dirty="0">
                <a:solidFill>
                  <a:srgbClr val="CC0000"/>
                </a:solidFill>
                <a:latin typeface="Calibri" panose="020F050202020403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26" name="组合 13337"/>
            <p:cNvGrpSpPr/>
            <p:nvPr/>
          </p:nvGrpSpPr>
          <p:grpSpPr>
            <a:xfrm>
              <a:off x="2771202" y="929038"/>
              <a:ext cx="1181139" cy="1181268"/>
              <a:chOff x="2925577" y="760413"/>
              <a:chExt cx="1181139" cy="1181268"/>
            </a:xfrm>
          </p:grpSpPr>
          <p:sp>
            <p:nvSpPr>
              <p:cNvPr id="36" name="AutoShape 11"/>
              <p:cNvSpPr>
                <a:spLocks noChangeArrowheads="1"/>
              </p:cNvSpPr>
              <p:nvPr/>
            </p:nvSpPr>
            <p:spPr bwMode="gray">
              <a:xfrm>
                <a:off x="2925577" y="760413"/>
                <a:ext cx="1181139" cy="1181268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Gulim" panose="020B0600000101010101" pitchFamily="34" charset="-127"/>
                  <a:cs typeface="+mn-cs"/>
                </a:endParaRPr>
              </a:p>
            </p:txBody>
          </p:sp>
          <p:sp>
            <p:nvSpPr>
              <p:cNvPr id="37" name="文本框 13"/>
              <p:cNvSpPr txBox="1"/>
              <p:nvPr/>
            </p:nvSpPr>
            <p:spPr>
              <a:xfrm>
                <a:off x="3195738" y="840675"/>
                <a:ext cx="567074" cy="1014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60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8</a:t>
                </a:r>
                <a:endParaRPr lang="zh-CN" altLang="en-US" sz="60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38" name="Freeform 46"/>
          <p:cNvSpPr/>
          <p:nvPr/>
        </p:nvSpPr>
        <p:spPr bwMode="auto">
          <a:xfrm>
            <a:off x="5767388" y="3224213"/>
            <a:ext cx="246062" cy="268287"/>
          </a:xfrm>
          <a:custGeom>
            <a:avLst/>
            <a:gdLst>
              <a:gd name="T0" fmla="*/ 186 w 389"/>
              <a:gd name="T1" fmla="*/ 321 h 422"/>
              <a:gd name="T2" fmla="*/ 135 w 389"/>
              <a:gd name="T3" fmla="*/ 254 h 422"/>
              <a:gd name="T4" fmla="*/ 84 w 389"/>
              <a:gd name="T5" fmla="*/ 186 h 422"/>
              <a:gd name="T6" fmla="*/ 51 w 389"/>
              <a:gd name="T7" fmla="*/ 101 h 422"/>
              <a:gd name="T8" fmla="*/ 0 w 389"/>
              <a:gd name="T9" fmla="*/ 0 h 422"/>
              <a:gd name="T10" fmla="*/ 67 w 389"/>
              <a:gd name="T11" fmla="*/ 0 h 422"/>
              <a:gd name="T12" fmla="*/ 152 w 389"/>
              <a:gd name="T13" fmla="*/ 17 h 422"/>
              <a:gd name="T14" fmla="*/ 203 w 389"/>
              <a:gd name="T15" fmla="*/ 34 h 422"/>
              <a:gd name="T16" fmla="*/ 254 w 389"/>
              <a:gd name="T17" fmla="*/ 68 h 422"/>
              <a:gd name="T18" fmla="*/ 288 w 389"/>
              <a:gd name="T19" fmla="*/ 101 h 422"/>
              <a:gd name="T20" fmla="*/ 339 w 389"/>
              <a:gd name="T21" fmla="*/ 152 h 422"/>
              <a:gd name="T22" fmla="*/ 355 w 389"/>
              <a:gd name="T23" fmla="*/ 203 h 422"/>
              <a:gd name="T24" fmla="*/ 372 w 389"/>
              <a:gd name="T25" fmla="*/ 254 h 422"/>
              <a:gd name="T26" fmla="*/ 389 w 389"/>
              <a:gd name="T27" fmla="*/ 304 h 422"/>
              <a:gd name="T28" fmla="*/ 372 w 389"/>
              <a:gd name="T29" fmla="*/ 338 h 422"/>
              <a:gd name="T30" fmla="*/ 339 w 389"/>
              <a:gd name="T31" fmla="*/ 372 h 422"/>
              <a:gd name="T32" fmla="*/ 339 w 389"/>
              <a:gd name="T33" fmla="*/ 406 h 422"/>
              <a:gd name="T34" fmla="*/ 322 w 389"/>
              <a:gd name="T35" fmla="*/ 406 h 422"/>
              <a:gd name="T36" fmla="*/ 305 w 389"/>
              <a:gd name="T37" fmla="*/ 422 h 422"/>
              <a:gd name="T38" fmla="*/ 288 w 389"/>
              <a:gd name="T39" fmla="*/ 406 h 422"/>
              <a:gd name="T40" fmla="*/ 271 w 389"/>
              <a:gd name="T41" fmla="*/ 389 h 422"/>
              <a:gd name="T42" fmla="*/ 220 w 389"/>
              <a:gd name="T43" fmla="*/ 355 h 422"/>
              <a:gd name="T44" fmla="*/ 186 w 389"/>
              <a:gd name="T45" fmla="*/ 321 h 422"/>
              <a:gd name="T46" fmla="*/ 186 w 389"/>
              <a:gd name="T47" fmla="*/ 321 h 42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89"/>
              <a:gd name="T73" fmla="*/ 0 h 422"/>
              <a:gd name="T74" fmla="*/ 389 w 389"/>
              <a:gd name="T75" fmla="*/ 422 h 42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89" h="422">
                <a:moveTo>
                  <a:pt x="186" y="321"/>
                </a:moveTo>
                <a:lnTo>
                  <a:pt x="135" y="254"/>
                </a:lnTo>
                <a:lnTo>
                  <a:pt x="84" y="186"/>
                </a:lnTo>
                <a:lnTo>
                  <a:pt x="51" y="101"/>
                </a:lnTo>
                <a:lnTo>
                  <a:pt x="0" y="0"/>
                </a:lnTo>
                <a:lnTo>
                  <a:pt x="67" y="0"/>
                </a:lnTo>
                <a:lnTo>
                  <a:pt x="152" y="17"/>
                </a:lnTo>
                <a:lnTo>
                  <a:pt x="203" y="34"/>
                </a:lnTo>
                <a:lnTo>
                  <a:pt x="254" y="68"/>
                </a:lnTo>
                <a:lnTo>
                  <a:pt x="288" y="101"/>
                </a:lnTo>
                <a:lnTo>
                  <a:pt x="339" y="152"/>
                </a:lnTo>
                <a:lnTo>
                  <a:pt x="355" y="203"/>
                </a:lnTo>
                <a:lnTo>
                  <a:pt x="372" y="254"/>
                </a:lnTo>
                <a:lnTo>
                  <a:pt x="389" y="304"/>
                </a:lnTo>
                <a:lnTo>
                  <a:pt x="372" y="338"/>
                </a:lnTo>
                <a:lnTo>
                  <a:pt x="339" y="372"/>
                </a:lnTo>
                <a:lnTo>
                  <a:pt x="339" y="406"/>
                </a:lnTo>
                <a:lnTo>
                  <a:pt x="322" y="406"/>
                </a:lnTo>
                <a:lnTo>
                  <a:pt x="305" y="422"/>
                </a:lnTo>
                <a:lnTo>
                  <a:pt x="288" y="406"/>
                </a:lnTo>
                <a:lnTo>
                  <a:pt x="271" y="389"/>
                </a:lnTo>
                <a:lnTo>
                  <a:pt x="220" y="355"/>
                </a:lnTo>
                <a:lnTo>
                  <a:pt x="186" y="3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8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灵</a:t>
            </a: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85875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líng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1284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1285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1286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1287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1288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0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2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3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96300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上小下大，“火”笔画舒展。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43583" y="3100388"/>
            <a:ext cx="17272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火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精灵   神灵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96300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体育是延年益寿、强身健体的灵丹妙药。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</a:rPr>
              <a:t>L</a:t>
            </a:r>
            <a:endParaRPr lang="en-US" altLang="zh-CN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上下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277" name="Rectangle 27"/>
          <p:cNvSpPr>
            <a:spLocks noChangeArrowheads="1"/>
          </p:cNvSpPr>
          <p:nvPr/>
        </p:nvSpPr>
        <p:spPr bwMode="auto">
          <a:xfrm>
            <a:off x="3475038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3837" name="Freeform 45"/>
          <p:cNvSpPr/>
          <p:nvPr/>
        </p:nvSpPr>
        <p:spPr bwMode="auto">
          <a:xfrm>
            <a:off x="6443663" y="3030538"/>
            <a:ext cx="431800" cy="279400"/>
          </a:xfrm>
          <a:custGeom>
            <a:avLst/>
            <a:gdLst>
              <a:gd name="T0" fmla="*/ 678 w 678"/>
              <a:gd name="T1" fmla="*/ 237 h 439"/>
              <a:gd name="T2" fmla="*/ 661 w 678"/>
              <a:gd name="T3" fmla="*/ 253 h 439"/>
              <a:gd name="T4" fmla="*/ 627 w 678"/>
              <a:gd name="T5" fmla="*/ 270 h 439"/>
              <a:gd name="T6" fmla="*/ 576 w 678"/>
              <a:gd name="T7" fmla="*/ 287 h 439"/>
              <a:gd name="T8" fmla="*/ 508 w 678"/>
              <a:gd name="T9" fmla="*/ 321 h 439"/>
              <a:gd name="T10" fmla="*/ 356 w 678"/>
              <a:gd name="T11" fmla="*/ 372 h 439"/>
              <a:gd name="T12" fmla="*/ 186 w 678"/>
              <a:gd name="T13" fmla="*/ 422 h 439"/>
              <a:gd name="T14" fmla="*/ 119 w 678"/>
              <a:gd name="T15" fmla="*/ 439 h 439"/>
              <a:gd name="T16" fmla="*/ 68 w 678"/>
              <a:gd name="T17" fmla="*/ 439 h 439"/>
              <a:gd name="T18" fmla="*/ 34 w 678"/>
              <a:gd name="T19" fmla="*/ 439 h 439"/>
              <a:gd name="T20" fmla="*/ 0 w 678"/>
              <a:gd name="T21" fmla="*/ 422 h 439"/>
              <a:gd name="T22" fmla="*/ 17 w 678"/>
              <a:gd name="T23" fmla="*/ 405 h 439"/>
              <a:gd name="T24" fmla="*/ 34 w 678"/>
              <a:gd name="T25" fmla="*/ 389 h 439"/>
              <a:gd name="T26" fmla="*/ 102 w 678"/>
              <a:gd name="T27" fmla="*/ 355 h 439"/>
              <a:gd name="T28" fmla="*/ 169 w 678"/>
              <a:gd name="T29" fmla="*/ 304 h 439"/>
              <a:gd name="T30" fmla="*/ 254 w 678"/>
              <a:gd name="T31" fmla="*/ 270 h 439"/>
              <a:gd name="T32" fmla="*/ 322 w 678"/>
              <a:gd name="T33" fmla="*/ 237 h 439"/>
              <a:gd name="T34" fmla="*/ 373 w 678"/>
              <a:gd name="T35" fmla="*/ 203 h 439"/>
              <a:gd name="T36" fmla="*/ 407 w 678"/>
              <a:gd name="T37" fmla="*/ 169 h 439"/>
              <a:gd name="T38" fmla="*/ 441 w 678"/>
              <a:gd name="T39" fmla="*/ 135 h 439"/>
              <a:gd name="T40" fmla="*/ 474 w 678"/>
              <a:gd name="T41" fmla="*/ 118 h 439"/>
              <a:gd name="T42" fmla="*/ 474 w 678"/>
              <a:gd name="T43" fmla="*/ 84 h 439"/>
              <a:gd name="T44" fmla="*/ 474 w 678"/>
              <a:gd name="T45" fmla="*/ 51 h 439"/>
              <a:gd name="T46" fmla="*/ 474 w 678"/>
              <a:gd name="T47" fmla="*/ 34 h 439"/>
              <a:gd name="T48" fmla="*/ 474 w 678"/>
              <a:gd name="T49" fmla="*/ 34 h 439"/>
              <a:gd name="T50" fmla="*/ 474 w 678"/>
              <a:gd name="T51" fmla="*/ 17 h 439"/>
              <a:gd name="T52" fmla="*/ 508 w 678"/>
              <a:gd name="T53" fmla="*/ 0 h 439"/>
              <a:gd name="T54" fmla="*/ 525 w 678"/>
              <a:gd name="T55" fmla="*/ 0 h 439"/>
              <a:gd name="T56" fmla="*/ 542 w 678"/>
              <a:gd name="T57" fmla="*/ 17 h 439"/>
              <a:gd name="T58" fmla="*/ 576 w 678"/>
              <a:gd name="T59" fmla="*/ 34 h 439"/>
              <a:gd name="T60" fmla="*/ 627 w 678"/>
              <a:gd name="T61" fmla="*/ 84 h 439"/>
              <a:gd name="T62" fmla="*/ 661 w 678"/>
              <a:gd name="T63" fmla="*/ 118 h 439"/>
              <a:gd name="T64" fmla="*/ 678 w 678"/>
              <a:gd name="T65" fmla="*/ 169 h 439"/>
              <a:gd name="T66" fmla="*/ 678 w 678"/>
              <a:gd name="T67" fmla="*/ 203 h 439"/>
              <a:gd name="T68" fmla="*/ 678 w 678"/>
              <a:gd name="T69" fmla="*/ 237 h 439"/>
              <a:gd name="T70" fmla="*/ 678 w 678"/>
              <a:gd name="T71" fmla="*/ 237 h 43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78"/>
              <a:gd name="T109" fmla="*/ 0 h 439"/>
              <a:gd name="T110" fmla="*/ 678 w 678"/>
              <a:gd name="T111" fmla="*/ 439 h 43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78" h="439">
                <a:moveTo>
                  <a:pt x="678" y="237"/>
                </a:moveTo>
                <a:lnTo>
                  <a:pt x="661" y="253"/>
                </a:lnTo>
                <a:lnTo>
                  <a:pt x="627" y="270"/>
                </a:lnTo>
                <a:lnTo>
                  <a:pt x="576" y="287"/>
                </a:lnTo>
                <a:lnTo>
                  <a:pt x="508" y="321"/>
                </a:lnTo>
                <a:lnTo>
                  <a:pt x="356" y="372"/>
                </a:lnTo>
                <a:lnTo>
                  <a:pt x="186" y="422"/>
                </a:lnTo>
                <a:lnTo>
                  <a:pt x="119" y="439"/>
                </a:lnTo>
                <a:lnTo>
                  <a:pt x="68" y="439"/>
                </a:lnTo>
                <a:lnTo>
                  <a:pt x="34" y="439"/>
                </a:lnTo>
                <a:lnTo>
                  <a:pt x="0" y="422"/>
                </a:lnTo>
                <a:lnTo>
                  <a:pt x="17" y="405"/>
                </a:lnTo>
                <a:lnTo>
                  <a:pt x="34" y="389"/>
                </a:lnTo>
                <a:lnTo>
                  <a:pt x="102" y="355"/>
                </a:lnTo>
                <a:lnTo>
                  <a:pt x="169" y="304"/>
                </a:lnTo>
                <a:lnTo>
                  <a:pt x="254" y="270"/>
                </a:lnTo>
                <a:lnTo>
                  <a:pt x="322" y="237"/>
                </a:lnTo>
                <a:lnTo>
                  <a:pt x="373" y="203"/>
                </a:lnTo>
                <a:lnTo>
                  <a:pt x="407" y="169"/>
                </a:lnTo>
                <a:lnTo>
                  <a:pt x="441" y="135"/>
                </a:lnTo>
                <a:lnTo>
                  <a:pt x="474" y="118"/>
                </a:lnTo>
                <a:lnTo>
                  <a:pt x="474" y="84"/>
                </a:lnTo>
                <a:lnTo>
                  <a:pt x="474" y="51"/>
                </a:lnTo>
                <a:lnTo>
                  <a:pt x="474" y="34"/>
                </a:lnTo>
                <a:lnTo>
                  <a:pt x="474" y="17"/>
                </a:lnTo>
                <a:lnTo>
                  <a:pt x="508" y="0"/>
                </a:lnTo>
                <a:lnTo>
                  <a:pt x="525" y="0"/>
                </a:lnTo>
                <a:lnTo>
                  <a:pt x="542" y="17"/>
                </a:lnTo>
                <a:lnTo>
                  <a:pt x="576" y="34"/>
                </a:lnTo>
                <a:lnTo>
                  <a:pt x="627" y="84"/>
                </a:lnTo>
                <a:lnTo>
                  <a:pt x="661" y="118"/>
                </a:lnTo>
                <a:lnTo>
                  <a:pt x="678" y="169"/>
                </a:lnTo>
                <a:lnTo>
                  <a:pt x="678" y="203"/>
                </a:lnTo>
                <a:lnTo>
                  <a:pt x="678" y="23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9" name="Freeform 47"/>
          <p:cNvSpPr/>
          <p:nvPr/>
        </p:nvSpPr>
        <p:spPr bwMode="auto">
          <a:xfrm>
            <a:off x="6046788" y="2547938"/>
            <a:ext cx="527050" cy="128587"/>
          </a:xfrm>
          <a:custGeom>
            <a:avLst/>
            <a:gdLst>
              <a:gd name="T0" fmla="*/ 51 w 830"/>
              <a:gd name="T1" fmla="*/ 169 h 202"/>
              <a:gd name="T2" fmla="*/ 34 w 830"/>
              <a:gd name="T3" fmla="*/ 152 h 202"/>
              <a:gd name="T4" fmla="*/ 17 w 830"/>
              <a:gd name="T5" fmla="*/ 135 h 202"/>
              <a:gd name="T6" fmla="*/ 0 w 830"/>
              <a:gd name="T7" fmla="*/ 101 h 202"/>
              <a:gd name="T8" fmla="*/ 119 w 830"/>
              <a:gd name="T9" fmla="*/ 84 h 202"/>
              <a:gd name="T10" fmla="*/ 237 w 830"/>
              <a:gd name="T11" fmla="*/ 50 h 202"/>
              <a:gd name="T12" fmla="*/ 322 w 830"/>
              <a:gd name="T13" fmla="*/ 33 h 202"/>
              <a:gd name="T14" fmla="*/ 407 w 830"/>
              <a:gd name="T15" fmla="*/ 33 h 202"/>
              <a:gd name="T16" fmla="*/ 475 w 830"/>
              <a:gd name="T17" fmla="*/ 17 h 202"/>
              <a:gd name="T18" fmla="*/ 542 w 830"/>
              <a:gd name="T19" fmla="*/ 0 h 202"/>
              <a:gd name="T20" fmla="*/ 576 w 830"/>
              <a:gd name="T21" fmla="*/ 0 h 202"/>
              <a:gd name="T22" fmla="*/ 627 w 830"/>
              <a:gd name="T23" fmla="*/ 0 h 202"/>
              <a:gd name="T24" fmla="*/ 678 w 830"/>
              <a:gd name="T25" fmla="*/ 0 h 202"/>
              <a:gd name="T26" fmla="*/ 712 w 830"/>
              <a:gd name="T27" fmla="*/ 0 h 202"/>
              <a:gd name="T28" fmla="*/ 780 w 830"/>
              <a:gd name="T29" fmla="*/ 17 h 202"/>
              <a:gd name="T30" fmla="*/ 813 w 830"/>
              <a:gd name="T31" fmla="*/ 17 h 202"/>
              <a:gd name="T32" fmla="*/ 813 w 830"/>
              <a:gd name="T33" fmla="*/ 33 h 202"/>
              <a:gd name="T34" fmla="*/ 830 w 830"/>
              <a:gd name="T35" fmla="*/ 67 h 202"/>
              <a:gd name="T36" fmla="*/ 830 w 830"/>
              <a:gd name="T37" fmla="*/ 67 h 202"/>
              <a:gd name="T38" fmla="*/ 813 w 830"/>
              <a:gd name="T39" fmla="*/ 84 h 202"/>
              <a:gd name="T40" fmla="*/ 796 w 830"/>
              <a:gd name="T41" fmla="*/ 84 h 202"/>
              <a:gd name="T42" fmla="*/ 763 w 830"/>
              <a:gd name="T43" fmla="*/ 101 h 202"/>
              <a:gd name="T44" fmla="*/ 712 w 830"/>
              <a:gd name="T45" fmla="*/ 118 h 202"/>
              <a:gd name="T46" fmla="*/ 661 w 830"/>
              <a:gd name="T47" fmla="*/ 118 h 202"/>
              <a:gd name="T48" fmla="*/ 593 w 830"/>
              <a:gd name="T49" fmla="*/ 135 h 202"/>
              <a:gd name="T50" fmla="*/ 525 w 830"/>
              <a:gd name="T51" fmla="*/ 152 h 202"/>
              <a:gd name="T52" fmla="*/ 441 w 830"/>
              <a:gd name="T53" fmla="*/ 169 h 202"/>
              <a:gd name="T54" fmla="*/ 390 w 830"/>
              <a:gd name="T55" fmla="*/ 169 h 202"/>
              <a:gd name="T56" fmla="*/ 322 w 830"/>
              <a:gd name="T57" fmla="*/ 186 h 202"/>
              <a:gd name="T58" fmla="*/ 271 w 830"/>
              <a:gd name="T59" fmla="*/ 186 h 202"/>
              <a:gd name="T60" fmla="*/ 237 w 830"/>
              <a:gd name="T61" fmla="*/ 202 h 202"/>
              <a:gd name="T62" fmla="*/ 203 w 830"/>
              <a:gd name="T63" fmla="*/ 202 h 202"/>
              <a:gd name="T64" fmla="*/ 187 w 830"/>
              <a:gd name="T65" fmla="*/ 202 h 202"/>
              <a:gd name="T66" fmla="*/ 170 w 830"/>
              <a:gd name="T67" fmla="*/ 202 h 202"/>
              <a:gd name="T68" fmla="*/ 102 w 830"/>
              <a:gd name="T69" fmla="*/ 186 h 202"/>
              <a:gd name="T70" fmla="*/ 51 w 830"/>
              <a:gd name="T71" fmla="*/ 169 h 202"/>
              <a:gd name="T72" fmla="*/ 51 w 830"/>
              <a:gd name="T73" fmla="*/ 169 h 20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30"/>
              <a:gd name="T112" fmla="*/ 0 h 202"/>
              <a:gd name="T113" fmla="*/ 830 w 830"/>
              <a:gd name="T114" fmla="*/ 202 h 20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30" h="202">
                <a:moveTo>
                  <a:pt x="51" y="169"/>
                </a:moveTo>
                <a:lnTo>
                  <a:pt x="34" y="152"/>
                </a:lnTo>
                <a:lnTo>
                  <a:pt x="17" y="135"/>
                </a:lnTo>
                <a:lnTo>
                  <a:pt x="0" y="101"/>
                </a:lnTo>
                <a:lnTo>
                  <a:pt x="119" y="84"/>
                </a:lnTo>
                <a:lnTo>
                  <a:pt x="237" y="50"/>
                </a:lnTo>
                <a:lnTo>
                  <a:pt x="322" y="33"/>
                </a:lnTo>
                <a:lnTo>
                  <a:pt x="407" y="33"/>
                </a:lnTo>
                <a:lnTo>
                  <a:pt x="475" y="17"/>
                </a:lnTo>
                <a:lnTo>
                  <a:pt x="542" y="0"/>
                </a:lnTo>
                <a:lnTo>
                  <a:pt x="576" y="0"/>
                </a:lnTo>
                <a:lnTo>
                  <a:pt x="627" y="0"/>
                </a:lnTo>
                <a:lnTo>
                  <a:pt x="678" y="0"/>
                </a:lnTo>
                <a:lnTo>
                  <a:pt x="712" y="0"/>
                </a:lnTo>
                <a:lnTo>
                  <a:pt x="780" y="17"/>
                </a:lnTo>
                <a:lnTo>
                  <a:pt x="813" y="17"/>
                </a:lnTo>
                <a:lnTo>
                  <a:pt x="813" y="33"/>
                </a:lnTo>
                <a:lnTo>
                  <a:pt x="830" y="67"/>
                </a:lnTo>
                <a:lnTo>
                  <a:pt x="813" y="84"/>
                </a:lnTo>
                <a:lnTo>
                  <a:pt x="796" y="84"/>
                </a:lnTo>
                <a:lnTo>
                  <a:pt x="763" y="101"/>
                </a:lnTo>
                <a:lnTo>
                  <a:pt x="712" y="118"/>
                </a:lnTo>
                <a:lnTo>
                  <a:pt x="661" y="118"/>
                </a:lnTo>
                <a:lnTo>
                  <a:pt x="593" y="135"/>
                </a:lnTo>
                <a:lnTo>
                  <a:pt x="525" y="152"/>
                </a:lnTo>
                <a:lnTo>
                  <a:pt x="441" y="169"/>
                </a:lnTo>
                <a:lnTo>
                  <a:pt x="390" y="169"/>
                </a:lnTo>
                <a:lnTo>
                  <a:pt x="322" y="186"/>
                </a:lnTo>
                <a:lnTo>
                  <a:pt x="271" y="186"/>
                </a:lnTo>
                <a:lnTo>
                  <a:pt x="237" y="202"/>
                </a:lnTo>
                <a:lnTo>
                  <a:pt x="203" y="202"/>
                </a:lnTo>
                <a:lnTo>
                  <a:pt x="187" y="202"/>
                </a:lnTo>
                <a:lnTo>
                  <a:pt x="170" y="202"/>
                </a:lnTo>
                <a:lnTo>
                  <a:pt x="102" y="186"/>
                </a:lnTo>
                <a:lnTo>
                  <a:pt x="51" y="16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1" name="Freeform 49"/>
          <p:cNvSpPr/>
          <p:nvPr/>
        </p:nvSpPr>
        <p:spPr bwMode="auto">
          <a:xfrm>
            <a:off x="5895975" y="2227263"/>
            <a:ext cx="989013" cy="600075"/>
          </a:xfrm>
          <a:custGeom>
            <a:avLst/>
            <a:gdLst>
              <a:gd name="T0" fmla="*/ 1491 w 1559"/>
              <a:gd name="T1" fmla="*/ 135 h 946"/>
              <a:gd name="T2" fmla="*/ 1559 w 1559"/>
              <a:gd name="T3" fmla="*/ 186 h 946"/>
              <a:gd name="T4" fmla="*/ 1559 w 1559"/>
              <a:gd name="T5" fmla="*/ 236 h 946"/>
              <a:gd name="T6" fmla="*/ 1508 w 1559"/>
              <a:gd name="T7" fmla="*/ 270 h 946"/>
              <a:gd name="T8" fmla="*/ 1474 w 1559"/>
              <a:gd name="T9" fmla="*/ 321 h 946"/>
              <a:gd name="T10" fmla="*/ 1423 w 1559"/>
              <a:gd name="T11" fmla="*/ 456 h 946"/>
              <a:gd name="T12" fmla="*/ 1338 w 1559"/>
              <a:gd name="T13" fmla="*/ 659 h 946"/>
              <a:gd name="T14" fmla="*/ 1254 w 1559"/>
              <a:gd name="T15" fmla="*/ 946 h 946"/>
              <a:gd name="T16" fmla="*/ 1101 w 1559"/>
              <a:gd name="T17" fmla="*/ 811 h 946"/>
              <a:gd name="T18" fmla="*/ 1169 w 1559"/>
              <a:gd name="T19" fmla="*/ 608 h 946"/>
              <a:gd name="T20" fmla="*/ 1203 w 1559"/>
              <a:gd name="T21" fmla="*/ 456 h 946"/>
              <a:gd name="T22" fmla="*/ 1220 w 1559"/>
              <a:gd name="T23" fmla="*/ 355 h 946"/>
              <a:gd name="T24" fmla="*/ 1220 w 1559"/>
              <a:gd name="T25" fmla="*/ 270 h 946"/>
              <a:gd name="T26" fmla="*/ 1203 w 1559"/>
              <a:gd name="T27" fmla="*/ 219 h 946"/>
              <a:gd name="T28" fmla="*/ 1135 w 1559"/>
              <a:gd name="T29" fmla="*/ 203 h 946"/>
              <a:gd name="T30" fmla="*/ 1067 w 1559"/>
              <a:gd name="T31" fmla="*/ 203 h 946"/>
              <a:gd name="T32" fmla="*/ 966 w 1559"/>
              <a:gd name="T33" fmla="*/ 219 h 946"/>
              <a:gd name="T34" fmla="*/ 830 w 1559"/>
              <a:gd name="T35" fmla="*/ 236 h 946"/>
              <a:gd name="T36" fmla="*/ 644 w 1559"/>
              <a:gd name="T37" fmla="*/ 270 h 946"/>
              <a:gd name="T38" fmla="*/ 474 w 1559"/>
              <a:gd name="T39" fmla="*/ 304 h 946"/>
              <a:gd name="T40" fmla="*/ 322 w 1559"/>
              <a:gd name="T41" fmla="*/ 321 h 946"/>
              <a:gd name="T42" fmla="*/ 237 w 1559"/>
              <a:gd name="T43" fmla="*/ 338 h 946"/>
              <a:gd name="T44" fmla="*/ 186 w 1559"/>
              <a:gd name="T45" fmla="*/ 338 h 946"/>
              <a:gd name="T46" fmla="*/ 85 w 1559"/>
              <a:gd name="T47" fmla="*/ 321 h 946"/>
              <a:gd name="T48" fmla="*/ 34 w 1559"/>
              <a:gd name="T49" fmla="*/ 270 h 946"/>
              <a:gd name="T50" fmla="*/ 0 w 1559"/>
              <a:gd name="T51" fmla="*/ 203 h 946"/>
              <a:gd name="T52" fmla="*/ 237 w 1559"/>
              <a:gd name="T53" fmla="*/ 203 h 946"/>
              <a:gd name="T54" fmla="*/ 525 w 1559"/>
              <a:gd name="T55" fmla="*/ 169 h 946"/>
              <a:gd name="T56" fmla="*/ 796 w 1559"/>
              <a:gd name="T57" fmla="*/ 135 h 946"/>
              <a:gd name="T58" fmla="*/ 1000 w 1559"/>
              <a:gd name="T59" fmla="*/ 101 h 946"/>
              <a:gd name="T60" fmla="*/ 1118 w 1559"/>
              <a:gd name="T61" fmla="*/ 84 h 946"/>
              <a:gd name="T62" fmla="*/ 1186 w 1559"/>
              <a:gd name="T63" fmla="*/ 50 h 946"/>
              <a:gd name="T64" fmla="*/ 1271 w 1559"/>
              <a:gd name="T65" fmla="*/ 0 h 946"/>
              <a:gd name="T66" fmla="*/ 1338 w 1559"/>
              <a:gd name="T67" fmla="*/ 34 h 946"/>
              <a:gd name="T68" fmla="*/ 1440 w 1559"/>
              <a:gd name="T69" fmla="*/ 101 h 9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59"/>
              <a:gd name="T106" fmla="*/ 0 h 946"/>
              <a:gd name="T107" fmla="*/ 1559 w 1559"/>
              <a:gd name="T108" fmla="*/ 946 h 94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59" h="946">
                <a:moveTo>
                  <a:pt x="1440" y="101"/>
                </a:moveTo>
                <a:lnTo>
                  <a:pt x="1491" y="135"/>
                </a:lnTo>
                <a:lnTo>
                  <a:pt x="1542" y="169"/>
                </a:lnTo>
                <a:lnTo>
                  <a:pt x="1559" y="186"/>
                </a:lnTo>
                <a:lnTo>
                  <a:pt x="1559" y="203"/>
                </a:lnTo>
                <a:lnTo>
                  <a:pt x="1559" y="236"/>
                </a:lnTo>
                <a:lnTo>
                  <a:pt x="1542" y="253"/>
                </a:lnTo>
                <a:lnTo>
                  <a:pt x="1508" y="270"/>
                </a:lnTo>
                <a:lnTo>
                  <a:pt x="1491" y="287"/>
                </a:lnTo>
                <a:lnTo>
                  <a:pt x="1474" y="321"/>
                </a:lnTo>
                <a:lnTo>
                  <a:pt x="1457" y="388"/>
                </a:lnTo>
                <a:lnTo>
                  <a:pt x="1423" y="456"/>
                </a:lnTo>
                <a:lnTo>
                  <a:pt x="1389" y="557"/>
                </a:lnTo>
                <a:lnTo>
                  <a:pt x="1338" y="659"/>
                </a:lnTo>
                <a:lnTo>
                  <a:pt x="1305" y="794"/>
                </a:lnTo>
                <a:lnTo>
                  <a:pt x="1254" y="946"/>
                </a:lnTo>
                <a:lnTo>
                  <a:pt x="1067" y="946"/>
                </a:lnTo>
                <a:lnTo>
                  <a:pt x="1101" y="811"/>
                </a:lnTo>
                <a:lnTo>
                  <a:pt x="1135" y="709"/>
                </a:lnTo>
                <a:lnTo>
                  <a:pt x="1169" y="608"/>
                </a:lnTo>
                <a:lnTo>
                  <a:pt x="1186" y="524"/>
                </a:lnTo>
                <a:lnTo>
                  <a:pt x="1203" y="456"/>
                </a:lnTo>
                <a:lnTo>
                  <a:pt x="1220" y="405"/>
                </a:lnTo>
                <a:lnTo>
                  <a:pt x="1220" y="355"/>
                </a:lnTo>
                <a:lnTo>
                  <a:pt x="1237" y="338"/>
                </a:lnTo>
                <a:lnTo>
                  <a:pt x="1220" y="270"/>
                </a:lnTo>
                <a:lnTo>
                  <a:pt x="1220" y="236"/>
                </a:lnTo>
                <a:lnTo>
                  <a:pt x="1203" y="219"/>
                </a:lnTo>
                <a:lnTo>
                  <a:pt x="1186" y="219"/>
                </a:lnTo>
                <a:lnTo>
                  <a:pt x="1135" y="203"/>
                </a:lnTo>
                <a:lnTo>
                  <a:pt x="1101" y="203"/>
                </a:lnTo>
                <a:lnTo>
                  <a:pt x="1067" y="203"/>
                </a:lnTo>
                <a:lnTo>
                  <a:pt x="1033" y="219"/>
                </a:lnTo>
                <a:lnTo>
                  <a:pt x="966" y="219"/>
                </a:lnTo>
                <a:lnTo>
                  <a:pt x="915" y="236"/>
                </a:lnTo>
                <a:lnTo>
                  <a:pt x="830" y="236"/>
                </a:lnTo>
                <a:lnTo>
                  <a:pt x="745" y="253"/>
                </a:lnTo>
                <a:lnTo>
                  <a:pt x="644" y="270"/>
                </a:lnTo>
                <a:lnTo>
                  <a:pt x="559" y="287"/>
                </a:lnTo>
                <a:lnTo>
                  <a:pt x="474" y="304"/>
                </a:lnTo>
                <a:lnTo>
                  <a:pt x="390" y="321"/>
                </a:lnTo>
                <a:lnTo>
                  <a:pt x="322" y="321"/>
                </a:lnTo>
                <a:lnTo>
                  <a:pt x="271" y="338"/>
                </a:lnTo>
                <a:lnTo>
                  <a:pt x="237" y="338"/>
                </a:lnTo>
                <a:lnTo>
                  <a:pt x="203" y="338"/>
                </a:lnTo>
                <a:lnTo>
                  <a:pt x="186" y="338"/>
                </a:lnTo>
                <a:lnTo>
                  <a:pt x="119" y="338"/>
                </a:lnTo>
                <a:lnTo>
                  <a:pt x="85" y="321"/>
                </a:lnTo>
                <a:lnTo>
                  <a:pt x="51" y="287"/>
                </a:lnTo>
                <a:lnTo>
                  <a:pt x="34" y="270"/>
                </a:lnTo>
                <a:lnTo>
                  <a:pt x="17" y="253"/>
                </a:lnTo>
                <a:lnTo>
                  <a:pt x="0" y="203"/>
                </a:lnTo>
                <a:lnTo>
                  <a:pt x="119" y="203"/>
                </a:lnTo>
                <a:lnTo>
                  <a:pt x="237" y="203"/>
                </a:lnTo>
                <a:lnTo>
                  <a:pt x="373" y="186"/>
                </a:lnTo>
                <a:lnTo>
                  <a:pt x="525" y="169"/>
                </a:lnTo>
                <a:lnTo>
                  <a:pt x="678" y="152"/>
                </a:lnTo>
                <a:lnTo>
                  <a:pt x="796" y="135"/>
                </a:lnTo>
                <a:lnTo>
                  <a:pt x="898" y="118"/>
                </a:lnTo>
                <a:lnTo>
                  <a:pt x="1000" y="101"/>
                </a:lnTo>
                <a:lnTo>
                  <a:pt x="1067" y="101"/>
                </a:lnTo>
                <a:lnTo>
                  <a:pt x="1118" y="84"/>
                </a:lnTo>
                <a:lnTo>
                  <a:pt x="1169" y="67"/>
                </a:lnTo>
                <a:lnTo>
                  <a:pt x="1186" y="50"/>
                </a:lnTo>
                <a:lnTo>
                  <a:pt x="1237" y="17"/>
                </a:lnTo>
                <a:lnTo>
                  <a:pt x="1271" y="0"/>
                </a:lnTo>
                <a:lnTo>
                  <a:pt x="1305" y="17"/>
                </a:lnTo>
                <a:lnTo>
                  <a:pt x="1338" y="34"/>
                </a:lnTo>
                <a:lnTo>
                  <a:pt x="1389" y="67"/>
                </a:lnTo>
                <a:lnTo>
                  <a:pt x="1440" y="1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2" name="Freeform 50"/>
          <p:cNvSpPr/>
          <p:nvPr/>
        </p:nvSpPr>
        <p:spPr bwMode="auto">
          <a:xfrm>
            <a:off x="5551488" y="2998788"/>
            <a:ext cx="838200" cy="998537"/>
          </a:xfrm>
          <a:custGeom>
            <a:avLst/>
            <a:gdLst>
              <a:gd name="T0" fmla="*/ 813 w 1321"/>
              <a:gd name="T1" fmla="*/ 1217 h 1572"/>
              <a:gd name="T2" fmla="*/ 694 w 1321"/>
              <a:gd name="T3" fmla="*/ 1301 h 1572"/>
              <a:gd name="T4" fmla="*/ 576 w 1321"/>
              <a:gd name="T5" fmla="*/ 1386 h 1572"/>
              <a:gd name="T6" fmla="*/ 440 w 1321"/>
              <a:gd name="T7" fmla="*/ 1436 h 1572"/>
              <a:gd name="T8" fmla="*/ 305 w 1321"/>
              <a:gd name="T9" fmla="*/ 1504 h 1572"/>
              <a:gd name="T10" fmla="*/ 237 w 1321"/>
              <a:gd name="T11" fmla="*/ 1521 h 1572"/>
              <a:gd name="T12" fmla="*/ 186 w 1321"/>
              <a:gd name="T13" fmla="*/ 1538 h 1572"/>
              <a:gd name="T14" fmla="*/ 135 w 1321"/>
              <a:gd name="T15" fmla="*/ 1555 h 1572"/>
              <a:gd name="T16" fmla="*/ 85 w 1321"/>
              <a:gd name="T17" fmla="*/ 1572 h 1572"/>
              <a:gd name="T18" fmla="*/ 51 w 1321"/>
              <a:gd name="T19" fmla="*/ 1572 h 1572"/>
              <a:gd name="T20" fmla="*/ 34 w 1321"/>
              <a:gd name="T21" fmla="*/ 1572 h 1572"/>
              <a:gd name="T22" fmla="*/ 17 w 1321"/>
              <a:gd name="T23" fmla="*/ 1572 h 1572"/>
              <a:gd name="T24" fmla="*/ 0 w 1321"/>
              <a:gd name="T25" fmla="*/ 1572 h 1572"/>
              <a:gd name="T26" fmla="*/ 0 w 1321"/>
              <a:gd name="T27" fmla="*/ 1555 h 1572"/>
              <a:gd name="T28" fmla="*/ 17 w 1321"/>
              <a:gd name="T29" fmla="*/ 1555 h 1572"/>
              <a:gd name="T30" fmla="*/ 34 w 1321"/>
              <a:gd name="T31" fmla="*/ 1538 h 1572"/>
              <a:gd name="T32" fmla="*/ 51 w 1321"/>
              <a:gd name="T33" fmla="*/ 1521 h 1572"/>
              <a:gd name="T34" fmla="*/ 85 w 1321"/>
              <a:gd name="T35" fmla="*/ 1504 h 1572"/>
              <a:gd name="T36" fmla="*/ 118 w 1321"/>
              <a:gd name="T37" fmla="*/ 1487 h 1572"/>
              <a:gd name="T38" fmla="*/ 220 w 1321"/>
              <a:gd name="T39" fmla="*/ 1436 h 1572"/>
              <a:gd name="T40" fmla="*/ 322 w 1321"/>
              <a:gd name="T41" fmla="*/ 1386 h 1572"/>
              <a:gd name="T42" fmla="*/ 423 w 1321"/>
              <a:gd name="T43" fmla="*/ 1318 h 1572"/>
              <a:gd name="T44" fmla="*/ 542 w 1321"/>
              <a:gd name="T45" fmla="*/ 1234 h 1572"/>
              <a:gd name="T46" fmla="*/ 661 w 1321"/>
              <a:gd name="T47" fmla="*/ 1132 h 1572"/>
              <a:gd name="T48" fmla="*/ 762 w 1321"/>
              <a:gd name="T49" fmla="*/ 1031 h 1572"/>
              <a:gd name="T50" fmla="*/ 847 w 1321"/>
              <a:gd name="T51" fmla="*/ 930 h 1572"/>
              <a:gd name="T52" fmla="*/ 915 w 1321"/>
              <a:gd name="T53" fmla="*/ 811 h 1572"/>
              <a:gd name="T54" fmla="*/ 966 w 1321"/>
              <a:gd name="T55" fmla="*/ 693 h 1572"/>
              <a:gd name="T56" fmla="*/ 1016 w 1321"/>
              <a:gd name="T57" fmla="*/ 575 h 1572"/>
              <a:gd name="T58" fmla="*/ 1050 w 1321"/>
              <a:gd name="T59" fmla="*/ 473 h 1572"/>
              <a:gd name="T60" fmla="*/ 1067 w 1321"/>
              <a:gd name="T61" fmla="*/ 389 h 1572"/>
              <a:gd name="T62" fmla="*/ 1084 w 1321"/>
              <a:gd name="T63" fmla="*/ 288 h 1572"/>
              <a:gd name="T64" fmla="*/ 1084 w 1321"/>
              <a:gd name="T65" fmla="*/ 220 h 1572"/>
              <a:gd name="T66" fmla="*/ 1084 w 1321"/>
              <a:gd name="T67" fmla="*/ 169 h 1572"/>
              <a:gd name="T68" fmla="*/ 1067 w 1321"/>
              <a:gd name="T69" fmla="*/ 119 h 1572"/>
              <a:gd name="T70" fmla="*/ 1050 w 1321"/>
              <a:gd name="T71" fmla="*/ 102 h 1572"/>
              <a:gd name="T72" fmla="*/ 1033 w 1321"/>
              <a:gd name="T73" fmla="*/ 85 h 1572"/>
              <a:gd name="T74" fmla="*/ 1016 w 1321"/>
              <a:gd name="T75" fmla="*/ 68 h 1572"/>
              <a:gd name="T76" fmla="*/ 1016 w 1321"/>
              <a:gd name="T77" fmla="*/ 51 h 1572"/>
              <a:gd name="T78" fmla="*/ 1033 w 1321"/>
              <a:gd name="T79" fmla="*/ 34 h 1572"/>
              <a:gd name="T80" fmla="*/ 1050 w 1321"/>
              <a:gd name="T81" fmla="*/ 17 h 1572"/>
              <a:gd name="T82" fmla="*/ 1067 w 1321"/>
              <a:gd name="T83" fmla="*/ 0 h 1572"/>
              <a:gd name="T84" fmla="*/ 1101 w 1321"/>
              <a:gd name="T85" fmla="*/ 0 h 1572"/>
              <a:gd name="T86" fmla="*/ 1135 w 1321"/>
              <a:gd name="T87" fmla="*/ 0 h 1572"/>
              <a:gd name="T88" fmla="*/ 1220 w 1321"/>
              <a:gd name="T89" fmla="*/ 34 h 1572"/>
              <a:gd name="T90" fmla="*/ 1254 w 1321"/>
              <a:gd name="T91" fmla="*/ 51 h 1572"/>
              <a:gd name="T92" fmla="*/ 1270 w 1321"/>
              <a:gd name="T93" fmla="*/ 51 h 1572"/>
              <a:gd name="T94" fmla="*/ 1304 w 1321"/>
              <a:gd name="T95" fmla="*/ 85 h 1572"/>
              <a:gd name="T96" fmla="*/ 1321 w 1321"/>
              <a:gd name="T97" fmla="*/ 119 h 1572"/>
              <a:gd name="T98" fmla="*/ 1304 w 1321"/>
              <a:gd name="T99" fmla="*/ 152 h 1572"/>
              <a:gd name="T100" fmla="*/ 1304 w 1321"/>
              <a:gd name="T101" fmla="*/ 203 h 1572"/>
              <a:gd name="T102" fmla="*/ 1287 w 1321"/>
              <a:gd name="T103" fmla="*/ 271 h 1572"/>
              <a:gd name="T104" fmla="*/ 1270 w 1321"/>
              <a:gd name="T105" fmla="*/ 355 h 1572"/>
              <a:gd name="T106" fmla="*/ 1203 w 1321"/>
              <a:gd name="T107" fmla="*/ 558 h 1572"/>
              <a:gd name="T108" fmla="*/ 1169 w 1321"/>
              <a:gd name="T109" fmla="*/ 676 h 1572"/>
              <a:gd name="T110" fmla="*/ 1135 w 1321"/>
              <a:gd name="T111" fmla="*/ 777 h 1572"/>
              <a:gd name="T112" fmla="*/ 1067 w 1321"/>
              <a:gd name="T113" fmla="*/ 896 h 1572"/>
              <a:gd name="T114" fmla="*/ 999 w 1321"/>
              <a:gd name="T115" fmla="*/ 1014 h 1572"/>
              <a:gd name="T116" fmla="*/ 915 w 1321"/>
              <a:gd name="T117" fmla="*/ 1115 h 1572"/>
              <a:gd name="T118" fmla="*/ 813 w 1321"/>
              <a:gd name="T119" fmla="*/ 1217 h 1572"/>
              <a:gd name="T120" fmla="*/ 813 w 1321"/>
              <a:gd name="T121" fmla="*/ 1217 h 157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21"/>
              <a:gd name="T184" fmla="*/ 0 h 1572"/>
              <a:gd name="T185" fmla="*/ 1321 w 1321"/>
              <a:gd name="T186" fmla="*/ 1572 h 157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21" h="1572">
                <a:moveTo>
                  <a:pt x="813" y="1217"/>
                </a:moveTo>
                <a:lnTo>
                  <a:pt x="694" y="1301"/>
                </a:lnTo>
                <a:lnTo>
                  <a:pt x="576" y="1386"/>
                </a:lnTo>
                <a:lnTo>
                  <a:pt x="440" y="1436"/>
                </a:lnTo>
                <a:lnTo>
                  <a:pt x="305" y="1504"/>
                </a:lnTo>
                <a:lnTo>
                  <a:pt x="237" y="1521"/>
                </a:lnTo>
                <a:lnTo>
                  <a:pt x="186" y="1538"/>
                </a:lnTo>
                <a:lnTo>
                  <a:pt x="135" y="1555"/>
                </a:lnTo>
                <a:lnTo>
                  <a:pt x="85" y="1572"/>
                </a:lnTo>
                <a:lnTo>
                  <a:pt x="51" y="1572"/>
                </a:lnTo>
                <a:lnTo>
                  <a:pt x="34" y="1572"/>
                </a:lnTo>
                <a:lnTo>
                  <a:pt x="17" y="1572"/>
                </a:lnTo>
                <a:lnTo>
                  <a:pt x="0" y="1572"/>
                </a:lnTo>
                <a:lnTo>
                  <a:pt x="0" y="1555"/>
                </a:lnTo>
                <a:lnTo>
                  <a:pt x="17" y="1555"/>
                </a:lnTo>
                <a:lnTo>
                  <a:pt x="34" y="1538"/>
                </a:lnTo>
                <a:lnTo>
                  <a:pt x="51" y="1521"/>
                </a:lnTo>
                <a:lnTo>
                  <a:pt x="85" y="1504"/>
                </a:lnTo>
                <a:lnTo>
                  <a:pt x="118" y="1487"/>
                </a:lnTo>
                <a:lnTo>
                  <a:pt x="220" y="1436"/>
                </a:lnTo>
                <a:lnTo>
                  <a:pt x="322" y="1386"/>
                </a:lnTo>
                <a:lnTo>
                  <a:pt x="423" y="1318"/>
                </a:lnTo>
                <a:lnTo>
                  <a:pt x="542" y="1234"/>
                </a:lnTo>
                <a:lnTo>
                  <a:pt x="661" y="1132"/>
                </a:lnTo>
                <a:lnTo>
                  <a:pt x="762" y="1031"/>
                </a:lnTo>
                <a:lnTo>
                  <a:pt x="847" y="930"/>
                </a:lnTo>
                <a:lnTo>
                  <a:pt x="915" y="811"/>
                </a:lnTo>
                <a:lnTo>
                  <a:pt x="966" y="693"/>
                </a:lnTo>
                <a:lnTo>
                  <a:pt x="1016" y="575"/>
                </a:lnTo>
                <a:lnTo>
                  <a:pt x="1050" y="473"/>
                </a:lnTo>
                <a:lnTo>
                  <a:pt x="1067" y="389"/>
                </a:lnTo>
                <a:lnTo>
                  <a:pt x="1084" y="288"/>
                </a:lnTo>
                <a:lnTo>
                  <a:pt x="1084" y="220"/>
                </a:lnTo>
                <a:lnTo>
                  <a:pt x="1084" y="169"/>
                </a:lnTo>
                <a:lnTo>
                  <a:pt x="1067" y="119"/>
                </a:lnTo>
                <a:lnTo>
                  <a:pt x="1050" y="102"/>
                </a:lnTo>
                <a:lnTo>
                  <a:pt x="1033" y="85"/>
                </a:lnTo>
                <a:lnTo>
                  <a:pt x="1016" y="68"/>
                </a:lnTo>
                <a:lnTo>
                  <a:pt x="1016" y="51"/>
                </a:lnTo>
                <a:lnTo>
                  <a:pt x="1033" y="34"/>
                </a:lnTo>
                <a:lnTo>
                  <a:pt x="1050" y="17"/>
                </a:lnTo>
                <a:lnTo>
                  <a:pt x="1067" y="0"/>
                </a:lnTo>
                <a:lnTo>
                  <a:pt x="1101" y="0"/>
                </a:lnTo>
                <a:lnTo>
                  <a:pt x="1135" y="0"/>
                </a:lnTo>
                <a:lnTo>
                  <a:pt x="1220" y="34"/>
                </a:lnTo>
                <a:lnTo>
                  <a:pt x="1254" y="51"/>
                </a:lnTo>
                <a:lnTo>
                  <a:pt x="1270" y="51"/>
                </a:lnTo>
                <a:lnTo>
                  <a:pt x="1304" y="85"/>
                </a:lnTo>
                <a:lnTo>
                  <a:pt x="1321" y="119"/>
                </a:lnTo>
                <a:lnTo>
                  <a:pt x="1304" y="152"/>
                </a:lnTo>
                <a:lnTo>
                  <a:pt x="1304" y="203"/>
                </a:lnTo>
                <a:lnTo>
                  <a:pt x="1287" y="271"/>
                </a:lnTo>
                <a:lnTo>
                  <a:pt x="1270" y="355"/>
                </a:lnTo>
                <a:lnTo>
                  <a:pt x="1203" y="558"/>
                </a:lnTo>
                <a:lnTo>
                  <a:pt x="1169" y="676"/>
                </a:lnTo>
                <a:lnTo>
                  <a:pt x="1135" y="777"/>
                </a:lnTo>
                <a:lnTo>
                  <a:pt x="1067" y="896"/>
                </a:lnTo>
                <a:lnTo>
                  <a:pt x="999" y="1014"/>
                </a:lnTo>
                <a:lnTo>
                  <a:pt x="915" y="1115"/>
                </a:lnTo>
                <a:lnTo>
                  <a:pt x="813" y="12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6" name="Freeform 44"/>
          <p:cNvSpPr/>
          <p:nvPr/>
        </p:nvSpPr>
        <p:spPr bwMode="auto">
          <a:xfrm>
            <a:off x="6272213" y="3246438"/>
            <a:ext cx="1096962" cy="803275"/>
          </a:xfrm>
          <a:custGeom>
            <a:avLst/>
            <a:gdLst>
              <a:gd name="T0" fmla="*/ 593 w 1728"/>
              <a:gd name="T1" fmla="*/ 625 h 1267"/>
              <a:gd name="T2" fmla="*/ 661 w 1728"/>
              <a:gd name="T3" fmla="*/ 676 h 1267"/>
              <a:gd name="T4" fmla="*/ 745 w 1728"/>
              <a:gd name="T5" fmla="*/ 743 h 1267"/>
              <a:gd name="T6" fmla="*/ 915 w 1728"/>
              <a:gd name="T7" fmla="*/ 845 h 1267"/>
              <a:gd name="T8" fmla="*/ 1000 w 1728"/>
              <a:gd name="T9" fmla="*/ 895 h 1267"/>
              <a:gd name="T10" fmla="*/ 1118 w 1728"/>
              <a:gd name="T11" fmla="*/ 963 h 1267"/>
              <a:gd name="T12" fmla="*/ 1254 w 1728"/>
              <a:gd name="T13" fmla="*/ 1014 h 1267"/>
              <a:gd name="T14" fmla="*/ 1406 w 1728"/>
              <a:gd name="T15" fmla="*/ 1064 h 1267"/>
              <a:gd name="T16" fmla="*/ 1474 w 1728"/>
              <a:gd name="T17" fmla="*/ 1098 h 1267"/>
              <a:gd name="T18" fmla="*/ 1542 w 1728"/>
              <a:gd name="T19" fmla="*/ 1115 h 1267"/>
              <a:gd name="T20" fmla="*/ 1593 w 1728"/>
              <a:gd name="T21" fmla="*/ 1132 h 1267"/>
              <a:gd name="T22" fmla="*/ 1643 w 1728"/>
              <a:gd name="T23" fmla="*/ 1149 h 1267"/>
              <a:gd name="T24" fmla="*/ 1677 w 1728"/>
              <a:gd name="T25" fmla="*/ 1166 h 1267"/>
              <a:gd name="T26" fmla="*/ 1711 w 1728"/>
              <a:gd name="T27" fmla="*/ 1183 h 1267"/>
              <a:gd name="T28" fmla="*/ 1711 w 1728"/>
              <a:gd name="T29" fmla="*/ 1183 h 1267"/>
              <a:gd name="T30" fmla="*/ 1728 w 1728"/>
              <a:gd name="T31" fmla="*/ 1199 h 1267"/>
              <a:gd name="T32" fmla="*/ 1711 w 1728"/>
              <a:gd name="T33" fmla="*/ 1199 h 1267"/>
              <a:gd name="T34" fmla="*/ 1677 w 1728"/>
              <a:gd name="T35" fmla="*/ 1216 h 1267"/>
              <a:gd name="T36" fmla="*/ 1609 w 1728"/>
              <a:gd name="T37" fmla="*/ 1233 h 1267"/>
              <a:gd name="T38" fmla="*/ 1508 w 1728"/>
              <a:gd name="T39" fmla="*/ 1233 h 1267"/>
              <a:gd name="T40" fmla="*/ 1305 w 1728"/>
              <a:gd name="T41" fmla="*/ 1250 h 1267"/>
              <a:gd name="T42" fmla="*/ 1118 w 1728"/>
              <a:gd name="T43" fmla="*/ 1267 h 1267"/>
              <a:gd name="T44" fmla="*/ 1033 w 1728"/>
              <a:gd name="T45" fmla="*/ 1267 h 1267"/>
              <a:gd name="T46" fmla="*/ 966 w 1728"/>
              <a:gd name="T47" fmla="*/ 1267 h 1267"/>
              <a:gd name="T48" fmla="*/ 915 w 1728"/>
              <a:gd name="T49" fmla="*/ 1250 h 1267"/>
              <a:gd name="T50" fmla="*/ 864 w 1728"/>
              <a:gd name="T51" fmla="*/ 1233 h 1267"/>
              <a:gd name="T52" fmla="*/ 830 w 1728"/>
              <a:gd name="T53" fmla="*/ 1199 h 1267"/>
              <a:gd name="T54" fmla="*/ 779 w 1728"/>
              <a:gd name="T55" fmla="*/ 1166 h 1267"/>
              <a:gd name="T56" fmla="*/ 728 w 1728"/>
              <a:gd name="T57" fmla="*/ 1098 h 1267"/>
              <a:gd name="T58" fmla="*/ 678 w 1728"/>
              <a:gd name="T59" fmla="*/ 1031 h 1267"/>
              <a:gd name="T60" fmla="*/ 627 w 1728"/>
              <a:gd name="T61" fmla="*/ 980 h 1267"/>
              <a:gd name="T62" fmla="*/ 576 w 1728"/>
              <a:gd name="T63" fmla="*/ 912 h 1267"/>
              <a:gd name="T64" fmla="*/ 525 w 1728"/>
              <a:gd name="T65" fmla="*/ 828 h 1267"/>
              <a:gd name="T66" fmla="*/ 440 w 1728"/>
              <a:gd name="T67" fmla="*/ 709 h 1267"/>
              <a:gd name="T68" fmla="*/ 339 w 1728"/>
              <a:gd name="T69" fmla="*/ 591 h 1267"/>
              <a:gd name="T70" fmla="*/ 237 w 1728"/>
              <a:gd name="T71" fmla="*/ 439 h 1267"/>
              <a:gd name="T72" fmla="*/ 119 w 1728"/>
              <a:gd name="T73" fmla="*/ 253 h 1267"/>
              <a:gd name="T74" fmla="*/ 0 w 1728"/>
              <a:gd name="T75" fmla="*/ 67 h 1267"/>
              <a:gd name="T76" fmla="*/ 34 w 1728"/>
              <a:gd name="T77" fmla="*/ 0 h 1267"/>
              <a:gd name="T78" fmla="*/ 135 w 1728"/>
              <a:gd name="T79" fmla="*/ 118 h 1267"/>
              <a:gd name="T80" fmla="*/ 220 w 1728"/>
              <a:gd name="T81" fmla="*/ 220 h 1267"/>
              <a:gd name="T82" fmla="*/ 305 w 1728"/>
              <a:gd name="T83" fmla="*/ 321 h 1267"/>
              <a:gd name="T84" fmla="*/ 390 w 1728"/>
              <a:gd name="T85" fmla="*/ 405 h 1267"/>
              <a:gd name="T86" fmla="*/ 457 w 1728"/>
              <a:gd name="T87" fmla="*/ 473 h 1267"/>
              <a:gd name="T88" fmla="*/ 508 w 1728"/>
              <a:gd name="T89" fmla="*/ 541 h 1267"/>
              <a:gd name="T90" fmla="*/ 559 w 1728"/>
              <a:gd name="T91" fmla="*/ 574 h 1267"/>
              <a:gd name="T92" fmla="*/ 593 w 1728"/>
              <a:gd name="T93" fmla="*/ 625 h 1267"/>
              <a:gd name="T94" fmla="*/ 593 w 1728"/>
              <a:gd name="T95" fmla="*/ 625 h 126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728"/>
              <a:gd name="T145" fmla="*/ 0 h 1267"/>
              <a:gd name="T146" fmla="*/ 1728 w 1728"/>
              <a:gd name="T147" fmla="*/ 1267 h 126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728" h="1267">
                <a:moveTo>
                  <a:pt x="593" y="625"/>
                </a:moveTo>
                <a:lnTo>
                  <a:pt x="661" y="676"/>
                </a:lnTo>
                <a:lnTo>
                  <a:pt x="745" y="743"/>
                </a:lnTo>
                <a:lnTo>
                  <a:pt x="915" y="845"/>
                </a:lnTo>
                <a:lnTo>
                  <a:pt x="1000" y="895"/>
                </a:lnTo>
                <a:lnTo>
                  <a:pt x="1118" y="963"/>
                </a:lnTo>
                <a:lnTo>
                  <a:pt x="1254" y="1014"/>
                </a:lnTo>
                <a:lnTo>
                  <a:pt x="1406" y="1064"/>
                </a:lnTo>
                <a:lnTo>
                  <a:pt x="1474" y="1098"/>
                </a:lnTo>
                <a:lnTo>
                  <a:pt x="1542" y="1115"/>
                </a:lnTo>
                <a:lnTo>
                  <a:pt x="1593" y="1132"/>
                </a:lnTo>
                <a:lnTo>
                  <a:pt x="1643" y="1149"/>
                </a:lnTo>
                <a:lnTo>
                  <a:pt x="1677" y="1166"/>
                </a:lnTo>
                <a:lnTo>
                  <a:pt x="1711" y="1183"/>
                </a:lnTo>
                <a:lnTo>
                  <a:pt x="1728" y="1199"/>
                </a:lnTo>
                <a:lnTo>
                  <a:pt x="1711" y="1199"/>
                </a:lnTo>
                <a:lnTo>
                  <a:pt x="1677" y="1216"/>
                </a:lnTo>
                <a:lnTo>
                  <a:pt x="1609" y="1233"/>
                </a:lnTo>
                <a:lnTo>
                  <a:pt x="1508" y="1233"/>
                </a:lnTo>
                <a:lnTo>
                  <a:pt x="1305" y="1250"/>
                </a:lnTo>
                <a:lnTo>
                  <a:pt x="1118" y="1267"/>
                </a:lnTo>
                <a:lnTo>
                  <a:pt x="1033" y="1267"/>
                </a:lnTo>
                <a:lnTo>
                  <a:pt x="966" y="1267"/>
                </a:lnTo>
                <a:lnTo>
                  <a:pt x="915" y="1250"/>
                </a:lnTo>
                <a:lnTo>
                  <a:pt x="864" y="1233"/>
                </a:lnTo>
                <a:lnTo>
                  <a:pt x="830" y="1199"/>
                </a:lnTo>
                <a:lnTo>
                  <a:pt x="779" y="1166"/>
                </a:lnTo>
                <a:lnTo>
                  <a:pt x="728" y="1098"/>
                </a:lnTo>
                <a:lnTo>
                  <a:pt x="678" y="1031"/>
                </a:lnTo>
                <a:lnTo>
                  <a:pt x="627" y="980"/>
                </a:lnTo>
                <a:lnTo>
                  <a:pt x="576" y="912"/>
                </a:lnTo>
                <a:lnTo>
                  <a:pt x="525" y="828"/>
                </a:lnTo>
                <a:lnTo>
                  <a:pt x="440" y="709"/>
                </a:lnTo>
                <a:lnTo>
                  <a:pt x="339" y="591"/>
                </a:lnTo>
                <a:lnTo>
                  <a:pt x="237" y="439"/>
                </a:lnTo>
                <a:lnTo>
                  <a:pt x="119" y="253"/>
                </a:lnTo>
                <a:lnTo>
                  <a:pt x="0" y="67"/>
                </a:lnTo>
                <a:lnTo>
                  <a:pt x="34" y="0"/>
                </a:lnTo>
                <a:lnTo>
                  <a:pt x="135" y="118"/>
                </a:lnTo>
                <a:lnTo>
                  <a:pt x="220" y="220"/>
                </a:lnTo>
                <a:lnTo>
                  <a:pt x="305" y="321"/>
                </a:lnTo>
                <a:lnTo>
                  <a:pt x="390" y="405"/>
                </a:lnTo>
                <a:lnTo>
                  <a:pt x="457" y="473"/>
                </a:lnTo>
                <a:lnTo>
                  <a:pt x="508" y="541"/>
                </a:lnTo>
                <a:lnTo>
                  <a:pt x="559" y="574"/>
                </a:lnTo>
                <a:lnTo>
                  <a:pt x="593" y="6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0" name="Freeform 48"/>
          <p:cNvSpPr/>
          <p:nvPr/>
        </p:nvSpPr>
        <p:spPr bwMode="auto">
          <a:xfrm>
            <a:off x="5895975" y="2784475"/>
            <a:ext cx="881063" cy="160338"/>
          </a:xfrm>
          <a:custGeom>
            <a:avLst/>
            <a:gdLst>
              <a:gd name="T0" fmla="*/ 0 w 1389"/>
              <a:gd name="T1" fmla="*/ 136 h 254"/>
              <a:gd name="T2" fmla="*/ 51 w 1389"/>
              <a:gd name="T3" fmla="*/ 136 h 254"/>
              <a:gd name="T4" fmla="*/ 102 w 1389"/>
              <a:gd name="T5" fmla="*/ 119 h 254"/>
              <a:gd name="T6" fmla="*/ 152 w 1389"/>
              <a:gd name="T7" fmla="*/ 119 h 254"/>
              <a:gd name="T8" fmla="*/ 220 w 1389"/>
              <a:gd name="T9" fmla="*/ 119 h 254"/>
              <a:gd name="T10" fmla="*/ 305 w 1389"/>
              <a:gd name="T11" fmla="*/ 102 h 254"/>
              <a:gd name="T12" fmla="*/ 407 w 1389"/>
              <a:gd name="T13" fmla="*/ 85 h 254"/>
              <a:gd name="T14" fmla="*/ 508 w 1389"/>
              <a:gd name="T15" fmla="*/ 68 h 254"/>
              <a:gd name="T16" fmla="*/ 627 w 1389"/>
              <a:gd name="T17" fmla="*/ 51 h 254"/>
              <a:gd name="T18" fmla="*/ 728 w 1389"/>
              <a:gd name="T19" fmla="*/ 34 h 254"/>
              <a:gd name="T20" fmla="*/ 830 w 1389"/>
              <a:gd name="T21" fmla="*/ 34 h 254"/>
              <a:gd name="T22" fmla="*/ 932 w 1389"/>
              <a:gd name="T23" fmla="*/ 17 h 254"/>
              <a:gd name="T24" fmla="*/ 1000 w 1389"/>
              <a:gd name="T25" fmla="*/ 17 h 254"/>
              <a:gd name="T26" fmla="*/ 1067 w 1389"/>
              <a:gd name="T27" fmla="*/ 0 h 254"/>
              <a:gd name="T28" fmla="*/ 1135 w 1389"/>
              <a:gd name="T29" fmla="*/ 0 h 254"/>
              <a:gd name="T30" fmla="*/ 1186 w 1389"/>
              <a:gd name="T31" fmla="*/ 0 h 254"/>
              <a:gd name="T32" fmla="*/ 1220 w 1389"/>
              <a:gd name="T33" fmla="*/ 0 h 254"/>
              <a:gd name="T34" fmla="*/ 1271 w 1389"/>
              <a:gd name="T35" fmla="*/ 0 h 254"/>
              <a:gd name="T36" fmla="*/ 1305 w 1389"/>
              <a:gd name="T37" fmla="*/ 0 h 254"/>
              <a:gd name="T38" fmla="*/ 1338 w 1389"/>
              <a:gd name="T39" fmla="*/ 17 h 254"/>
              <a:gd name="T40" fmla="*/ 1372 w 1389"/>
              <a:gd name="T41" fmla="*/ 51 h 254"/>
              <a:gd name="T42" fmla="*/ 1372 w 1389"/>
              <a:gd name="T43" fmla="*/ 68 h 254"/>
              <a:gd name="T44" fmla="*/ 1372 w 1389"/>
              <a:gd name="T45" fmla="*/ 85 h 254"/>
              <a:gd name="T46" fmla="*/ 1389 w 1389"/>
              <a:gd name="T47" fmla="*/ 102 h 254"/>
              <a:gd name="T48" fmla="*/ 1372 w 1389"/>
              <a:gd name="T49" fmla="*/ 102 h 254"/>
              <a:gd name="T50" fmla="*/ 1355 w 1389"/>
              <a:gd name="T51" fmla="*/ 119 h 254"/>
              <a:gd name="T52" fmla="*/ 1338 w 1389"/>
              <a:gd name="T53" fmla="*/ 119 h 254"/>
              <a:gd name="T54" fmla="*/ 1288 w 1389"/>
              <a:gd name="T55" fmla="*/ 136 h 254"/>
              <a:gd name="T56" fmla="*/ 1237 w 1389"/>
              <a:gd name="T57" fmla="*/ 136 h 254"/>
              <a:gd name="T58" fmla="*/ 1152 w 1389"/>
              <a:gd name="T59" fmla="*/ 136 h 254"/>
              <a:gd name="T60" fmla="*/ 1050 w 1389"/>
              <a:gd name="T61" fmla="*/ 136 h 254"/>
              <a:gd name="T62" fmla="*/ 915 w 1389"/>
              <a:gd name="T63" fmla="*/ 152 h 254"/>
              <a:gd name="T64" fmla="*/ 745 w 1389"/>
              <a:gd name="T65" fmla="*/ 186 h 254"/>
              <a:gd name="T66" fmla="*/ 661 w 1389"/>
              <a:gd name="T67" fmla="*/ 186 h 254"/>
              <a:gd name="T68" fmla="*/ 593 w 1389"/>
              <a:gd name="T69" fmla="*/ 203 h 254"/>
              <a:gd name="T70" fmla="*/ 525 w 1389"/>
              <a:gd name="T71" fmla="*/ 220 h 254"/>
              <a:gd name="T72" fmla="*/ 457 w 1389"/>
              <a:gd name="T73" fmla="*/ 220 h 254"/>
              <a:gd name="T74" fmla="*/ 407 w 1389"/>
              <a:gd name="T75" fmla="*/ 220 h 254"/>
              <a:gd name="T76" fmla="*/ 373 w 1389"/>
              <a:gd name="T77" fmla="*/ 237 h 254"/>
              <a:gd name="T78" fmla="*/ 322 w 1389"/>
              <a:gd name="T79" fmla="*/ 237 h 254"/>
              <a:gd name="T80" fmla="*/ 305 w 1389"/>
              <a:gd name="T81" fmla="*/ 237 h 254"/>
              <a:gd name="T82" fmla="*/ 254 w 1389"/>
              <a:gd name="T83" fmla="*/ 254 h 254"/>
              <a:gd name="T84" fmla="*/ 203 w 1389"/>
              <a:gd name="T85" fmla="*/ 254 h 254"/>
              <a:gd name="T86" fmla="*/ 169 w 1389"/>
              <a:gd name="T87" fmla="*/ 237 h 254"/>
              <a:gd name="T88" fmla="*/ 136 w 1389"/>
              <a:gd name="T89" fmla="*/ 237 h 254"/>
              <a:gd name="T90" fmla="*/ 102 w 1389"/>
              <a:gd name="T91" fmla="*/ 220 h 254"/>
              <a:gd name="T92" fmla="*/ 68 w 1389"/>
              <a:gd name="T93" fmla="*/ 203 h 254"/>
              <a:gd name="T94" fmla="*/ 34 w 1389"/>
              <a:gd name="T95" fmla="*/ 169 h 254"/>
              <a:gd name="T96" fmla="*/ 0 w 1389"/>
              <a:gd name="T97" fmla="*/ 136 h 254"/>
              <a:gd name="T98" fmla="*/ 0 w 1389"/>
              <a:gd name="T99" fmla="*/ 136 h 25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389"/>
              <a:gd name="T151" fmla="*/ 0 h 254"/>
              <a:gd name="T152" fmla="*/ 1389 w 1389"/>
              <a:gd name="T153" fmla="*/ 254 h 25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389" h="254">
                <a:moveTo>
                  <a:pt x="0" y="136"/>
                </a:moveTo>
                <a:lnTo>
                  <a:pt x="51" y="136"/>
                </a:lnTo>
                <a:lnTo>
                  <a:pt x="102" y="119"/>
                </a:lnTo>
                <a:lnTo>
                  <a:pt x="152" y="119"/>
                </a:lnTo>
                <a:lnTo>
                  <a:pt x="220" y="119"/>
                </a:lnTo>
                <a:lnTo>
                  <a:pt x="305" y="102"/>
                </a:lnTo>
                <a:lnTo>
                  <a:pt x="407" y="85"/>
                </a:lnTo>
                <a:lnTo>
                  <a:pt x="508" y="68"/>
                </a:lnTo>
                <a:lnTo>
                  <a:pt x="627" y="51"/>
                </a:lnTo>
                <a:lnTo>
                  <a:pt x="728" y="34"/>
                </a:lnTo>
                <a:lnTo>
                  <a:pt x="830" y="34"/>
                </a:lnTo>
                <a:lnTo>
                  <a:pt x="932" y="17"/>
                </a:lnTo>
                <a:lnTo>
                  <a:pt x="1000" y="17"/>
                </a:lnTo>
                <a:lnTo>
                  <a:pt x="1067" y="0"/>
                </a:lnTo>
                <a:lnTo>
                  <a:pt x="1135" y="0"/>
                </a:lnTo>
                <a:lnTo>
                  <a:pt x="1186" y="0"/>
                </a:lnTo>
                <a:lnTo>
                  <a:pt x="1220" y="0"/>
                </a:lnTo>
                <a:lnTo>
                  <a:pt x="1271" y="0"/>
                </a:lnTo>
                <a:lnTo>
                  <a:pt x="1305" y="0"/>
                </a:lnTo>
                <a:lnTo>
                  <a:pt x="1338" y="17"/>
                </a:lnTo>
                <a:lnTo>
                  <a:pt x="1372" y="51"/>
                </a:lnTo>
                <a:lnTo>
                  <a:pt x="1372" y="68"/>
                </a:lnTo>
                <a:lnTo>
                  <a:pt x="1372" y="85"/>
                </a:lnTo>
                <a:lnTo>
                  <a:pt x="1389" y="102"/>
                </a:lnTo>
                <a:lnTo>
                  <a:pt x="1372" y="102"/>
                </a:lnTo>
                <a:lnTo>
                  <a:pt x="1355" y="119"/>
                </a:lnTo>
                <a:lnTo>
                  <a:pt x="1338" y="119"/>
                </a:lnTo>
                <a:lnTo>
                  <a:pt x="1288" y="136"/>
                </a:lnTo>
                <a:lnTo>
                  <a:pt x="1237" y="136"/>
                </a:lnTo>
                <a:lnTo>
                  <a:pt x="1152" y="136"/>
                </a:lnTo>
                <a:lnTo>
                  <a:pt x="1050" y="136"/>
                </a:lnTo>
                <a:lnTo>
                  <a:pt x="915" y="152"/>
                </a:lnTo>
                <a:lnTo>
                  <a:pt x="745" y="186"/>
                </a:lnTo>
                <a:lnTo>
                  <a:pt x="661" y="186"/>
                </a:lnTo>
                <a:lnTo>
                  <a:pt x="593" y="203"/>
                </a:lnTo>
                <a:lnTo>
                  <a:pt x="525" y="220"/>
                </a:lnTo>
                <a:lnTo>
                  <a:pt x="457" y="220"/>
                </a:lnTo>
                <a:lnTo>
                  <a:pt x="407" y="220"/>
                </a:lnTo>
                <a:lnTo>
                  <a:pt x="373" y="237"/>
                </a:lnTo>
                <a:lnTo>
                  <a:pt x="322" y="237"/>
                </a:lnTo>
                <a:lnTo>
                  <a:pt x="305" y="237"/>
                </a:lnTo>
                <a:lnTo>
                  <a:pt x="254" y="254"/>
                </a:lnTo>
                <a:lnTo>
                  <a:pt x="203" y="254"/>
                </a:lnTo>
                <a:lnTo>
                  <a:pt x="169" y="237"/>
                </a:lnTo>
                <a:lnTo>
                  <a:pt x="136" y="237"/>
                </a:lnTo>
                <a:lnTo>
                  <a:pt x="102" y="220"/>
                </a:lnTo>
                <a:lnTo>
                  <a:pt x="68" y="203"/>
                </a:lnTo>
                <a:lnTo>
                  <a:pt x="34" y="169"/>
                </a:lnTo>
                <a:lnTo>
                  <a:pt x="0" y="1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38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33837" grpId="0" animBg="1"/>
      <p:bldP spid="33839" grpId="0" animBg="1"/>
      <p:bldP spid="33841" grpId="0" animBg="1"/>
      <p:bldP spid="33842" grpId="0" animBg="1"/>
      <p:bldP spid="33836" grpId="0" animBg="1"/>
      <p:bldP spid="338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1"/>
          <p:cNvSpPr/>
          <p:nvPr/>
        </p:nvSpPr>
        <p:spPr>
          <a:xfrm>
            <a:off x="963893" y="1679138"/>
            <a:ext cx="7456487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聊天：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透明：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葱郁：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精灵：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叮咛：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652" name="组合 1"/>
          <p:cNvGrpSpPr/>
          <p:nvPr/>
        </p:nvGrpSpPr>
        <p:grpSpPr>
          <a:xfrm>
            <a:off x="558800" y="955090"/>
            <a:ext cx="2593975" cy="666750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7656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7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理解词语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矩形 1"/>
          <p:cNvSpPr/>
          <p:nvPr/>
        </p:nvSpPr>
        <p:spPr>
          <a:xfrm>
            <a:off x="1620281" y="1679570"/>
            <a:ext cx="680010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谈天。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造句：有空咱们聊</a:t>
            </a:r>
            <a:r>
              <a:rPr lang="zh-CN" altLang="en-US" sz="2000" b="1" u="sng" dirty="0">
                <a:solidFill>
                  <a:schemeClr val="tx1"/>
                </a:solidFill>
                <a:latin typeface="+mj-ea"/>
                <a:ea typeface="+mj-ea"/>
              </a:rPr>
              <a:t>聊天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物质透过光线的。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造句：通过</a:t>
            </a:r>
            <a:r>
              <a:rPr lang="zh-CN" altLang="en-US" sz="2000" b="1" u="sng" dirty="0">
                <a:solidFill>
                  <a:schemeClr val="tx1"/>
                </a:solidFill>
                <a:latin typeface="+mj-ea"/>
                <a:ea typeface="+mj-ea"/>
              </a:rPr>
              <a:t>透明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的玻璃窗，我们能看到对面被遮挡的事物。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指葱茏。 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造句：在</a:t>
            </a:r>
            <a:r>
              <a:rPr lang="zh-CN" altLang="en-US" sz="2000" b="1" u="sng" dirty="0">
                <a:solidFill>
                  <a:schemeClr val="tx1"/>
                </a:solidFill>
                <a:latin typeface="+mj-ea"/>
                <a:ea typeface="+mj-ea"/>
              </a:rPr>
              <a:t>葱郁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的森林里，有许多可爱的动物。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机警、聪明、机灵。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造句：小蜜蜂是一种可爱的小</a:t>
            </a:r>
            <a:r>
              <a:rPr lang="zh-CN" altLang="en-US" sz="2000" b="1" u="sng" dirty="0">
                <a:solidFill>
                  <a:schemeClr val="tx1"/>
                </a:solidFill>
                <a:latin typeface="+mj-ea"/>
                <a:ea typeface="+mj-ea"/>
              </a:rPr>
              <a:t>精灵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，非常勤劳。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反复地嘱咐。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造句：上学前，妈妈常常</a:t>
            </a:r>
            <a:r>
              <a:rPr lang="zh-CN" altLang="en-US" sz="2000" b="1" u="sng" dirty="0">
                <a:solidFill>
                  <a:schemeClr val="tx1"/>
                </a:solidFill>
                <a:latin typeface="+mj-ea"/>
                <a:ea typeface="+mj-ea"/>
              </a:rPr>
              <a:t>叮咛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</a:rPr>
              <a:t>我要好好学习。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1"/>
          <p:cNvSpPr/>
          <p:nvPr/>
        </p:nvSpPr>
        <p:spPr>
          <a:xfrm>
            <a:off x="3637915" y="1919288"/>
            <a:ext cx="188865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叮咛  嘱咐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8164" y="2345055"/>
            <a:ext cx="6690995" cy="364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+mj-ea"/>
                <a:ea typeface="+mj-ea"/>
              </a:rPr>
              <a:t>两个词都有“嘱咐”的意思。</a:t>
            </a:r>
            <a:endParaRPr lang="zh-CN" altLang="en-US" sz="2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+mj-ea"/>
                <a:ea typeface="+mj-ea"/>
              </a:rPr>
              <a:t>叮咛是反复地嘱咐。嘱咐是亲人好友对你的不放心而一再提醒你。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263525" indent="-26352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+mj-ea"/>
                <a:ea typeface="+mj-ea"/>
              </a:rPr>
              <a:t>①叮咛：我又把船长给我送来的一口袋豆子送给他们，</a:t>
            </a:r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叮咛</a:t>
            </a:r>
            <a:r>
              <a:rPr lang="zh-CN" altLang="en-US" sz="2400" b="1" dirty="0">
                <a:latin typeface="+mj-ea"/>
                <a:ea typeface="+mj-ea"/>
              </a:rPr>
              <a:t>他们一定要拿来下种。</a:t>
            </a:r>
            <a:endParaRPr lang="zh-CN" altLang="en-US" sz="2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+mj-ea"/>
                <a:ea typeface="+mj-ea"/>
              </a:rPr>
              <a:t>②嘱咐：妈妈</a:t>
            </a:r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嘱咐</a:t>
            </a:r>
            <a:r>
              <a:rPr lang="zh-CN" altLang="en-US" sz="2400" b="1" dirty="0">
                <a:latin typeface="+mj-ea"/>
                <a:ea typeface="+mj-ea"/>
              </a:rPr>
              <a:t>他路上一定多加小心。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8677" name="组合 13"/>
          <p:cNvGrpSpPr/>
          <p:nvPr/>
        </p:nvGrpSpPr>
        <p:grpSpPr>
          <a:xfrm>
            <a:off x="517525" y="1252538"/>
            <a:ext cx="2593975" cy="666750"/>
            <a:chOff x="3711597" y="1189830"/>
            <a:chExt cx="2593669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4527476" y="1327942"/>
              <a:ext cx="1777790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8689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0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辨析词语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grpSp>
        <p:nvGrpSpPr>
          <p:cNvPr id="28678" name="组合 4"/>
          <p:cNvGrpSpPr/>
          <p:nvPr/>
        </p:nvGrpSpPr>
        <p:grpSpPr>
          <a:xfrm>
            <a:off x="567373" y="2457903"/>
            <a:ext cx="1670050" cy="460375"/>
            <a:chOff x="408235" y="2861286"/>
            <a:chExt cx="1669892" cy="459737"/>
          </a:xfrm>
        </p:grpSpPr>
        <p:pic>
          <p:nvPicPr>
            <p:cNvPr id="28686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7" name="TextBox 3"/>
            <p:cNvSpPr txBox="1"/>
            <p:nvPr/>
          </p:nvSpPr>
          <p:spPr>
            <a:xfrm>
              <a:off x="751320" y="2861286"/>
              <a:ext cx="1326807" cy="459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相同点：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679" name="组合 20"/>
          <p:cNvGrpSpPr/>
          <p:nvPr/>
        </p:nvGrpSpPr>
        <p:grpSpPr>
          <a:xfrm>
            <a:off x="559027" y="3068047"/>
            <a:ext cx="1670050" cy="460375"/>
            <a:chOff x="408235" y="2861286"/>
            <a:chExt cx="1669892" cy="459737"/>
          </a:xfrm>
        </p:grpSpPr>
        <p:pic>
          <p:nvPicPr>
            <p:cNvPr id="28684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5" name="TextBox 22"/>
            <p:cNvSpPr txBox="1"/>
            <p:nvPr/>
          </p:nvSpPr>
          <p:spPr>
            <a:xfrm>
              <a:off x="751320" y="2861286"/>
              <a:ext cx="1326807" cy="459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不同点：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680" name="组合 23"/>
          <p:cNvGrpSpPr/>
          <p:nvPr/>
        </p:nvGrpSpPr>
        <p:grpSpPr>
          <a:xfrm>
            <a:off x="554673" y="4226818"/>
            <a:ext cx="1670050" cy="460375"/>
            <a:chOff x="408235" y="2861286"/>
            <a:chExt cx="1669892" cy="459737"/>
          </a:xfrm>
        </p:grpSpPr>
        <p:pic>
          <p:nvPicPr>
            <p:cNvPr id="28682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3" name="TextBox 25"/>
            <p:cNvSpPr txBox="1"/>
            <p:nvPr/>
          </p:nvSpPr>
          <p:spPr>
            <a:xfrm>
              <a:off x="751320" y="2861286"/>
              <a:ext cx="1326807" cy="459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  句：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06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9700" name="组合 2"/>
          <p:cNvGrpSpPr/>
          <p:nvPr/>
        </p:nvGrpSpPr>
        <p:grpSpPr>
          <a:xfrm>
            <a:off x="1271588" y="2208213"/>
            <a:ext cx="7150100" cy="3255962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再读课文：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25189" y="3135167"/>
              <a:ext cx="6826286" cy="2307174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   边读边想，课文可以分成几段？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3"/>
          <p:cNvSpPr/>
          <p:nvPr/>
        </p:nvSpPr>
        <p:spPr>
          <a:xfrm>
            <a:off x="930478" y="2379005"/>
            <a:ext cx="7459663" cy="341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第一部分</a:t>
            </a:r>
            <a:r>
              <a:rPr lang="en-US" altLang="zh-CN" sz="2400" b="1" dirty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小节</a:t>
            </a:r>
            <a:r>
              <a:rPr lang="en-US" altLang="zh-CN" sz="2400" b="1" smtClean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) 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彩色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的梦。</a:t>
            </a:r>
            <a:r>
              <a:rPr lang="zh-CN" altLang="en-US" sz="2400" b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写“我”有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一大把彩色的梦——彩色铅笔。</a:t>
            </a:r>
            <a:endParaRPr lang="zh-CN" altLang="en-US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第二部分</a:t>
            </a:r>
            <a:r>
              <a:rPr lang="en-US" altLang="zh-CN" sz="2400" b="1" dirty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小节</a:t>
            </a:r>
            <a:r>
              <a:rPr lang="en-US" altLang="zh-CN" sz="2400" b="1" smtClean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) 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彩色的画。</a:t>
            </a:r>
            <a:r>
              <a:rPr lang="zh-CN" altLang="en-US" sz="2400" b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具体写“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400" b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” 都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画了些什么。</a:t>
            </a:r>
            <a:endParaRPr lang="zh-CN" altLang="en-US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第三部分</a:t>
            </a:r>
            <a:r>
              <a:rPr lang="en-US" altLang="zh-CN" sz="2400" b="1" dirty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第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小节</a:t>
            </a:r>
            <a:r>
              <a:rPr lang="en-US" altLang="zh-CN" sz="2400" b="1" smtClean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) </a:t>
            </a:r>
            <a:r>
              <a:rPr lang="zh-CN" altLang="en-US" sz="2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彩色梦境。</a:t>
            </a:r>
            <a:r>
              <a:rPr lang="zh-CN" altLang="en-US" sz="2400" b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写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用彩色铅笔画</a:t>
            </a:r>
            <a:r>
              <a:rPr lang="zh-CN" altLang="en-US" sz="24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出</a:t>
            </a:r>
            <a:r>
              <a:rPr lang="zh-CN" altLang="en-US" sz="2400" b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的彩色</a:t>
            </a:r>
            <a:r>
              <a:rPr lang="zh-CN" altLang="en-US" sz="24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梦境</a:t>
            </a:r>
            <a:r>
              <a:rPr lang="zh-CN" altLang="en-US" sz="2400" b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30724" name="组合 11"/>
          <p:cNvGrpSpPr/>
          <p:nvPr/>
        </p:nvGrpSpPr>
        <p:grpSpPr>
          <a:xfrm>
            <a:off x="946150" y="1168400"/>
            <a:ext cx="3792538" cy="717550"/>
            <a:chOff x="945747" y="1168481"/>
            <a:chExt cx="3792158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1"/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886352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交流分段情况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6871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1748" name="矩形 11"/>
          <p:cNvSpPr/>
          <p:nvPr/>
        </p:nvSpPr>
        <p:spPr>
          <a:xfrm>
            <a:off x="631825" y="2309813"/>
            <a:ext cx="7754938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初读课文后，你感受到了什么？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11"/>
          <p:cNvSpPr/>
          <p:nvPr/>
        </p:nvSpPr>
        <p:spPr>
          <a:xfrm>
            <a:off x="1144588" y="3356565"/>
            <a:ext cx="7380287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我们从读中感受到了“我的彩色梦境”很美、很有童趣。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84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32" name="矩形 17"/>
          <p:cNvSpPr>
            <a:spLocks noChangeArrowheads="1"/>
          </p:cNvSpPr>
          <p:nvPr/>
        </p:nvSpPr>
        <p:spPr bwMode="auto">
          <a:xfrm>
            <a:off x="1927225" y="1844675"/>
            <a:ext cx="48053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看拼音，写词语</a:t>
            </a:r>
            <a:r>
              <a:rPr lang="zh-CN" altLang="en-US" sz="2400" b="1" dirty="0" smtClean="0">
                <a:latin typeface="+mn-ea"/>
                <a:ea typeface="+mn-ea"/>
              </a:rPr>
              <a:t>。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4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4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cǎi      sè                      </a:t>
            </a:r>
            <a:r>
              <a:rPr lang="en-US" altLang="zh-CN" sz="2400" b="1" dirty="0" err="1">
                <a:latin typeface="方正姚体" panose="02010601030101010101" pitchFamily="2" charset="-122"/>
                <a:ea typeface="方正姚体" panose="02010601030101010101" pitchFamily="2" charset="-122"/>
              </a:rPr>
              <a:t>sēn</a:t>
            </a: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400" b="1" dirty="0" err="1">
                <a:latin typeface="方正姚体" panose="02010601030101010101" pitchFamily="2" charset="-122"/>
                <a:ea typeface="方正姚体" panose="02010601030101010101" pitchFamily="2" charset="-122"/>
              </a:rPr>
              <a:t>lín</a:t>
            </a: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400" b="1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altLang="zh-CN" sz="2400" b="1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400" b="1" dirty="0" err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lā</a:t>
            </a: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2400" b="1" dirty="0" err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shǒu</a:t>
            </a:r>
            <a:r>
              <a:rPr lang="en-US" altLang="zh-CN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</a:t>
            </a:r>
            <a:r>
              <a:rPr lang="en-US" altLang="zh-CN" sz="2400" b="1" dirty="0" err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jiē</a:t>
            </a:r>
            <a:r>
              <a:rPr lang="en-US" altLang="zh-CN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2400" b="1" dirty="0" err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guǒ</a:t>
            </a:r>
            <a:endParaRPr lang="en-US" altLang="zh-CN" sz="2400" b="1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3556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400" b="1" dirty="0" err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jīng</a:t>
            </a:r>
            <a:r>
              <a:rPr lang="en-US" altLang="zh-CN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2400" b="1" dirty="0" err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líng</a:t>
            </a:r>
            <a:r>
              <a:rPr lang="en-US" altLang="zh-CN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</a:t>
            </a:r>
            <a:r>
              <a:rPr lang="en-US" altLang="zh-CN" sz="2400" b="1" err="1">
                <a:latin typeface="方正姚体" panose="02010601030101010101" pitchFamily="2" charset="-122"/>
                <a:ea typeface="方正姚体" panose="02010601030101010101" pitchFamily="2" charset="-122"/>
              </a:rPr>
              <a:t>píng</a:t>
            </a:r>
            <a:r>
              <a:rPr lang="en-US" altLang="zh-CN" sz="24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guǒ</a:t>
            </a:r>
            <a:endParaRPr lang="en-US" altLang="zh-CN" sz="2400" b="1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52600" y="1281113"/>
            <a:ext cx="5638800" cy="490537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习题源于</a:t>
            </a:r>
            <a:r>
              <a:rPr lang="en-US" altLang="zh-CN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《</a:t>
            </a:r>
            <a:r>
              <a:rPr lang="zh-CN" altLang="en-US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点拨</a:t>
            </a:r>
            <a:r>
              <a:rPr lang="en-US" altLang="zh-CN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“课后练习单”的“基础知识练”</a:t>
            </a:r>
            <a:endParaRPr lang="zh-CN" altLang="en-US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411413" y="2924175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151438" y="2924175"/>
          <a:ext cx="1438276" cy="733426"/>
        </p:xfrm>
        <a:graphic>
          <a:graphicData uri="http://schemas.openxmlformats.org/drawingml/2006/table">
            <a:tbl>
              <a:tblPr/>
              <a:tblGrid>
                <a:gridCol w="359965"/>
                <a:gridCol w="359966"/>
                <a:gridCol w="359965"/>
                <a:gridCol w="358380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411413" y="4005263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5151438" y="4051300"/>
          <a:ext cx="1438276" cy="733426"/>
        </p:xfrm>
        <a:graphic>
          <a:graphicData uri="http://schemas.openxmlformats.org/drawingml/2006/table">
            <a:tbl>
              <a:tblPr/>
              <a:tblGrid>
                <a:gridCol w="359965"/>
                <a:gridCol w="359966"/>
                <a:gridCol w="359965"/>
                <a:gridCol w="358380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288" marR="91288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411413" y="515778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5135563" y="513238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46338" y="2965450"/>
            <a:ext cx="14049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 色</a:t>
            </a: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219700" y="2957513"/>
            <a:ext cx="1400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62213" y="4032250"/>
            <a:ext cx="1430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249863" y="4106863"/>
            <a:ext cx="1409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462213" y="5180013"/>
            <a:ext cx="1389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175250" y="5013325"/>
            <a:ext cx="1398588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"/>
          <p:cNvSpPr>
            <a:spLocks noChangeArrowheads="1"/>
          </p:cNvSpPr>
          <p:nvPr/>
        </p:nvSpPr>
        <p:spPr bwMode="auto">
          <a:xfrm>
            <a:off x="900113" y="1125538"/>
            <a:ext cx="662463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</a:rPr>
              <a:t>．照样子找朋友。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marL="1790700" indent="-12573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彩　手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2400" b="1" smtClean="0">
                <a:latin typeface="仿宋" panose="02010609060101010101" charset="-122"/>
                <a:ea typeface="仿宋" panose="02010609060101010101" charset="-122"/>
              </a:rPr>
              <a:t>一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　花　拉　精　灵　瓶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　</a:t>
            </a:r>
            <a:r>
              <a:rPr lang="zh-CN" altLang="en-US" sz="2400" b="1" smtClean="0">
                <a:latin typeface="仿宋" panose="02010609060101010101" charset="-122"/>
                <a:ea typeface="仿宋" panose="02010609060101010101" charset="-122"/>
              </a:rPr>
              <a:t>般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　色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marL="1790700" indent="-12573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</a:rPr>
              <a:t>例：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精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＋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灵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精灵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1790700" indent="-12573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＋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endParaRPr lang="en-US" altLang="zh-CN" sz="2400" b="1" dirty="0" smtClean="0">
              <a:latin typeface="宋体" panose="02010600030101010101" pitchFamily="2" charset="-122"/>
            </a:endParaRPr>
          </a:p>
          <a:p>
            <a:pPr marL="1790700" indent="-12573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＋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1790700" indent="-12573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＋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　　　</a:t>
            </a:r>
            <a:endParaRPr lang="en-US" altLang="zh-CN" sz="2400" b="1" dirty="0" smtClean="0">
              <a:latin typeface="宋体" panose="02010600030101010101" pitchFamily="2" charset="-122"/>
            </a:endParaRPr>
          </a:p>
          <a:p>
            <a:pPr marL="1790700" indent="-12573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＋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　　</a:t>
            </a:r>
            <a:r>
              <a:rPr lang="zh-CN" altLang="en-US" sz="2400" b="1">
                <a:latin typeface="宋体" panose="02010600030101010101" pitchFamily="2" charset="-122"/>
              </a:rPr>
              <a:t>　</a:t>
            </a:r>
            <a:r>
              <a:rPr lang="en-US" altLang="zh-CN" sz="2400" b="1" smtClean="0">
                <a:latin typeface="宋体" panose="02010600030101010101" pitchFamily="2" charset="-122"/>
              </a:rPr>
              <a:t>)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63713" y="287178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一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997200" y="288607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般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211638" y="2886075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一般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73238" y="34290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拉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997200" y="34290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手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200525" y="3359150"/>
            <a:ext cx="803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拉手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73238" y="39751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花</a:t>
            </a: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997200" y="39751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瓶</a:t>
            </a: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200525" y="39751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花瓶</a:t>
            </a:r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773238" y="45085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彩</a:t>
            </a:r>
            <a:endParaRPr lang="zh-CN" alt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997200" y="45085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色</a:t>
            </a:r>
            <a:endParaRPr lang="zh-CN" alt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211638" y="4433888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彩色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03350" y="1624013"/>
            <a:ext cx="604837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2300" indent="-6223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3</a:t>
            </a:r>
            <a:r>
              <a:rPr lang="zh-CN" altLang="en-US" sz="2400" b="1" dirty="0">
                <a:latin typeface="+mn-ea"/>
                <a:ea typeface="+mn-ea"/>
              </a:rPr>
              <a:t>．写出下列词语的反义词。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533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长</a:t>
            </a:r>
            <a:r>
              <a:rPr lang="en-US" altLang="zh-CN" sz="2400" b="1" dirty="0">
                <a:latin typeface="+mn-ea"/>
                <a:ea typeface="+mn-ea"/>
              </a:rPr>
              <a:t>——(</a:t>
            </a:r>
            <a:r>
              <a:rPr lang="zh-CN" altLang="en-US" sz="2400" b="1" dirty="0">
                <a:latin typeface="+mn-ea"/>
                <a:ea typeface="+mn-ea"/>
              </a:rPr>
              <a:t>　　　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　　　 圆</a:t>
            </a:r>
            <a:r>
              <a:rPr lang="en-US" altLang="zh-CN" sz="2400" b="1" dirty="0">
                <a:latin typeface="+mn-ea"/>
                <a:ea typeface="+mn-ea"/>
              </a:rPr>
              <a:t>——(</a:t>
            </a:r>
            <a:r>
              <a:rPr lang="zh-CN" altLang="en-US" sz="2400" b="1" dirty="0">
                <a:latin typeface="+mn-ea"/>
                <a:ea typeface="+mn-ea"/>
              </a:rPr>
              <a:t>　　　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　　　　　硬</a:t>
            </a:r>
            <a:r>
              <a:rPr lang="en-US" altLang="zh-CN" sz="2400" b="1" dirty="0">
                <a:latin typeface="+mn-ea"/>
                <a:ea typeface="+mn-ea"/>
              </a:rPr>
              <a:t>——(</a:t>
            </a:r>
            <a:r>
              <a:rPr lang="zh-CN" altLang="en-US" sz="2400" b="1" dirty="0">
                <a:latin typeface="+mn-ea"/>
                <a:ea typeface="+mn-ea"/>
              </a:rPr>
              <a:t>　　　</a:t>
            </a:r>
            <a:r>
              <a:rPr lang="en-US" altLang="zh-CN" sz="2400" b="1" dirty="0">
                <a:latin typeface="+mn-ea"/>
                <a:ea typeface="+mn-ea"/>
              </a:rPr>
              <a:t>)	</a:t>
            </a:r>
            <a:r>
              <a:rPr lang="en-US" altLang="zh-CN" sz="2400" b="1">
                <a:latin typeface="+mn-ea"/>
                <a:ea typeface="+mn-ea"/>
              </a:rPr>
              <a:t>	</a:t>
            </a:r>
            <a:r>
              <a:rPr lang="en-US" altLang="zh-CN" sz="2400" b="1" smtClean="0">
                <a:latin typeface="+mn-ea"/>
                <a:ea typeface="+mn-ea"/>
              </a:rPr>
              <a:t>    </a:t>
            </a:r>
            <a:r>
              <a:rPr lang="zh-CN" altLang="en-US" sz="2400" b="1" dirty="0">
                <a:latin typeface="+mn-ea"/>
                <a:ea typeface="+mn-ea"/>
              </a:rPr>
              <a:t>白</a:t>
            </a:r>
            <a:r>
              <a:rPr lang="en-US" altLang="zh-CN" sz="2400" b="1" dirty="0">
                <a:latin typeface="+mn-ea"/>
                <a:ea typeface="+mn-ea"/>
              </a:rPr>
              <a:t>——(</a:t>
            </a:r>
            <a:r>
              <a:rPr lang="zh-CN" altLang="en-US" sz="2400" b="1" dirty="0">
                <a:latin typeface="+mn-ea"/>
                <a:ea typeface="+mn-ea"/>
              </a:rPr>
              <a:t>　　　</a:t>
            </a:r>
            <a:r>
              <a:rPr lang="en-US" altLang="zh-CN" sz="2400" b="1" dirty="0">
                <a:latin typeface="+mn-ea"/>
                <a:ea typeface="+mn-ea"/>
              </a:rPr>
              <a:t>)  </a:t>
            </a:r>
            <a:r>
              <a:rPr lang="zh-CN" altLang="en-US" sz="2400" b="1" dirty="0">
                <a:latin typeface="+mn-ea"/>
                <a:ea typeface="+mn-ea"/>
              </a:rPr>
              <a:t>大</a:t>
            </a:r>
            <a:r>
              <a:rPr lang="en-US" altLang="zh-CN" sz="2400" b="1" dirty="0">
                <a:latin typeface="+mn-ea"/>
                <a:ea typeface="+mn-ea"/>
              </a:rPr>
              <a:t>——(</a:t>
            </a:r>
            <a:r>
              <a:rPr lang="zh-CN" altLang="en-US" sz="2400" b="1" dirty="0">
                <a:latin typeface="+mn-ea"/>
                <a:ea typeface="+mn-ea"/>
              </a:rPr>
              <a:t>　　　</a:t>
            </a:r>
            <a:r>
              <a:rPr lang="en-US" altLang="zh-CN" sz="2400" b="1" dirty="0">
                <a:latin typeface="+mn-ea"/>
                <a:ea typeface="+mn-ea"/>
              </a:rPr>
              <a:t>)       </a:t>
            </a:r>
            <a:r>
              <a:rPr lang="zh-CN" altLang="en-US" sz="2400" b="1" dirty="0">
                <a:latin typeface="+mn-ea"/>
                <a:ea typeface="+mn-ea"/>
              </a:rPr>
              <a:t>下</a:t>
            </a:r>
            <a:r>
              <a:rPr lang="en-US" altLang="zh-CN" sz="2400" b="1" dirty="0">
                <a:latin typeface="+mn-ea"/>
                <a:ea typeface="+mn-ea"/>
              </a:rPr>
              <a:t>——(</a:t>
            </a:r>
            <a:r>
              <a:rPr lang="zh-CN" altLang="en-US" sz="2400" b="1" dirty="0">
                <a:latin typeface="+mn-ea"/>
                <a:ea typeface="+mn-ea"/>
              </a:rPr>
              <a:t>　　　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21050" y="227488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短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516688" y="2249488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方</a:t>
            </a: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57563" y="282257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软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526213" y="282257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黑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344863" y="339090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540500" y="340201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上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8763" y="1646238"/>
            <a:ext cx="5707062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4</a:t>
            </a:r>
            <a:r>
              <a:rPr lang="zh-CN" altLang="en-US" sz="2400" b="1" dirty="0">
                <a:latin typeface="+mn-ea"/>
                <a:ea typeface="+mn-ea"/>
              </a:rPr>
              <a:t>．量词填空。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53213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一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　　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草坪　　　　一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　　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野花　　　　一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　　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太阳        一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　　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天空  </a:t>
            </a:r>
            <a:endParaRPr lang="en-US" altLang="zh-CN" sz="2400" b="1" dirty="0">
              <a:latin typeface="+mn-ea"/>
              <a:ea typeface="+mn-ea"/>
            </a:endParaRPr>
          </a:p>
          <a:p>
            <a:pPr marL="53213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一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　　</a:t>
            </a:r>
            <a:r>
              <a:rPr lang="en-US" altLang="zh-CN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森林        一</a:t>
            </a:r>
            <a:r>
              <a:rPr lang="en-US" altLang="zh-CN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　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 smtClean="0">
                <a:latin typeface="+mn-ea"/>
                <a:ea typeface="+mn-ea"/>
              </a:rPr>
              <a:t>铅笔</a:t>
            </a:r>
            <a:endParaRPr lang="en-US" altLang="zh-CN" sz="2400" b="1" smtClean="0">
              <a:latin typeface="+mn-ea"/>
              <a:ea typeface="+mn-ea"/>
            </a:endParaRPr>
          </a:p>
          <a:p>
            <a:pPr marL="53213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atin typeface="+mn-ea"/>
                <a:ea typeface="+mn-ea"/>
              </a:rPr>
              <a:t>一</a:t>
            </a:r>
            <a:r>
              <a:rPr lang="en-US" altLang="zh-CN" sz="2400" b="1">
                <a:latin typeface="+mn-ea"/>
                <a:ea typeface="+mn-ea"/>
              </a:rPr>
              <a:t>( 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zh-CN" altLang="en-US" sz="2400" b="1" smtClean="0">
                <a:latin typeface="+mn-ea"/>
                <a:ea typeface="+mn-ea"/>
              </a:rPr>
              <a:t> </a:t>
            </a:r>
            <a:r>
              <a:rPr lang="en-US" altLang="zh-CN" sz="2400" b="1" smtClean="0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雪松  </a:t>
            </a:r>
            <a:r>
              <a:rPr lang="zh-CN" altLang="en-US" sz="2400" b="1" smtClean="0">
                <a:latin typeface="+mn-ea"/>
                <a:ea typeface="+mn-ea"/>
              </a:rPr>
              <a:t>      一</a:t>
            </a:r>
            <a:r>
              <a:rPr lang="en-US" altLang="zh-CN" sz="2400" b="1">
                <a:latin typeface="+mn-ea"/>
                <a:ea typeface="+mn-ea"/>
              </a:rPr>
              <a:t>( </a:t>
            </a:r>
            <a:r>
              <a:rPr lang="en-US" altLang="zh-CN" sz="2400" b="1" smtClean="0">
                <a:latin typeface="+mn-ea"/>
                <a:ea typeface="+mn-ea"/>
              </a:rPr>
              <a:t> 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 smtClean="0">
                <a:latin typeface="+mn-ea"/>
                <a:ea typeface="+mn-ea"/>
              </a:rPr>
              <a:t>小鸟</a:t>
            </a:r>
            <a:endParaRPr lang="en-US" altLang="zh-CN" sz="2400" b="1" smtClean="0">
              <a:latin typeface="+mn-ea"/>
              <a:ea typeface="+mn-ea"/>
            </a:endParaRPr>
          </a:p>
          <a:p>
            <a:pPr marL="53213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latin typeface="+mn-ea"/>
                <a:ea typeface="+mn-ea"/>
              </a:rPr>
              <a:t>一</a:t>
            </a:r>
            <a:r>
              <a:rPr lang="en-US" altLang="zh-CN" sz="2400" b="1">
                <a:latin typeface="+mn-ea"/>
                <a:ea typeface="+mn-ea"/>
              </a:rPr>
              <a:t>( 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zh-CN" altLang="en-US" sz="2400" b="1" smtClean="0">
                <a:latin typeface="+mn-ea"/>
                <a:ea typeface="+mn-ea"/>
              </a:rPr>
              <a:t> </a:t>
            </a:r>
            <a:r>
              <a:rPr lang="en-US" altLang="zh-CN" sz="2400" b="1" smtClean="0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轻风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00338" y="2287588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块</a:t>
            </a: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757863" y="2271713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朵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00338" y="284162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个</a:t>
            </a: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57863" y="284162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片</a:t>
            </a: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700338" y="3427413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片</a:t>
            </a: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781675" y="3294063"/>
            <a:ext cx="4937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支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9592" y="395845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棵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1675" y="39690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9592" y="451721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阵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14" grpId="0"/>
      <p:bldP spid="15" grpId="0"/>
      <p:bldP spid="5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6"/>
          <p:cNvSpPr/>
          <p:nvPr/>
        </p:nvSpPr>
        <p:spPr>
          <a:xfrm>
            <a:off x="914942" y="2581822"/>
            <a:ext cx="7491413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1.</a:t>
            </a:r>
            <a:r>
              <a:rPr lang="zh-CN" altLang="en-US" sz="2400" b="1" dirty="0">
                <a:latin typeface="+mj-ea"/>
                <a:ea typeface="+mj-ea"/>
              </a:rPr>
              <a:t>会认、会写本课生字。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2.</a:t>
            </a:r>
            <a:r>
              <a:rPr lang="zh-CN" altLang="en-US" sz="2400" b="1" dirty="0">
                <a:latin typeface="+mj-ea"/>
                <a:ea typeface="+mj-ea"/>
              </a:rPr>
              <a:t>有感情地朗读课文。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3.</a:t>
            </a:r>
            <a:r>
              <a:rPr lang="zh-CN" altLang="en-US" sz="2400" b="1" dirty="0">
                <a:latin typeface="+mj-ea"/>
                <a:ea typeface="+mj-ea"/>
              </a:rPr>
              <a:t>初步感知文意，了解课文内容。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47850" y="1525588"/>
            <a:ext cx="5387975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5</a:t>
            </a:r>
            <a:r>
              <a:rPr lang="zh-CN" altLang="en-US" sz="2400" b="1" dirty="0">
                <a:latin typeface="+mn-ea"/>
                <a:ea typeface="+mn-ea"/>
              </a:rPr>
              <a:t>．课文学得怎么样，把空填上才算棒！</a:t>
            </a:r>
            <a:endParaRPr lang="zh-CN" altLang="en-US" sz="2400" b="1" dirty="0">
              <a:latin typeface="+mn-ea"/>
              <a:ea typeface="+mn-ea"/>
            </a:endParaRPr>
          </a:p>
          <a:p>
            <a:pPr indent="4508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脚尖滑过的地方，</a:t>
            </a:r>
            <a:endParaRPr lang="zh-CN" altLang="en-US" sz="2400" b="1" dirty="0">
              <a:latin typeface="+mn-ea"/>
              <a:ea typeface="+mn-ea"/>
            </a:endParaRPr>
          </a:p>
          <a:p>
            <a:pPr indent="4508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大块的草坪，</a:t>
            </a:r>
            <a:r>
              <a:rPr lang="en-US" altLang="zh-CN" sz="2400" b="1" dirty="0">
                <a:latin typeface="+mn-ea"/>
                <a:ea typeface="+mn-ea"/>
              </a:rPr>
              <a:t>__________</a:t>
            </a:r>
            <a:r>
              <a:rPr lang="zh-CN" altLang="en-US" sz="2400" b="1" dirty="0">
                <a:latin typeface="+mn-ea"/>
                <a:ea typeface="+mn-ea"/>
              </a:rPr>
              <a:t>了；</a:t>
            </a:r>
            <a:endParaRPr lang="zh-CN" altLang="en-US" sz="2400" b="1" dirty="0">
              <a:latin typeface="+mn-ea"/>
              <a:ea typeface="+mn-ea"/>
            </a:endParaRPr>
          </a:p>
          <a:p>
            <a:pPr indent="4508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大朵的野花，</a:t>
            </a:r>
            <a:r>
              <a:rPr lang="en-US" altLang="zh-CN" sz="2400" b="1" dirty="0">
                <a:latin typeface="+mn-ea"/>
                <a:ea typeface="+mn-ea"/>
              </a:rPr>
              <a:t>__________</a:t>
            </a:r>
            <a:r>
              <a:rPr lang="zh-CN" altLang="en-US" sz="2400" b="1" dirty="0">
                <a:latin typeface="+mn-ea"/>
                <a:ea typeface="+mn-ea"/>
              </a:rPr>
              <a:t>了；</a:t>
            </a:r>
            <a:endParaRPr lang="zh-CN" altLang="en-US" sz="2400" b="1" dirty="0">
              <a:latin typeface="+mn-ea"/>
              <a:ea typeface="+mn-ea"/>
            </a:endParaRPr>
          </a:p>
          <a:p>
            <a:pPr indent="4508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大片的天空，</a:t>
            </a:r>
            <a:r>
              <a:rPr lang="en-US" altLang="zh-CN" sz="2400" b="1" dirty="0">
                <a:latin typeface="+mn-ea"/>
                <a:ea typeface="+mn-ea"/>
              </a:rPr>
              <a:t>__________</a:t>
            </a:r>
            <a:r>
              <a:rPr lang="zh-CN" altLang="en-US" sz="2400" b="1" dirty="0">
                <a:latin typeface="+mn-ea"/>
                <a:ea typeface="+mn-ea"/>
              </a:rPr>
              <a:t>了；</a:t>
            </a:r>
            <a:endParaRPr lang="zh-CN" altLang="en-US" sz="2400" b="1" dirty="0">
              <a:latin typeface="+mn-ea"/>
              <a:ea typeface="+mn-ea"/>
            </a:endParaRPr>
          </a:p>
          <a:p>
            <a:pPr indent="4508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蓝</a:t>
            </a:r>
            <a:r>
              <a:rPr lang="en-US" altLang="zh-CN" sz="2400" b="1" dirty="0">
                <a:latin typeface="+mn-ea"/>
                <a:ea typeface="+mn-ea"/>
              </a:rPr>
              <a:t>——</a:t>
            </a:r>
            <a:r>
              <a:rPr lang="zh-CN" altLang="en-US" sz="2400" b="1" dirty="0">
                <a:latin typeface="+mn-ea"/>
                <a:ea typeface="+mn-ea"/>
              </a:rPr>
              <a:t>得</a:t>
            </a:r>
            <a:r>
              <a:rPr lang="en-US" altLang="zh-CN" sz="2400" b="1" dirty="0">
                <a:latin typeface="+mn-ea"/>
                <a:ea typeface="+mn-ea"/>
              </a:rPr>
              <a:t>——</a:t>
            </a:r>
            <a:r>
              <a:rPr lang="zh-CN" altLang="en-US" sz="2400" b="1" dirty="0">
                <a:latin typeface="+mn-ea"/>
                <a:ea typeface="+mn-ea"/>
              </a:rPr>
              <a:t>透</a:t>
            </a:r>
            <a:r>
              <a:rPr lang="en-US" altLang="zh-CN" sz="2400" b="1" dirty="0">
                <a:latin typeface="+mn-ea"/>
                <a:ea typeface="+mn-ea"/>
              </a:rPr>
              <a:t>——</a:t>
            </a:r>
            <a:r>
              <a:rPr lang="zh-CN" altLang="en-US" sz="2400" b="1" dirty="0">
                <a:latin typeface="+mn-ea"/>
                <a:ea typeface="+mn-ea"/>
              </a:rPr>
              <a:t>明！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87900" y="273208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绿</a:t>
            </a: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87900" y="327501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红</a:t>
            </a: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787900" y="3700463"/>
            <a:ext cx="4937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蓝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2718808" y="1794749"/>
            <a:ext cx="5720859" cy="47089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42925">
              <a:lnSpc>
                <a:spcPct val="150000"/>
              </a:lnSpc>
            </a:pPr>
            <a:r>
              <a:rPr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高洪波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sz="2000" b="1" smtClean="0">
                <a:latin typeface="+mj-ea"/>
                <a:ea typeface="+mj-ea"/>
              </a:rPr>
              <a:t>笔名向川</a:t>
            </a:r>
            <a:r>
              <a:rPr sz="2000" b="1" dirty="0">
                <a:latin typeface="+mj-ea"/>
                <a:ea typeface="+mj-ea"/>
              </a:rPr>
              <a:t>，诗人、散文家</a:t>
            </a:r>
            <a:r>
              <a:rPr sz="2000" b="1">
                <a:latin typeface="+mj-ea"/>
                <a:ea typeface="+mj-ea"/>
              </a:rPr>
              <a:t>。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先后出版过儿童诗集</a:t>
            </a:r>
            <a:r>
              <a:rPr sz="2000" b="1" dirty="0">
                <a:solidFill>
                  <a:srgbClr val="FF0000"/>
                </a:solidFill>
                <a:latin typeface="+mj-ea"/>
                <a:ea typeface="+mj-ea"/>
              </a:rPr>
              <a:t>《大象法官》、《鹅鹅鹅</a:t>
            </a:r>
            <a:r>
              <a:rPr sz="2000" b="1">
                <a:solidFill>
                  <a:srgbClr val="FF0000"/>
                </a:solidFill>
                <a:latin typeface="+mj-ea"/>
                <a:ea typeface="+mj-ea"/>
              </a:rPr>
              <a:t>》、《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吃石头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的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鳄鱼</a:t>
            </a:r>
            <a:r>
              <a:rPr sz="2000" b="1" dirty="0">
                <a:solidFill>
                  <a:srgbClr val="FF0000"/>
                </a:solidFill>
                <a:latin typeface="+mj-ea"/>
                <a:ea typeface="+mj-ea"/>
              </a:rPr>
              <a:t>》、《种葡萄的狐狸》、《</a:t>
            </a:r>
            <a:r>
              <a:rPr sz="2000" b="1">
                <a:solidFill>
                  <a:srgbClr val="FF0000"/>
                </a:solidFill>
                <a:latin typeface="+mj-ea"/>
                <a:ea typeface="+mj-ea"/>
              </a:rPr>
              <a:t>少女和泡泡糖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》、《</a:t>
            </a:r>
            <a:r>
              <a:rPr sz="2000" b="1" dirty="0">
                <a:solidFill>
                  <a:srgbClr val="FF0000"/>
                </a:solidFill>
                <a:latin typeface="+mj-ea"/>
                <a:ea typeface="+mj-ea"/>
              </a:rPr>
              <a:t>飞龙与神鸽》，散文集《波斯猫</a:t>
            </a:r>
            <a:r>
              <a:rPr sz="2000" b="1">
                <a:solidFill>
                  <a:srgbClr val="FF0000"/>
                </a:solidFill>
                <a:latin typeface="+mj-ea"/>
                <a:ea typeface="+mj-ea"/>
              </a:rPr>
              <a:t>》、《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文坛走笔</a:t>
            </a:r>
            <a:r>
              <a:rPr sz="2000" b="1" dirty="0">
                <a:solidFill>
                  <a:srgbClr val="FF0000"/>
                </a:solidFill>
                <a:latin typeface="+mj-ea"/>
                <a:ea typeface="+mj-ea"/>
              </a:rPr>
              <a:t>》等</a:t>
            </a:r>
            <a:r>
              <a:rPr sz="2000" b="1" dirty="0">
                <a:latin typeface="+mj-ea"/>
                <a:ea typeface="+mj-ea"/>
              </a:rPr>
              <a:t>。散文集《悄悄话》获全国第三届儿童文学优秀作品奖。《我想》获全国第一届儿童文学优秀作品奖，其中，《我想》这首儿童文学优秀作品奖和张继楼的《童年的水墨画》一起进入了人教版语文五年级下册的第九课《儿童诗两首》。</a:t>
            </a:r>
            <a:endParaRPr sz="2000" b="1" dirty="0">
              <a:latin typeface="+mj-ea"/>
              <a:ea typeface="+mj-ea"/>
            </a:endParaRPr>
          </a:p>
        </p:txBody>
      </p:sp>
      <p:pic>
        <p:nvPicPr>
          <p:cNvPr id="6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0400" y="241300"/>
            <a:ext cx="2713038" cy="71278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754063" y="1090613"/>
            <a:ext cx="2798762" cy="666750"/>
            <a:chOff x="754063" y="1090613"/>
            <a:chExt cx="2798762" cy="666750"/>
          </a:xfrm>
        </p:grpSpPr>
        <p:grpSp>
          <p:nvGrpSpPr>
            <p:cNvPr id="15365" name="组合 2"/>
            <p:cNvGrpSpPr/>
            <p:nvPr/>
          </p:nvGrpSpPr>
          <p:grpSpPr>
            <a:xfrm>
              <a:off x="1463675" y="1208088"/>
              <a:ext cx="2089150" cy="481012"/>
              <a:chOff x="1546420" y="1338229"/>
              <a:chExt cx="2088955" cy="481013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1546420" y="1338229"/>
                <a:ext cx="2088955" cy="44926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ADDBE9"/>
                  </a:gs>
                  <a:gs pos="100000">
                    <a:schemeClr val="bg1"/>
                  </a:gs>
                </a:gsLst>
              </a:gradFill>
              <a:ln>
                <a:solidFill>
                  <a:srgbClr val="8FCEE4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69" name="文本框 16"/>
              <p:cNvSpPr txBox="1"/>
              <p:nvPr/>
            </p:nvSpPr>
            <p:spPr>
              <a:xfrm>
                <a:off x="1805798" y="1357279"/>
                <a:ext cx="1752600" cy="4619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Adobe 黑体 Std R" pitchFamily="34" charset="-122"/>
                    <a:ea typeface="Adobe 黑体 Std R" pitchFamily="34" charset="-122"/>
                  </a:rPr>
                  <a:t>走近作者</a:t>
                </a:r>
                <a:endParaRPr lang="zh-CN" altLang="en-US" sz="2400" b="1" dirty="0">
                  <a:latin typeface="Adobe 黑体 Std R" pitchFamily="34" charset="-122"/>
                  <a:ea typeface="Adobe 黑体 Std R" pitchFamily="34" charset="-122"/>
                </a:endParaRPr>
              </a:p>
            </p:txBody>
          </p:sp>
        </p:grpSp>
        <p:pic>
          <p:nvPicPr>
            <p:cNvPr id="15366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4063" y="1090613"/>
              <a:ext cx="1087437" cy="6667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73743507" name="图片 34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238" y="2548699"/>
            <a:ext cx="2136013" cy="2161858"/>
          </a:xfrm>
          <a:prstGeom prst="ellipse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374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374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" descr="听英语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8" name="组合 19"/>
          <p:cNvGrpSpPr/>
          <p:nvPr/>
        </p:nvGrpSpPr>
        <p:grpSpPr>
          <a:xfrm>
            <a:off x="1711325" y="1731963"/>
            <a:ext cx="2838450" cy="3919537"/>
            <a:chOff x="1864976" y="1731963"/>
            <a:chExt cx="2839124" cy="3918950"/>
          </a:xfrm>
        </p:grpSpPr>
        <p:sp>
          <p:nvSpPr>
            <p:cNvPr id="21" name="Oval 677"/>
            <p:cNvSpPr>
              <a:spLocks noChangeArrowheads="1"/>
            </p:cNvSpPr>
            <p:nvPr/>
          </p:nvSpPr>
          <p:spPr bwMode="auto">
            <a:xfrm rot="21275257">
              <a:off x="2095219" y="1731963"/>
              <a:ext cx="2310360" cy="2311054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1" name="Oval 510"/>
            <p:cNvSpPr/>
            <p:nvPr/>
          </p:nvSpPr>
          <p:spPr>
            <a:xfrm>
              <a:off x="2209800" y="3206750"/>
              <a:ext cx="2087563" cy="74453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16392" name="Oval 512"/>
            <p:cNvSpPr/>
            <p:nvPr/>
          </p:nvSpPr>
          <p:spPr>
            <a:xfrm>
              <a:off x="2514600" y="1973263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16393" name="AutoShape 513"/>
            <p:cNvSpPr/>
            <p:nvPr/>
          </p:nvSpPr>
          <p:spPr>
            <a:xfrm>
              <a:off x="1864976" y="3832145"/>
              <a:ext cx="2839124" cy="1815492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 cap="flat" cmpd="sng">
              <a:solidFill>
                <a:srgbClr val="F69D26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25" name="TextBox 6"/>
            <p:cNvSpPr txBox="1"/>
            <p:nvPr/>
          </p:nvSpPr>
          <p:spPr>
            <a:xfrm>
              <a:off x="2415970" y="2119255"/>
              <a:ext cx="1881634" cy="10777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黑体 Std R"/>
                  <a:ea typeface="Adobe 黑体 Std R"/>
                  <a:cs typeface="Adobe 黑体 Std R"/>
                  <a:hlinkClick r:id="rId2" action="ppaction://hlinkfile"/>
                </a:rPr>
                <a:t>   </a:t>
              </a: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2" action="ppaction://hlinkfile"/>
                </a:rPr>
                <a:t>点击</a:t>
              </a:r>
              <a:endParaRPr kumimoji="0" lang="en-US" altLang="zh-CN" sz="32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  <a:hlinkClick r:id="rId2" action="ppaction://hlinkfile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2" action="ppaction://hlinkfile"/>
                </a:rPr>
                <a:t>听朗读</a:t>
              </a:r>
              <a:endPara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endParaRPr>
            </a:p>
          </p:txBody>
        </p:sp>
        <p:grpSp>
          <p:nvGrpSpPr>
            <p:cNvPr id="16395" name="组 53"/>
            <p:cNvGrpSpPr/>
            <p:nvPr/>
          </p:nvGrpSpPr>
          <p:grpSpPr>
            <a:xfrm>
              <a:off x="2505075" y="2160588"/>
              <a:ext cx="533400" cy="393700"/>
              <a:chOff x="2505685" y="2160436"/>
              <a:chExt cx="533248" cy="39456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719803" y="2181051"/>
                <a:ext cx="207953" cy="208387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16398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700000">
                <a:off x="2575028" y="2091093"/>
                <a:ext cx="394562" cy="533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6396" name="矩形 11"/>
            <p:cNvSpPr/>
            <p:nvPr/>
          </p:nvSpPr>
          <p:spPr>
            <a:xfrm>
              <a:off x="2117200" y="3832145"/>
              <a:ext cx="2422525" cy="18187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ts val="3500"/>
                </a:lnSpc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宋体" panose="02010600030101010101" pitchFamily="2" charset="-122"/>
                </a:rPr>
                <a:t>听范读，边听边画出课文中的生字词。同时认准字音</a:t>
              </a:r>
              <a:r>
                <a:rPr lang="en-US" altLang="zh-CN" sz="2000" b="1" dirty="0">
                  <a:latin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宋体" panose="02010600030101010101" pitchFamily="2" charset="-122"/>
                </a:rPr>
                <a:t>理解词语意思。</a:t>
              </a:r>
              <a:endParaRPr lang="zh-CN" altLang="en-US" sz="20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18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7100" y="306388"/>
            <a:ext cx="2473325" cy="647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组合 5"/>
          <p:cNvGrpSpPr/>
          <p:nvPr/>
        </p:nvGrpSpPr>
        <p:grpSpPr>
          <a:xfrm>
            <a:off x="971550" y="1376363"/>
            <a:ext cx="7150100" cy="4519612"/>
            <a:chOff x="971201" y="1376690"/>
            <a:chExt cx="7150138" cy="4519594"/>
          </a:xfrm>
        </p:grpSpPr>
        <p:sp>
          <p:nvSpPr>
            <p:cNvPr id="7" name="任意多边形 6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自读提示：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1.</a:t>
              </a:r>
              <a:r>
                <a:rPr kumimoji="0" 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请同学们自由朗读课文，努力读准字音、读通句子。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2.</a:t>
              </a:r>
              <a:r>
                <a:rPr kumimoji="0" 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想一想：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课文主要写了什么？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3"/>
          <p:cNvSpPr/>
          <p:nvPr/>
        </p:nvSpPr>
        <p:spPr>
          <a:xfrm>
            <a:off x="771525" y="2443163"/>
            <a:ext cx="7434263" cy="973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6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121859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Box 7"/>
          <p:cNvSpPr txBox="1"/>
          <p:nvPr/>
        </p:nvSpPr>
        <p:spPr>
          <a:xfrm>
            <a:off x="1377950" y="2132971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3200" b="1" dirty="0">
              <a:solidFill>
                <a:srgbClr val="00B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矩形 1"/>
          <p:cNvSpPr/>
          <p:nvPr/>
        </p:nvSpPr>
        <p:spPr>
          <a:xfrm>
            <a:off x="1279525" y="2992126"/>
            <a:ext cx="6827838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hé</a:t>
            </a:r>
            <a:r>
              <a:rPr lang="en-US" altLang="zh-CN" sz="20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</a:t>
            </a:r>
            <a:r>
              <a:rPr lang="en-US" altLang="zh-CN" sz="2000" b="1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liáo</a:t>
            </a:r>
            <a:r>
              <a:rPr lang="en-US" altLang="zh-CN" sz="20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</a:t>
            </a:r>
            <a:r>
              <a:rPr lang="en-US" altLang="zh-CN" sz="20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píng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yù        </a:t>
            </a:r>
            <a:endParaRPr lang="en-US" altLang="zh-CN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铅笔盒   聊天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葱郁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000" b="1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lā</a:t>
            </a:r>
            <a:r>
              <a:rPr lang="en-US" altLang="zh-CN" sz="20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    cōng                 </a:t>
            </a:r>
            <a:r>
              <a:rPr lang="en-US" altLang="zh-CN" sz="20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bān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jīng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dīng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níng</a:t>
            </a:r>
            <a:endParaRPr lang="en-US" altLang="zh-CN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拉着手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烟囱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苹果般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精灵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叮咛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2802794" y="1049329"/>
          <a:ext cx="3648986" cy="1002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60841" y="2029807"/>
            <a:ext cx="101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liáo 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00666" y="2027948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píng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3421" y="2525107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聊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34036" y="2521932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7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538" y="1485295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8" name="TextBox 30"/>
          <p:cNvSpPr txBox="1"/>
          <p:nvPr/>
        </p:nvSpPr>
        <p:spPr>
          <a:xfrm>
            <a:off x="1487488" y="1563082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3200" b="1" dirty="0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85608" y="2537807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郁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08935" y="3577620"/>
            <a:ext cx="1222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bān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73650" y="3607782"/>
            <a:ext cx="1397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dīng 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47809" y="3589957"/>
            <a:ext cx="14430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jīng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27338" y="406974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73513" y="408244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精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04975" y="4036407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囱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95875" y="405069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叮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76963" y="408244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咛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786722" y="2044095"/>
            <a:ext cx="1017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yù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77645" y="3560792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cōng  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98317" y="2025045"/>
            <a:ext cx="12176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hé 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34396" y="254574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盒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66803" y="3609687"/>
            <a:ext cx="1466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níng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9" grpId="0"/>
      <p:bldP spid="33" grpId="0"/>
      <p:bldP spid="34" grpId="0"/>
      <p:bldP spid="47" grpId="0"/>
      <p:bldP spid="53" grpId="0"/>
      <p:bldP spid="30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2824163" y="2419713"/>
            <a:ext cx="3314606" cy="1383665"/>
            <a:chOff x="2240504" y="4774611"/>
            <a:chExt cx="3314920" cy="1384238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3118"/>
              <a:ext cx="150826" cy="949718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4" name="TextBox 15"/>
            <p:cNvSpPr txBox="1"/>
            <p:nvPr/>
          </p:nvSpPr>
          <p:spPr>
            <a:xfrm>
              <a:off x="2388434" y="4774611"/>
              <a:ext cx="3166990" cy="13842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jié</a:t>
              </a:r>
              <a:r>
                <a:rPr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（结伴）</a:t>
              </a:r>
              <a:endPara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jiē</a:t>
              </a:r>
              <a:r>
                <a:rPr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（结实）</a:t>
              </a:r>
              <a:endPara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5" name="TextBox 1"/>
          <p:cNvSpPr txBox="1"/>
          <p:nvPr/>
        </p:nvSpPr>
        <p:spPr>
          <a:xfrm>
            <a:off x="2249488" y="2908300"/>
            <a:ext cx="569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5"/>
          <p:cNvGrpSpPr/>
          <p:nvPr/>
        </p:nvGrpSpPr>
        <p:grpSpPr>
          <a:xfrm>
            <a:off x="2832100" y="3864701"/>
            <a:ext cx="3303131" cy="1383665"/>
            <a:chOff x="2240504" y="4787672"/>
            <a:chExt cx="3301916" cy="1383790"/>
          </a:xfrm>
        </p:grpSpPr>
        <p:sp>
          <p:nvSpPr>
            <p:cNvPr id="12" name="左大括号 11"/>
            <p:cNvSpPr/>
            <p:nvPr/>
          </p:nvSpPr>
          <p:spPr>
            <a:xfrm>
              <a:off x="2240504" y="5033032"/>
              <a:ext cx="150757" cy="950998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89" name="TextBox 15"/>
            <p:cNvSpPr txBox="1"/>
            <p:nvPr/>
          </p:nvSpPr>
          <p:spPr>
            <a:xfrm>
              <a:off x="2375430" y="4787672"/>
              <a:ext cx="3166990" cy="13837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b="1" smtClean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kōng</a:t>
              </a:r>
              <a:r>
                <a:rPr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天空</a:t>
              </a:r>
              <a:r>
                <a:rPr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800" b="1" smtClean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kòng</a:t>
              </a:r>
              <a:r>
                <a:rPr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空地</a:t>
              </a:r>
              <a:r>
                <a:rPr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7" name="TextBox 1"/>
          <p:cNvSpPr txBox="1"/>
          <p:nvPr/>
        </p:nvSpPr>
        <p:spPr>
          <a:xfrm>
            <a:off x="2257425" y="4340225"/>
            <a:ext cx="569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7" descr="花盆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" y="1701800"/>
            <a:ext cx="5080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0"/>
          <p:cNvSpPr txBox="1">
            <a:spLocks noChangeArrowheads="1"/>
          </p:cNvSpPr>
          <p:nvPr/>
        </p:nvSpPr>
        <p:spPr bwMode="auto">
          <a:xfrm>
            <a:off x="1298575" y="1706563"/>
            <a:ext cx="14208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2548</Words>
  <Application>WPS 演示</Application>
  <PresentationFormat>全屏显示(4:3)</PresentationFormat>
  <Paragraphs>426</Paragraphs>
  <Slides>31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Arial</vt:lpstr>
      <vt:lpstr>方正黑体简体</vt:lpstr>
      <vt:lpstr>仿宋</vt:lpstr>
      <vt:lpstr>微软雅黑</vt:lpstr>
      <vt:lpstr>黑体</vt:lpstr>
      <vt:lpstr>Gulim</vt:lpstr>
      <vt:lpstr>方正大黑简体</vt:lpstr>
      <vt:lpstr>Adobe 黑体 Std R</vt:lpstr>
      <vt:lpstr>Malgun Gothic</vt:lpstr>
      <vt:lpstr>Adobe 黑体 Std R</vt:lpstr>
      <vt:lpstr>Times New Roman</vt:lpstr>
      <vt:lpstr>楷体</vt:lpstr>
      <vt:lpstr>方正姚体</vt:lpstr>
      <vt:lpstr>方正卡通简体</vt:lpstr>
      <vt:lpstr>Arial Unicode MS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荣德基</dc:creator>
  <cp:lastModifiedBy>一生为梦1425472255</cp:lastModifiedBy>
  <cp:revision>533</cp:revision>
  <dcterms:created xsi:type="dcterms:W3CDTF">2015-12-30T08:03:00Z</dcterms:created>
  <dcterms:modified xsi:type="dcterms:W3CDTF">2018-02-05T17:01:06Z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