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92" r:id="rId4"/>
    <p:sldId id="324" r:id="rId5"/>
    <p:sldId id="323" r:id="rId6"/>
    <p:sldId id="322" r:id="rId7"/>
    <p:sldId id="321" r:id="rId8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71" d="100"/>
          <a:sy n="71" d="100"/>
        </p:scale>
        <p:origin x="-606" y="-102"/>
      </p:cViewPr>
      <p:guideLst>
        <p:guide orient="horz" pos="2159"/>
        <p:guide pos="301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2" y="1122365"/>
            <a:ext cx="6858010" cy="2387603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2" y="3602043"/>
            <a:ext cx="6858010" cy="1655764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85" y="365126"/>
            <a:ext cx="1971678" cy="5811846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34" cy="5811846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1" y="365126"/>
            <a:ext cx="7886712" cy="581184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12" cy="2852741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70"/>
            <a:ext cx="7886712" cy="150018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1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7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365126"/>
            <a:ext cx="7886712" cy="132556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5"/>
            <a:ext cx="386834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9"/>
            <a:ext cx="3868346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7" y="1681165"/>
            <a:ext cx="3887397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7" y="2505079"/>
            <a:ext cx="3887397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7" y="987426"/>
            <a:ext cx="4629157" cy="487363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7" y="987426"/>
            <a:ext cx="4629157" cy="4873632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 fontAlgn="base"/>
            <a:endParaRPr lang="zh-CN" altLang="en-US" strike="noStrike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 indent="-2286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文本框 2"/>
          <p:cNvSpPr txBox="1"/>
          <p:nvPr/>
        </p:nvSpPr>
        <p:spPr>
          <a:xfrm>
            <a:off x="6110288" y="6399213"/>
            <a:ext cx="2865437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二年级语文下册（</a:t>
            </a:r>
            <a:r>
              <a:rPr lang="en-US" altLang="zh-CN" sz="2000">
                <a:latin typeface="Calibri" panose="020F0502020204030204" pitchFamily="34" charset="0"/>
                <a:ea typeface="宋体" panose="02010600030101010101" pitchFamily="2" charset="-122"/>
              </a:rPr>
              <a:t>RJ</a:t>
            </a:r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）</a:t>
            </a:r>
            <a:endParaRPr lang="zh-CN" altLang="en-US" sz="20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4090" y="3147695"/>
            <a:ext cx="4040505" cy="7315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110" y="1356995"/>
            <a:ext cx="8399780" cy="48761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7255" y="2173605"/>
            <a:ext cx="2371725" cy="32759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3085" y="2694940"/>
            <a:ext cx="408940" cy="3625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3085" y="2678430"/>
            <a:ext cx="408940" cy="3625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5420" y="3709670"/>
            <a:ext cx="408940" cy="3625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2090" y="3692525"/>
            <a:ext cx="408940" cy="3625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3085" y="4714875"/>
            <a:ext cx="408940" cy="3625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3835" y="4706620"/>
            <a:ext cx="408940" cy="3625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7165" y="5728970"/>
            <a:ext cx="408940" cy="3625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580" y="5730240"/>
            <a:ext cx="408940" cy="3625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560" y="1754505"/>
            <a:ext cx="8818880" cy="396176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275" y="2310765"/>
            <a:ext cx="69342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0015" y="2317750"/>
            <a:ext cx="69342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2300" y="2319020"/>
            <a:ext cx="5143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0395" y="2310765"/>
            <a:ext cx="44577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3480" y="2324735"/>
            <a:ext cx="70167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9540" y="4463415"/>
            <a:ext cx="88074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4615" y="5295265"/>
            <a:ext cx="88074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1555" y="4463415"/>
            <a:ext cx="88074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1555" y="5253990"/>
            <a:ext cx="88074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0395" y="4474210"/>
            <a:ext cx="88074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0395" y="5262245"/>
            <a:ext cx="88074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0345" y="4463415"/>
            <a:ext cx="88074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9235" y="5262245"/>
            <a:ext cx="880745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630" y="2100580"/>
            <a:ext cx="8714105" cy="265684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020" y="3188335"/>
            <a:ext cx="113728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0460" y="3201670"/>
            <a:ext cx="206502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8015" y="3794125"/>
            <a:ext cx="57023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0855" y="3785235"/>
            <a:ext cx="57023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045" y="4352925"/>
            <a:ext cx="57023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95" y="4361180"/>
            <a:ext cx="57023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4590" y="4352925"/>
            <a:ext cx="57023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460" y="1590675"/>
            <a:ext cx="8895080" cy="408559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9970" y="214566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0330" y="273240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5305" y="4552950"/>
            <a:ext cx="244792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5775" y="5220335"/>
            <a:ext cx="117094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9530" y="5219065"/>
            <a:ext cx="117094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510" y="1909445"/>
            <a:ext cx="8856980" cy="385699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1860" y="2988310"/>
            <a:ext cx="144335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2020" y="3556635"/>
            <a:ext cx="229552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2290" y="4130675"/>
            <a:ext cx="471805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ww.youyi100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WPS 演示</Application>
  <PresentationFormat>On-screen Show (4:3)</PresentationFormat>
  <Paragraphs>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Calibri</vt:lpstr>
      <vt:lpstr>方正黑体_GBK</vt:lpstr>
      <vt:lpstr>微软雅黑</vt:lpstr>
      <vt:lpstr>Arial Unicode MS</vt:lpstr>
      <vt:lpstr>www.youyi100.com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165</cp:revision>
  <dcterms:created xsi:type="dcterms:W3CDTF">2015-12-07T06:44:00Z</dcterms:created>
  <dcterms:modified xsi:type="dcterms:W3CDTF">2018-01-06T08:13:39Z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