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8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24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1266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2290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331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4336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4233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4131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669925" y="2344738"/>
          <a:ext cx="7805738" cy="2168525"/>
        </p:xfrm>
        <a:graphic>
          <a:graphicData uri="http://schemas.openxmlformats.org/presentationml/2006/ole">
            <p:oleObj spid="_x0000_s140290" name="文档" r:id="rId3" imgW="7805013" imgH="21683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3926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8241" name="Object 1"/>
          <p:cNvGraphicFramePr>
            <a:graphicFrameLocks noChangeAspect="1"/>
          </p:cNvGraphicFramePr>
          <p:nvPr/>
        </p:nvGraphicFramePr>
        <p:xfrm>
          <a:off x="669925" y="1227138"/>
          <a:ext cx="7805738" cy="4405312"/>
        </p:xfrm>
        <a:graphic>
          <a:graphicData uri="http://schemas.openxmlformats.org/presentationml/2006/ole">
            <p:oleObj spid="_x0000_s138241" name="文档" r:id="rId3" imgW="7805013" imgH="44055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205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3721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619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3619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516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3516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4145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34145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2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3312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209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209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1073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31073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0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29025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28001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074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2697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2595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2492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2390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2288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21857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2083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1980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18785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1776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09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673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571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468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366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1264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161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1059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956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85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0752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12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649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649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547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0547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0444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0342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240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0137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0035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9932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83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97281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96257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523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94209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318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216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91137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011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固学案.eps" descr="id:214749772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588418" y="2869406"/>
            <a:ext cx="3967163" cy="1119188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669925" y="985838"/>
          <a:ext cx="7805738" cy="4887912"/>
        </p:xfrm>
        <a:graphic>
          <a:graphicData uri="http://schemas.openxmlformats.org/presentationml/2006/ole">
            <p:oleObj spid="_x0000_s88065" name="文档" r:id="rId3" imgW="7805013" imgH="48878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704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717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601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499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83969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294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8192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089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79873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884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782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76801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19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7577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7475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7372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270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7168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065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69633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860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758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656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9218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1452563"/>
          <a:ext cx="7805738" cy="3952875"/>
        </p:xfrm>
        <a:graphic>
          <a:graphicData uri="http://schemas.openxmlformats.org/presentationml/2006/ole">
            <p:oleObj spid="_x0000_s65537" name="文档" r:id="rId3" imgW="7805013" imgH="39524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451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348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62465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144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60417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939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471</TotalTime>
  <Words>0</Words>
  <Application>Microsoft Office PowerPoint</Application>
  <PresentationFormat>全屏显示(4:3)</PresentationFormat>
  <Paragraphs>0</Paragraphs>
  <Slides>96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96</vt:i4>
      </vt:variant>
    </vt:vector>
  </HeadingPairs>
  <TitlesOfParts>
    <vt:vector size="98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liuhuan</cp:lastModifiedBy>
  <cp:revision>语文备课大师【全免费】</cp:revision>
  <dcterms:modified xsi:type="dcterms:W3CDTF">2017-06-28T03:18:24Z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