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0" r:id="rId12"/>
    <p:sldId id="269" r:id="rId13"/>
    <p:sldId id="267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-91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6A2A0E-927B-4522-89AA-04A2EB9B3DE7}" type="datetime1">
              <a:rPr lang="zh-CN" altLang="en-US"/>
              <a:pPr>
                <a:defRPr/>
              </a:pPr>
              <a:t>2017/8/29 Tuesday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25F379-9A68-4668-A1E0-95363AEC1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803650" y="2547938"/>
            <a:ext cx="76200" cy="1306512"/>
          </a:xfrm>
          <a:prstGeom prst="rect">
            <a:avLst/>
          </a:prstGeom>
          <a:solidFill>
            <a:srgbClr val="389DBA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317875" y="2546350"/>
            <a:ext cx="485775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eaVert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/>
              <a:t>PART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87788" y="2303463"/>
            <a:ext cx="3243262" cy="1004887"/>
          </a:xfrm>
        </p:spPr>
        <p:txBody>
          <a:bodyPr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dirty="0" smtClean="0">
                <a:sym typeface="Arial" pitchFamily="34" charset="0"/>
              </a:rPr>
              <a:t>单击此处编辑母版标题样式</a:t>
            </a:r>
            <a:endParaRPr lang="zh-CN" altLang="zh-CN" noProof="0" dirty="0" smtClean="0">
              <a:sym typeface="Arial" pitchFamily="34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87788" y="3309938"/>
            <a:ext cx="3243262" cy="750887"/>
          </a:xfrm>
        </p:spPr>
        <p:txBody>
          <a:bodyPr/>
          <a:lstStyle>
            <a:lvl1pPr marL="0" indent="0">
              <a:buFontTx/>
              <a:buNone/>
              <a:defRPr sz="2400"/>
            </a:lvl1pPr>
          </a:lstStyle>
          <a:p>
            <a:pPr lvl="0"/>
            <a:r>
              <a:rPr lang="zh-CN" altLang="en-US" noProof="0" dirty="0" smtClean="0"/>
              <a:t>单击此处编辑母版副标题样式</a:t>
            </a:r>
            <a:endParaRPr lang="zh-CN" altLang="zh-CN" noProof="0" dirty="0" smtClean="0"/>
          </a:p>
        </p:txBody>
      </p:sp>
      <p:sp>
        <p:nvSpPr>
          <p:cNvPr id="8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B424C-8B4E-426E-A191-B55C35479492}" type="datetime1">
              <a:rPr lang="zh-CN" altLang="en-US"/>
              <a:pPr>
                <a:defRPr/>
              </a:pPr>
              <a:t>2017/8/29 Tuesday</a:t>
            </a:fld>
            <a:endParaRPr lang="zh-CN" altLang="en-US"/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042F6-128C-4F8A-BC44-B7A76DED52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95425"/>
            <a:ext cx="4038600" cy="42338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95425"/>
            <a:ext cx="4038600" cy="42338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F46CAD-6186-47CE-AE3E-C997B996D7F6}" type="datetime1">
              <a:rPr lang="zh-CN" altLang="en-US"/>
              <a:pPr>
                <a:defRPr/>
              </a:pPr>
              <a:t>2017/8/29 Tuesday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D8467-9266-453B-AC29-38BB111DF0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14272" y="365125"/>
            <a:ext cx="7102666" cy="1325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9DFAA2-BB6D-4F81-9DE0-A281BD16C255}" type="datetime1">
              <a:rPr lang="zh-CN" altLang="en-US"/>
              <a:pPr>
                <a:defRPr/>
              </a:pPr>
              <a:t>2017/8/29 Tuesday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9C455D-CB66-4DB7-A0DB-2032681909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仅标题"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 descr="#wm#_60_37_*Z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960688" y="2546350"/>
            <a:ext cx="423862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wrap="non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/>
              <a:t>COMPANY</a:t>
            </a:r>
          </a:p>
        </p:txBody>
      </p:sp>
      <p:sp>
        <p:nvSpPr>
          <p:cNvPr id="5" name="Rectangle 4" descr="#wm#_60_37_*Z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384550" y="2547938"/>
            <a:ext cx="76200" cy="1306512"/>
          </a:xfrm>
          <a:prstGeom prst="rect">
            <a:avLst/>
          </a:prstGeom>
          <a:solidFill>
            <a:srgbClr val="389DBA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9600" y="2300400"/>
            <a:ext cx="3639600" cy="946800"/>
          </a:xfrm>
        </p:spPr>
        <p:txBody>
          <a:bodyPr>
            <a:normAutofit/>
          </a:bodyPr>
          <a:lstStyle>
            <a:lvl1pPr eaLnBrk="1" hangingPunct="1">
              <a:defRPr sz="6000">
                <a:solidFill>
                  <a:srgbClr val="251C1A"/>
                </a:solidFill>
                <a:latin typeface="+mj-lt"/>
              </a:defRPr>
            </a:lvl1pPr>
          </a:lstStyle>
          <a:p>
            <a:pPr lvl="0"/>
            <a:r>
              <a:rPr lang="zh-CN" altLang="en-US" noProof="0" dirty="0" smtClean="0">
                <a:sym typeface="Arial" pitchFamily="34" charset="0"/>
              </a:rPr>
              <a:t>单击此处编辑母版标题样式</a:t>
            </a:r>
            <a:endParaRPr lang="zh-CN" altLang="zh-CN" noProof="0" dirty="0" smtClean="0">
              <a:sym typeface="Arial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63200" y="3250800"/>
            <a:ext cx="3639600" cy="640800"/>
          </a:xfrm>
        </p:spPr>
        <p:txBody>
          <a:bodyPr lIns="90170" tIns="46990" rIns="90170" bIns="46990">
            <a:normAutofit/>
          </a:bodyPr>
          <a:lstStyle>
            <a:lvl1pPr marL="0" indent="0" eaLnBrk="1" hangingPunct="1">
              <a:buFont typeface="Arial" pitchFamily="34" charset="0"/>
              <a:buNone/>
              <a:defRPr sz="1800"/>
            </a:lvl1pPr>
          </a:lstStyle>
          <a:p>
            <a:pPr lvl="0"/>
            <a:r>
              <a:rPr lang="zh-CN" altLang="zh-CN" noProof="0" dirty="0" smtClean="0">
                <a:sym typeface="Arial" pitchFamily="34" charset="0"/>
              </a:rPr>
              <a:t>单击此处编辑母版副标题样式</a:t>
            </a:r>
          </a:p>
        </p:txBody>
      </p:sp>
      <p:sp>
        <p:nvSpPr>
          <p:cNvPr id="6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34EE1-1E00-45C3-9C6B-83EC798C650A}" type="datetime1">
              <a:rPr lang="zh-CN" altLang="en-US"/>
              <a:pPr>
                <a:defRPr/>
              </a:pPr>
              <a:t>2017/8/29 Tuesday</a:t>
            </a:fld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1CCC9-0E06-4302-BAA2-85047280B8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5863D-E787-477C-9306-8DD96EBF6D04}" type="datetime1">
              <a:rPr lang="zh-CN" altLang="en-US"/>
              <a:pPr>
                <a:defRPr/>
              </a:pPr>
              <a:t>2017/8/29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B1276-B0EF-446C-9550-F863D3E566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30200"/>
            <a:ext cx="3196800" cy="1600200"/>
          </a:xfrm>
        </p:spPr>
        <p:txBody>
          <a:bodyPr anchor="t">
            <a:noAutofit/>
          </a:bodyPr>
          <a:lstStyle>
            <a:lvl1pPr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14391" y="352425"/>
            <a:ext cx="4478400" cy="54036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>
              <a:sym typeface="Arial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930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30238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F2F5ED-D19D-4097-92A9-D6092B3D6E68}" type="datetimeFigureOut">
              <a:rPr lang="zh-CN" altLang="en-US"/>
              <a:pPr>
                <a:defRPr/>
              </a:pPr>
              <a:t>2017/8/29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359525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FAECA-F375-4939-8F84-7867055B13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72300" y="276225"/>
            <a:ext cx="1716088" cy="5453063"/>
          </a:xfrm>
        </p:spPr>
        <p:txBody>
          <a:bodyPr vert="eaVert" anchorCtr="1">
            <a:norm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6225"/>
            <a:ext cx="6362700" cy="5453063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08D40-9CF2-4B9F-9432-0B9A7FF5B8A6}" type="datetime1">
              <a:rPr lang="zh-CN" altLang="en-US"/>
              <a:pPr>
                <a:defRPr/>
              </a:pPr>
              <a:t>2017/8/29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B211D-D1D4-4F0C-86EA-33D4F48E5B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408675"/>
            <a:ext cx="7887600" cy="5306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F2F5ED-D19D-4097-92A9-D6092B3D6E68}" type="datetimeFigureOut">
              <a:rPr lang="zh-CN" altLang="en-US"/>
              <a:pPr>
                <a:defRPr/>
              </a:pPr>
              <a:t>2017/8/29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38175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05D9D8-DDB7-4EC4-99B1-13D784D51D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19225" y="276225"/>
            <a:ext cx="7269163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170" tIns="46990" rIns="90170" bIns="469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rial" charset="0"/>
              </a:rPr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95425"/>
            <a:ext cx="8229600" cy="423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rial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Arial" charset="0"/>
              </a:rPr>
              <a:t>第二级</a:t>
            </a:r>
          </a:p>
          <a:p>
            <a:pPr lvl="2"/>
            <a:r>
              <a:rPr lang="zh-CN" altLang="zh-CN" smtClean="0">
                <a:sym typeface="Arial" charset="0"/>
              </a:rPr>
              <a:t>第三级</a:t>
            </a:r>
          </a:p>
          <a:p>
            <a:pPr lvl="3"/>
            <a:r>
              <a:rPr lang="zh-CN" altLang="zh-CN" smtClean="0">
                <a:sym typeface="Arial" charset="0"/>
              </a:rPr>
              <a:t>第四级</a:t>
            </a:r>
          </a:p>
          <a:p>
            <a:pPr lvl="4"/>
            <a:r>
              <a:rPr lang="zh-CN" altLang="zh-CN" smtClean="0">
                <a:sym typeface="Arial" charset="0"/>
              </a:rP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400" smtClean="0"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</a:lstStyle>
          <a:p>
            <a:pPr>
              <a:defRPr/>
            </a:pPr>
            <a:fld id="{561386D9-31EB-4C93-BB21-9356F313BEBD}" type="datetime1">
              <a:rPr lang="zh-CN" altLang="en-US"/>
              <a:pPr>
                <a:defRPr/>
              </a:pPr>
              <a:t>2017/8/29 Tuesday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400" smtClean="0"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</a:lstStyle>
          <a:p>
            <a:pPr>
              <a:defRPr/>
            </a:pPr>
            <a:fld id="{37A6472E-C284-42D4-A042-F94C56C613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57" r:id="rId3"/>
    <p:sldLayoutId id="2147483656" r:id="rId4"/>
    <p:sldLayoutId id="2147483660" r:id="rId5"/>
    <p:sldLayoutId id="2147483661" r:id="rId6"/>
    <p:sldLayoutId id="2147483662" r:id="rId7"/>
    <p:sldLayoutId id="2147483663" r:id="rId8"/>
    <p:sldLayoutId id="2147483664" r:id="rId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3200" kern="1200">
          <a:solidFill>
            <a:srgbClr val="389DBA"/>
          </a:solidFill>
          <a:latin typeface="+mj-ea"/>
          <a:ea typeface="+mj-ea"/>
          <a:cs typeface="+mj-cs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3200">
          <a:solidFill>
            <a:srgbClr val="389DBA"/>
          </a:solidFill>
          <a:latin typeface="黑体" pitchFamily="49" charset="-122"/>
          <a:ea typeface="黑体" pitchFamily="49" charset="-122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3200">
          <a:solidFill>
            <a:srgbClr val="389DBA"/>
          </a:solidFill>
          <a:latin typeface="黑体" pitchFamily="49" charset="-122"/>
          <a:ea typeface="黑体" pitchFamily="49" charset="-122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3200">
          <a:solidFill>
            <a:srgbClr val="389DBA"/>
          </a:solidFill>
          <a:latin typeface="黑体" pitchFamily="49" charset="-122"/>
          <a:ea typeface="黑体" pitchFamily="49" charset="-122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3200">
          <a:solidFill>
            <a:srgbClr val="389DBA"/>
          </a:solidFill>
          <a:latin typeface="黑体" pitchFamily="49" charset="-122"/>
          <a:ea typeface="黑体" pitchFamily="49" charset="-122"/>
          <a:sym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200">
          <a:solidFill>
            <a:srgbClr val="389DBA"/>
          </a:solidFill>
          <a:latin typeface="Arial" pitchFamily="34" charset="0"/>
          <a:ea typeface="黑体" pitchFamily="49" charset="-122"/>
          <a:sym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200">
          <a:solidFill>
            <a:srgbClr val="389DBA"/>
          </a:solidFill>
          <a:latin typeface="Arial" pitchFamily="34" charset="0"/>
          <a:ea typeface="黑体" pitchFamily="49" charset="-122"/>
          <a:sym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200">
          <a:solidFill>
            <a:srgbClr val="389DBA"/>
          </a:solidFill>
          <a:latin typeface="Arial" pitchFamily="34" charset="0"/>
          <a:ea typeface="黑体" pitchFamily="49" charset="-122"/>
          <a:sym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200">
          <a:solidFill>
            <a:srgbClr val="389DBA"/>
          </a:solidFill>
          <a:latin typeface="Arial" pitchFamily="34" charset="0"/>
          <a:ea typeface="黑体" pitchFamily="49" charset="-122"/>
          <a:sym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2"/>
          </a:solidFill>
          <a:latin typeface="+mn-ea"/>
          <a:ea typeface="+mn-ea"/>
          <a:cs typeface="+mn-cs"/>
          <a:sym typeface="Arial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bg2"/>
          </a:solidFill>
          <a:latin typeface="+mn-ea"/>
          <a:ea typeface="+mn-ea"/>
          <a:cs typeface="+mn-cs"/>
          <a:sym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bg2"/>
          </a:solidFill>
          <a:latin typeface="+mn-ea"/>
          <a:ea typeface="+mn-ea"/>
          <a:cs typeface="+mn-cs"/>
          <a:sym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bg2"/>
          </a:solidFill>
          <a:latin typeface="+mn-ea"/>
          <a:ea typeface="+mn-ea"/>
          <a:cs typeface="+mn-cs"/>
          <a:sym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bg2"/>
          </a:solidFill>
          <a:latin typeface="+mn-ea"/>
          <a:ea typeface="+mn-ea"/>
          <a:cs typeface="+mn-cs"/>
          <a:sym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3314" name="内容占位符 3"/>
          <p:cNvPicPr>
            <a:picLocks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14400" y="1192213"/>
            <a:ext cx="7789863" cy="5038725"/>
          </a:xfrm>
        </p:spPr>
      </p:pic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2530" name="内容占位符 3"/>
          <p:cNvPicPr>
            <a:picLocks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5763" y="188913"/>
            <a:ext cx="7950200" cy="5983287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355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03300" y="1262063"/>
            <a:ext cx="7435850" cy="4805362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4578" name="内容占位符 3"/>
          <p:cNvPicPr>
            <a:picLocks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35000" y="1098550"/>
            <a:ext cx="8108950" cy="5121275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5602" name="内容占位符 3"/>
          <p:cNvPicPr>
            <a:picLocks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39825" y="987425"/>
            <a:ext cx="7254875" cy="1749425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500" y="3171825"/>
            <a:ext cx="7945438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4338" name="内容占位符 3"/>
          <p:cNvPicPr>
            <a:picLocks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882650" y="1146175"/>
            <a:ext cx="7772400" cy="5014913"/>
          </a:xfrm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5362" name="内容占位符 3"/>
          <p:cNvPicPr>
            <a:picLocks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889000" y="1262063"/>
            <a:ext cx="7648575" cy="4875212"/>
          </a:xfrm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6386" name="内容占位符 3"/>
          <p:cNvPicPr>
            <a:picLocks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11163" y="90488"/>
            <a:ext cx="8229600" cy="2820987"/>
          </a:xfrm>
        </p:spPr>
      </p:pic>
      <p:pic>
        <p:nvPicPr>
          <p:cNvPr id="16387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63" y="3432175"/>
            <a:ext cx="8570912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7410" name="内容占位符 3"/>
          <p:cNvPicPr>
            <a:picLocks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4363" y="1192213"/>
            <a:ext cx="8053387" cy="4852987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843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92225" y="390525"/>
            <a:ext cx="6934200" cy="1612900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6138" y="1976438"/>
            <a:ext cx="747395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smtClean="0"/>
              <a:t>      </a:t>
            </a:r>
            <a:r>
              <a:rPr lang="zh-CN" altLang="zh-CN" sz="4400" smtClean="0"/>
              <a:t>课文主要内容</a:t>
            </a:r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5400" smtClean="0"/>
              <a:t>课文先写了（      ）接着写</a:t>
            </a:r>
            <a:r>
              <a:rPr lang="en-US" altLang="zh-CN" sz="5400" smtClean="0"/>
              <a:t>(          )</a:t>
            </a:r>
            <a:r>
              <a:rPr lang="zh-CN" altLang="zh-CN" sz="5400" smtClean="0"/>
              <a:t>最后写（        ）。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想一想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22775" y="4889500"/>
            <a:ext cx="4672013" cy="981075"/>
          </a:xfrm>
        </p:spPr>
        <p:txBody>
          <a:bodyPr>
            <a:normAutofit fontScale="90000"/>
          </a:bodyPr>
          <a:lstStyle/>
          <a:p>
            <a:pPr marL="0" indent="0">
              <a:buFont typeface="Arial" pitchFamily="34" charset="0"/>
              <a:buNone/>
              <a:defRPr/>
            </a:pPr>
            <a:r>
              <a:rPr lang="zh-CN" altLang="en-US" sz="4000">
                <a:sym typeface="Arial" pitchFamily="34" charset="0"/>
              </a:rPr>
              <a:t>（用顺序词说一说）</a:t>
            </a:r>
          </a:p>
        </p:txBody>
      </p:sp>
      <p:pic>
        <p:nvPicPr>
          <p:cNvPr id="20483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8513" y="1616075"/>
            <a:ext cx="7596187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600" smtClean="0"/>
              <a:t>    </a:t>
            </a:r>
            <a:r>
              <a:rPr lang="zh-CN" altLang="en-US" sz="3600" smtClean="0"/>
              <a:t>吹起的肥皂泡是什么样子的？（找出句子用波浪线勾画下来，把重要的词做上记号。）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85*i*4"/>
  <p:tag name="KSO_WM_UNIT_TEMPLATE_CATEGORY" val="custom"/>
  <p:tag name="KSO_WM_UNIT_TEMPLATE_INDEX" val="6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85*i*3"/>
  <p:tag name="KSO_WM_UNIT_TEMPLATE_CATEGORY" val="custom"/>
  <p:tag name="KSO_WM_UNIT_TEMPLATE_INDEX" val="6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0"/>
</p:tagLst>
</file>

<file path=ppt/theme/theme1.xml><?xml version="1.0" encoding="utf-8"?>
<a:theme xmlns:a="http://schemas.openxmlformats.org/drawingml/2006/main" name="默认设计模板">
  <a:themeElements>
    <a:clrScheme name="自定义 24">
      <a:dk1>
        <a:srgbClr val="000000"/>
      </a:dk1>
      <a:lt1>
        <a:srgbClr val="FFFFFF"/>
      </a:lt1>
      <a:dk2>
        <a:srgbClr val="389DBA"/>
      </a:dk2>
      <a:lt2>
        <a:srgbClr val="808080"/>
      </a:lt2>
      <a:accent1>
        <a:srgbClr val="2FC2FB"/>
      </a:accent1>
      <a:accent2>
        <a:srgbClr val="FA5A41"/>
      </a:accent2>
      <a:accent3>
        <a:srgbClr val="FFFFFF"/>
      </a:accent3>
      <a:accent4>
        <a:srgbClr val="000000"/>
      </a:accent4>
      <a:accent5>
        <a:srgbClr val="FAAA41"/>
      </a:accent5>
      <a:accent6>
        <a:srgbClr val="009999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Paragraphs>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7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黑体</vt:lpstr>
      <vt:lpstr>Calibri</vt:lpstr>
      <vt:lpstr>宋体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      课文主要内容</vt:lpstr>
      <vt:lpstr>想一想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Microsoft</cp:lastModifiedBy>
  <dcterms:created xsi:type="dcterms:W3CDTF">2015-05-05T08:02:00Z</dcterms:created>
  <dcterms:modified xsi:type="dcterms:W3CDTF">2018-10-01T19:50:24Z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