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43" r:id="rId3"/>
    <p:sldId id="381" r:id="rId5"/>
    <p:sldId id="395" r:id="rId6"/>
    <p:sldId id="379" r:id="rId7"/>
    <p:sldId id="382" r:id="rId8"/>
    <p:sldId id="396" r:id="rId9"/>
    <p:sldId id="397" r:id="rId10"/>
    <p:sldId id="348" r:id="rId11"/>
    <p:sldId id="398" r:id="rId12"/>
    <p:sldId id="404" r:id="rId13"/>
    <p:sldId id="389" r:id="rId14"/>
    <p:sldId id="291" r:id="rId1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57F1A"/>
    <a:srgbClr val="D60093"/>
    <a:srgbClr val="1894DE"/>
    <a:srgbClr val="CCECFF"/>
    <a:srgbClr val="1597E0"/>
    <a:srgbClr val="FF0000"/>
    <a:srgbClr val="FCF7E3"/>
    <a:srgbClr val="FFFFFF"/>
    <a:srgbClr val="B7D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2" autoAdjust="0"/>
    <p:restoredTop sz="93765" autoAdjust="0"/>
  </p:normalViewPr>
  <p:slideViewPr>
    <p:cSldViewPr showGuides="1">
      <p:cViewPr varScale="1">
        <p:scale>
          <a:sx n="81" d="100"/>
          <a:sy n="81" d="100"/>
        </p:scale>
        <p:origin x="1718" y="58"/>
      </p:cViewPr>
      <p:guideLst>
        <p:guide orient="horz" pos="2029"/>
        <p:guide pos="2863"/>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ln>
        </p:spPr>
      </p:sp>
      <p:sp>
        <p:nvSpPr>
          <p:cNvPr id="22531"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22532" name="灯片编号占位符 3"/>
          <p:cNvSpPr>
            <a:spLocks noGrp="1"/>
          </p:cNvSpPr>
          <p:nvPr>
            <p:ph type="sldNum" sz="quarter" idx="5"/>
          </p:nvPr>
        </p:nvSpPr>
        <p:spPr bwMode="auto">
          <a:noFill/>
          <a:ln>
            <a:miter lim="800000"/>
          </a:ln>
        </p:spPr>
        <p:txBody>
          <a:bodyPr wrap="square" numCol="1" anchorCtr="0" compatLnSpc="1"/>
          <a:lstStyle/>
          <a:p>
            <a:fld id="{A2135688-B2A2-4939-B91D-F8110623859A}" type="slidenum">
              <a:rPr lang="zh-CN" altLang="en-US"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DE1C597-045B-4484-9210-D34BC6B52F3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DE1C597-045B-4484-9210-D34BC6B52F3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DE1C597-045B-4484-9210-D34BC6B52F3A}"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masterClrMapping/>
  </p:clrMapOvr>
  <p:transition spd="med">
    <p:pull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a:defRPr/>
            </a:pPr>
            <a:fld id="{0747A54F-3FEC-4936-8736-4984B542CD43}" type="datetimeFigureOut">
              <a:rPr lang="zh-CN" altLang="en-US" smtClean="0"/>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FF967827-1260-487A-A463-0B68ED403DB1}" type="slidenum">
              <a:rPr lang="zh-CN" altLang="en-US" smtClean="0"/>
            </a:fld>
            <a:endParaRPr lang="zh-CN" altLang="en-US"/>
          </a:p>
        </p:txBody>
      </p:sp>
    </p:spTree>
  </p:cSld>
  <p:clrMapOvr>
    <a:masterClrMapping/>
  </p:clrMapOvr>
  <p:transition spd="med">
    <p:pull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a:defRPr/>
            </a:pPr>
            <a:fld id="{4B40C29D-F8BC-4739-8571-43BF11840871}" type="datetimeFigureOut">
              <a:rPr lang="zh-CN" altLang="en-US" smtClean="0"/>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8DF3B43B-6748-494E-8E9B-16197170E833}" type="slidenum">
              <a:rPr lang="zh-CN" altLang="en-US" smtClean="0"/>
            </a:fld>
            <a:endParaRPr lang="zh-CN" altLang="en-US"/>
          </a:p>
        </p:txBody>
      </p:sp>
    </p:spTree>
  </p:cSld>
  <p:clrMapOvr>
    <a:masterClrMapping/>
  </p:clrMapOvr>
  <p:transition spd="med">
    <p:pull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spTree>
  </p:cSld>
  <p:clrMapOvr>
    <a:masterClrMapping/>
  </p:clrMapOvr>
  <p:transition spd="med">
    <p:pull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4"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spTree>
  </p:cSld>
  <p:clrMapOvr>
    <a:masterClrMapping/>
  </p:clrMapOvr>
  <p:transition spd="med">
    <p:pull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cxnSp>
        <p:nvCxnSpPr>
          <p:cNvPr id="8"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9"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Tree>
  </p:cSld>
  <p:clrMapOvr>
    <a:masterClrMapping/>
  </p:clrMapOvr>
  <p:transition spd="med">
    <p:pull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4"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spTree>
  </p:cSld>
  <p:clrMapOvr>
    <a:masterClrMapping/>
  </p:clrMapOvr>
  <p:transition spd="med">
    <p:pull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F1E265B0-DCD4-4796-B75D-711F6AC2A922}" type="datetimeFigureOut">
              <a:rPr lang="zh-CN" altLang="en-US"/>
            </a:fld>
            <a:endParaRPr lang="zh-CN" altLang="en-US"/>
          </a:p>
        </p:txBody>
      </p:sp>
      <p:sp>
        <p:nvSpPr>
          <p:cNvPr id="3"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0087019A-3CDA-445A-9687-17C2E4B5EC35}" type="slidenum">
              <a:rPr lang="zh-CN" altLang="en-US"/>
            </a:fld>
            <a:endParaRPr lang="zh-CN" altLang="en-US"/>
          </a:p>
        </p:txBody>
      </p:sp>
    </p:spTree>
  </p:cSld>
  <p:clrMapOvr>
    <a:masterClrMapping/>
  </p:clrMapOvr>
  <p:transition spd="med">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fld>
            <a:endParaRPr lang="en-US"/>
          </a:p>
        </p:txBody>
      </p:sp>
      <p:sp>
        <p:nvSpPr>
          <p:cNvPr id="5" name="页脚占位符 4"/>
          <p:cNvSpPr>
            <a:spLocks noGrp="1"/>
          </p:cNvSpPr>
          <p:nvPr>
            <p:ph type="ftr" sz="quarter" idx="11"/>
          </p:nvPr>
        </p:nvSpPr>
        <p:spPr/>
        <p:txBody>
          <a:bodyPr/>
          <a:lstStyle/>
          <a:p>
            <a:endParaRPr kumimoji="0" lang="zh-CN" altLang="en-US" dirty="0"/>
          </a:p>
        </p:txBody>
      </p:sp>
      <p:sp>
        <p:nvSpPr>
          <p:cNvPr id="6" name="灯片编号占位符 5"/>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masterClrMapping/>
  </p:clrMapOvr>
  <p:transition spd="med">
    <p:pull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pPr>
              <a:defRPr/>
            </a:pPr>
            <a:fld id="{79687E9B-3C79-4CEC-83F4-2F4717F49314}" type="datetimeFigureOut">
              <a:rPr lang="zh-CN" altLang="en-US" smtClean="0"/>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0E8A40AC-8327-41A7-B253-1606CB1C8497}" type="slidenum">
              <a:rPr lang="zh-CN" altLang="en-US" smtClean="0"/>
            </a:fld>
            <a:endParaRPr lang="zh-CN" altLang="en-US"/>
          </a:p>
        </p:txBody>
      </p:sp>
    </p:spTree>
  </p:cSld>
  <p:clrMapOvr>
    <a:masterClrMapping/>
  </p:clrMapOvr>
  <p:transition spd="med">
    <p:pull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a:defRPr/>
            </a:pPr>
            <a:fld id="{2119AB8E-A24F-4C6B-B45B-F1413F517A43}" type="datetimeFigureOut">
              <a:rPr lang="zh-CN" altLang="en-US" smtClean="0"/>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BA42BF55-4000-4174-BB51-D53C39041841}" type="slidenum">
              <a:rPr lang="zh-CN" altLang="en-US" smtClean="0"/>
            </a:fld>
            <a:endParaRPr lang="zh-CN" altLang="en-US"/>
          </a:p>
        </p:txBody>
      </p:sp>
    </p:spTree>
  </p:cSld>
  <p:clrMapOvr>
    <a:masterClrMapping/>
  </p:clrMapOvr>
  <p:transition spd="med">
    <p:pull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a:defRPr/>
            </a:pPr>
            <a:fld id="{50BDA5B8-0CBB-43B2-8450-2937FFC0BB48}" type="datetimeFigureOut">
              <a:rPr lang="zh-CN" altLang="en-US" smtClean="0"/>
            </a:fld>
            <a:endParaRPr lang="zh-CN" altLang="en-US"/>
          </a:p>
        </p:txBody>
      </p:sp>
      <p:sp>
        <p:nvSpPr>
          <p:cNvPr id="8" name="页脚占位符 7"/>
          <p:cNvSpPr>
            <a:spLocks noGrp="1"/>
          </p:cNvSpPr>
          <p:nvPr>
            <p:ph type="ftr" sz="quarter" idx="11"/>
          </p:nvPr>
        </p:nvSpPr>
        <p:spPr/>
        <p:txBody>
          <a:bodyPr/>
          <a:lstStyle/>
          <a:p>
            <a:pPr>
              <a:defRPr/>
            </a:pPr>
            <a:endParaRPr lang="zh-CN" altLang="en-US"/>
          </a:p>
        </p:txBody>
      </p:sp>
      <p:sp>
        <p:nvSpPr>
          <p:cNvPr id="9" name="灯片编号占位符 8"/>
          <p:cNvSpPr>
            <a:spLocks noGrp="1"/>
          </p:cNvSpPr>
          <p:nvPr>
            <p:ph type="sldNum" sz="quarter" idx="12"/>
          </p:nvPr>
        </p:nvSpPr>
        <p:spPr/>
        <p:txBody>
          <a:bodyPr/>
          <a:lstStyle/>
          <a:p>
            <a:pPr>
              <a:defRPr/>
            </a:pPr>
            <a:fld id="{3E8E8FD3-CF33-4D7C-9F2E-EF83FB8D2E6B}" type="slidenum">
              <a:rPr lang="zh-CN" altLang="en-US" smtClean="0"/>
            </a:fld>
            <a:endParaRPr lang="zh-CN" altLang="en-US"/>
          </a:p>
        </p:txBody>
      </p:sp>
    </p:spTree>
  </p:cSld>
  <p:clrMapOvr>
    <a:masterClrMapping/>
  </p:clrMapOvr>
  <p:transition spd="med">
    <p:pull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a:defRPr/>
            </a:pPr>
            <a:fld id="{C7439827-C08C-407D-8FCE-26EC36613D72}" type="datetimeFigureOut">
              <a:rPr lang="zh-CN" altLang="en-US" smtClean="0"/>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F5229B43-16FD-4E5A-8C99-936808A001A2}" type="slidenum">
              <a:rPr lang="zh-CN" altLang="en-US" smtClean="0"/>
            </a:fld>
            <a:endParaRPr lang="zh-CN" altLang="en-US"/>
          </a:p>
        </p:txBody>
      </p:sp>
    </p:spTree>
  </p:cSld>
  <p:clrMapOvr>
    <a:masterClrMapping/>
  </p:clrMapOvr>
  <p:transition spd="med">
    <p:pull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782C6953-BA12-468F-B445-92D732FF2055}" type="datetimeFigureOut">
              <a:rPr lang="zh-CN" altLang="en-US" smtClean="0"/>
            </a:fld>
            <a:endParaRPr lang="zh-CN" altLang="en-US"/>
          </a:p>
        </p:txBody>
      </p:sp>
      <p:sp>
        <p:nvSpPr>
          <p:cNvPr id="3" name="页脚占位符 2"/>
          <p:cNvSpPr>
            <a:spLocks noGrp="1"/>
          </p:cNvSpPr>
          <p:nvPr>
            <p:ph type="ftr" sz="quarter" idx="11"/>
          </p:nvPr>
        </p:nvSpPr>
        <p:spPr/>
        <p:txBody>
          <a:bodyPr/>
          <a:lstStyle/>
          <a:p>
            <a:pPr>
              <a:defRPr/>
            </a:pPr>
            <a:endParaRPr lang="zh-CN" altLang="en-US"/>
          </a:p>
        </p:txBody>
      </p:sp>
      <p:sp>
        <p:nvSpPr>
          <p:cNvPr id="4" name="灯片编号占位符 3"/>
          <p:cNvSpPr>
            <a:spLocks noGrp="1"/>
          </p:cNvSpPr>
          <p:nvPr>
            <p:ph type="sldNum" sz="quarter" idx="12"/>
          </p:nvPr>
        </p:nvSpPr>
        <p:spPr/>
        <p:txBody>
          <a:bodyPr/>
          <a:lstStyle/>
          <a:p>
            <a:pPr>
              <a:defRPr/>
            </a:pPr>
            <a:fld id="{708FF690-C14C-40AC-A546-12A9EC55E334}" type="slidenum">
              <a:rPr lang="zh-CN" altLang="en-US" smtClean="0"/>
            </a:fld>
            <a:endParaRPr lang="zh-CN" altLang="en-US"/>
          </a:p>
        </p:txBody>
      </p:sp>
    </p:spTree>
  </p:cSld>
  <p:clrMapOvr>
    <a:masterClrMapping/>
  </p:clrMapOvr>
  <p:transition spd="med">
    <p:pull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a:defRPr/>
            </a:pPr>
            <a:fld id="{53299DDF-21D2-45DA-BB95-95C31C05B895}" type="datetimeFigureOut">
              <a:rPr lang="zh-CN" altLang="en-US" smtClean="0"/>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56E7717C-74FC-4CDC-9D8D-92AB9B3EE357}" type="slidenum">
              <a:rPr lang="zh-CN" altLang="en-US" smtClean="0"/>
            </a:fld>
            <a:endParaRPr lang="zh-CN" altLang="en-US"/>
          </a:p>
        </p:txBody>
      </p:sp>
    </p:spTree>
  </p:cSld>
  <p:clrMapOvr>
    <a:masterClrMapping/>
  </p:clrMapOvr>
  <p:transition spd="med">
    <p:pull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a:defRPr/>
            </a:pPr>
            <a:fld id="{0FCECB8F-BCA3-423E-A202-4CD36E0D101F}" type="datetimeFigureOut">
              <a:rPr lang="zh-CN" altLang="en-US" smtClean="0"/>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DA39AFFB-A8C5-45FA-896B-632C528212C8}" type="slidenum">
              <a:rPr lang="zh-CN" altLang="en-US" smtClean="0"/>
            </a:fld>
            <a:endParaRPr lang="zh-CN" altLang="en-US"/>
          </a:p>
        </p:txBody>
      </p:sp>
    </p:spTree>
  </p:cSld>
  <p:clrMapOvr>
    <a:masterClrMapping/>
  </p:clrMapOvr>
  <p:transition spd="med">
    <p:pull dir="d"/>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latinLnBrk="0" hangingPunct="1"/>
            <a:fld id="{11DF6C85-580E-49AA-8C0F-7282E851D184}" type="datetimeFigureOut">
              <a:rPr lang="en-US" smtClean="0"/>
            </a:fld>
            <a:endParaRPr lang="en-US" sz="1100" dirty="0">
              <a:solidFill>
                <a:schemeClr val="tx2">
                  <a:lumMod val="75000"/>
                  <a:lumOff val="25000"/>
                </a:scheme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eaLnBrk="1" latinLnBrk="0" hangingPunct="1"/>
            <a:endParaRPr kumimoji="0" lang="zh-CN" altLang="en-US" sz="1100" dirty="0">
              <a:solidFill>
                <a:schemeClr val="tx2">
                  <a:lumMod val="75000"/>
                  <a:lumOff val="25000"/>
                </a:scheme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ctr" eaLnBrk="1" latinLnBrk="0" hangingPunct="1"/>
            <a:fld id="{6D95434A-1094-4C26-ADA4-1AB6210859AE}" type="slidenum">
              <a:rPr kumimoji="0" lang="en-US" smtClean="0"/>
            </a:fld>
            <a:endParaRPr kumimoji="0" lang="zh-CN" altLang="en-US" b="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med">
    <p:pull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emf"/><Relationship Id="rId7" Type="http://schemas.openxmlformats.org/officeDocument/2006/relationships/image" Target="../media/image8.emf"/><Relationship Id="rId6" Type="http://schemas.openxmlformats.org/officeDocument/2006/relationships/image" Target="../media/image7.emf"/><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2" Type="http://schemas.openxmlformats.org/officeDocument/2006/relationships/notesSlide" Target="../notesSlides/notesSlide1.xml"/><Relationship Id="rId11" Type="http://schemas.openxmlformats.org/officeDocument/2006/relationships/slideLayout" Target="../slideLayouts/slideLayout4.xml"/><Relationship Id="rId10" Type="http://schemas.openxmlformats.org/officeDocument/2006/relationships/image" Target="../media/image11.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2.png"/><Relationship Id="rId7" Type="http://schemas.openxmlformats.org/officeDocument/2006/relationships/image" Target="../media/image21.png"/><Relationship Id="rId6" Type="http://schemas.openxmlformats.org/officeDocument/2006/relationships/image" Target="../media/image20.jpeg"/><Relationship Id="rId5" Type="http://schemas.openxmlformats.org/officeDocument/2006/relationships/image" Target="../media/image13.emf"/><Relationship Id="rId4" Type="http://schemas.openxmlformats.org/officeDocument/2006/relationships/image" Target="../media/image8.emf"/><Relationship Id="rId3" Type="http://schemas.openxmlformats.org/officeDocument/2006/relationships/image" Target="../media/image19.png"/><Relationship Id="rId2" Type="http://schemas.openxmlformats.org/officeDocument/2006/relationships/image" Target="../media/image3.png"/><Relationship Id="rId10" Type="http://schemas.openxmlformats.org/officeDocument/2006/relationships/notesSlide" Target="../notesSlides/notesSlide4.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9" Type="http://schemas.openxmlformats.org/officeDocument/2006/relationships/image" Target="../media/image22.jpeg"/><Relationship Id="rId8" Type="http://schemas.openxmlformats.org/officeDocument/2006/relationships/image" Target="../media/image12.png"/><Relationship Id="rId7" Type="http://schemas.openxmlformats.org/officeDocument/2006/relationships/image" Target="../media/image21.png"/><Relationship Id="rId6" Type="http://schemas.openxmlformats.org/officeDocument/2006/relationships/image" Target="../media/image20.jpeg"/><Relationship Id="rId5" Type="http://schemas.openxmlformats.org/officeDocument/2006/relationships/image" Target="../media/image13.emf"/><Relationship Id="rId4" Type="http://schemas.openxmlformats.org/officeDocument/2006/relationships/image" Target="../media/image8.emf"/><Relationship Id="rId3" Type="http://schemas.openxmlformats.org/officeDocument/2006/relationships/image" Target="../media/image19.png"/><Relationship Id="rId2" Type="http://schemas.openxmlformats.org/officeDocument/2006/relationships/image" Target="../media/image3.png"/><Relationship Id="rId10" Type="http://schemas.openxmlformats.org/officeDocument/2006/relationships/slideLayout" Target="../slideLayouts/slideLayout12.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10.png"/><Relationship Id="rId7" Type="http://schemas.openxmlformats.org/officeDocument/2006/relationships/image" Target="../media/image9.emf"/><Relationship Id="rId6" Type="http://schemas.openxmlformats.org/officeDocument/2006/relationships/image" Target="../media/image5.png"/><Relationship Id="rId5" Type="http://schemas.openxmlformats.org/officeDocument/2006/relationships/image" Target="../media/image13.emf"/><Relationship Id="rId4" Type="http://schemas.openxmlformats.org/officeDocument/2006/relationships/image" Target="../media/image8.emf"/><Relationship Id="rId3" Type="http://schemas.openxmlformats.org/officeDocument/2006/relationships/image" Target="../media/image19.png"/><Relationship Id="rId2" Type="http://schemas.openxmlformats.org/officeDocument/2006/relationships/image" Target="../media/image3.png"/><Relationship Id="rId10" Type="http://schemas.openxmlformats.org/officeDocument/2006/relationships/slideLayout" Target="../slideLayouts/slideLayout16.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3.png"/><Relationship Id="rId4" Type="http://schemas.openxmlformats.org/officeDocument/2006/relationships/image" Target="../media/image13.emf"/><Relationship Id="rId3" Type="http://schemas.openxmlformats.org/officeDocument/2006/relationships/image" Target="../media/image8.emf"/><Relationship Id="rId2" Type="http://schemas.openxmlformats.org/officeDocument/2006/relationships/image" Target="../media/image12.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5.jpeg"/><Relationship Id="rId6" Type="http://schemas.openxmlformats.org/officeDocument/2006/relationships/image" Target="../media/image10.png"/><Relationship Id="rId5" Type="http://schemas.openxmlformats.org/officeDocument/2006/relationships/image" Target="../media/image9.emf"/><Relationship Id="rId4" Type="http://schemas.openxmlformats.org/officeDocument/2006/relationships/image" Target="../media/image3.png"/><Relationship Id="rId3" Type="http://schemas.openxmlformats.org/officeDocument/2006/relationships/image" Target="../media/image8.emf"/><Relationship Id="rId2" Type="http://schemas.openxmlformats.org/officeDocument/2006/relationships/image" Target="../media/image12.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0.png"/><Relationship Id="rId6" Type="http://schemas.openxmlformats.org/officeDocument/2006/relationships/image" Target="../media/image9.emf"/><Relationship Id="rId5" Type="http://schemas.openxmlformats.org/officeDocument/2006/relationships/image" Target="../media/image3.png"/><Relationship Id="rId4" Type="http://schemas.openxmlformats.org/officeDocument/2006/relationships/image" Target="../media/image13.emf"/><Relationship Id="rId3" Type="http://schemas.openxmlformats.org/officeDocument/2006/relationships/image" Target="../media/image8.emf"/><Relationship Id="rId2" Type="http://schemas.openxmlformats.org/officeDocument/2006/relationships/image" Target="../media/image12.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3.png"/><Relationship Id="rId4" Type="http://schemas.openxmlformats.org/officeDocument/2006/relationships/image" Target="../media/image13.emf"/><Relationship Id="rId3" Type="http://schemas.openxmlformats.org/officeDocument/2006/relationships/image" Target="../media/image8.emf"/><Relationship Id="rId2" Type="http://schemas.openxmlformats.org/officeDocument/2006/relationships/image" Target="../media/image12.pn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13.emf"/><Relationship Id="rId4" Type="http://schemas.openxmlformats.org/officeDocument/2006/relationships/image" Target="../media/image8.emf"/><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8.jpeg"/><Relationship Id="rId5" Type="http://schemas.openxmlformats.org/officeDocument/2006/relationships/image" Target="../media/image3.png"/><Relationship Id="rId4" Type="http://schemas.openxmlformats.org/officeDocument/2006/relationships/image" Target="../media/image13.emf"/><Relationship Id="rId3" Type="http://schemas.openxmlformats.org/officeDocument/2006/relationships/image" Target="../media/image8.emf"/><Relationship Id="rId2" Type="http://schemas.openxmlformats.org/officeDocument/2006/relationships/image" Target="../media/image12.pn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2.png"/><Relationship Id="rId7" Type="http://schemas.openxmlformats.org/officeDocument/2006/relationships/image" Target="../media/image21.png"/><Relationship Id="rId6" Type="http://schemas.openxmlformats.org/officeDocument/2006/relationships/image" Target="../media/image20.jpeg"/><Relationship Id="rId5" Type="http://schemas.openxmlformats.org/officeDocument/2006/relationships/image" Target="../media/image13.emf"/><Relationship Id="rId4" Type="http://schemas.openxmlformats.org/officeDocument/2006/relationships/image" Target="../media/image8.emf"/><Relationship Id="rId3" Type="http://schemas.openxmlformats.org/officeDocument/2006/relationships/image" Target="../media/image19.png"/><Relationship Id="rId2" Type="http://schemas.openxmlformats.org/officeDocument/2006/relationships/image" Target="../media/image3.png"/><Relationship Id="rId10" Type="http://schemas.openxmlformats.org/officeDocument/2006/relationships/notesSlide" Target="../notesSlides/notesSlide2.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2.png"/><Relationship Id="rId7" Type="http://schemas.openxmlformats.org/officeDocument/2006/relationships/image" Target="../media/image21.png"/><Relationship Id="rId6" Type="http://schemas.openxmlformats.org/officeDocument/2006/relationships/image" Target="../media/image20.jpeg"/><Relationship Id="rId5" Type="http://schemas.openxmlformats.org/officeDocument/2006/relationships/image" Target="../media/image13.emf"/><Relationship Id="rId4" Type="http://schemas.openxmlformats.org/officeDocument/2006/relationships/image" Target="../media/image8.emf"/><Relationship Id="rId3" Type="http://schemas.openxmlformats.org/officeDocument/2006/relationships/image" Target="../media/image19.png"/><Relationship Id="rId2" Type="http://schemas.openxmlformats.org/officeDocument/2006/relationships/image" Target="../media/image3.png"/><Relationship Id="rId10" Type="http://schemas.openxmlformats.org/officeDocument/2006/relationships/notesSlide" Target="../notesSlides/notesSlide3.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2"/>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1763688" y="2155503"/>
            <a:ext cx="5885276" cy="768350"/>
          </a:xfrm>
          <a:prstGeom prst="rect">
            <a:avLst/>
          </a:prstGeom>
          <a:noFill/>
        </p:spPr>
        <p:txBody>
          <a:bodyPr>
            <a:spAutoFit/>
          </a:bodyPr>
          <a:lstStyle/>
          <a:p>
            <a:pPr algn="ct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习作：我有一个想法</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5365" name="图片 9"/>
          <p:cNvPicPr>
            <a:picLocks noChangeAspect="1"/>
          </p:cNvPicPr>
          <p:nvPr/>
        </p:nvPicPr>
        <p:blipFill>
          <a:blip r:embed="rId3"/>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4"/>
          <a:srcRect/>
          <a:stretch>
            <a:fillRect/>
          </a:stretch>
        </p:blipFill>
        <p:spPr bwMode="auto">
          <a:xfrm>
            <a:off x="2441575" y="2881630"/>
            <a:ext cx="4669155" cy="623570"/>
          </a:xfrm>
          <a:prstGeom prst="rect">
            <a:avLst/>
          </a:prstGeom>
          <a:noFill/>
          <a:ln w="9525">
            <a:noFill/>
            <a:miter lim="800000"/>
            <a:headEnd/>
            <a:tailEnd/>
          </a:ln>
        </p:spPr>
      </p:pic>
      <p:pic>
        <p:nvPicPr>
          <p:cNvPr id="15367" name="图片 14"/>
          <p:cNvPicPr>
            <a:picLocks noChangeAspect="1"/>
          </p:cNvPicPr>
          <p:nvPr/>
        </p:nvPicPr>
        <p:blipFill>
          <a:blip r:embed="rId5"/>
          <a:srcRect l="33527" b="78349"/>
          <a:stretch>
            <a:fillRect/>
          </a:stretch>
        </p:blipFill>
        <p:spPr bwMode="auto">
          <a:xfrm>
            <a:off x="0" y="5337175"/>
            <a:ext cx="3851275" cy="1546225"/>
          </a:xfrm>
          <a:prstGeom prst="rect">
            <a:avLst/>
          </a:prstGeom>
          <a:noFill/>
          <a:ln w="9525">
            <a:noFill/>
            <a:miter lim="800000"/>
            <a:headEnd/>
            <a:tailEnd/>
          </a:ln>
        </p:spPr>
      </p:pic>
      <p:pic>
        <p:nvPicPr>
          <p:cNvPr id="19" name="图片 5"/>
          <p:cNvPicPr>
            <a:picLocks noChangeAspect="1"/>
          </p:cNvPicPr>
          <p:nvPr/>
        </p:nvPicPr>
        <p:blipFill>
          <a:blip r:embed="rId6"/>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7"/>
          <a:srcRect/>
          <a:stretch>
            <a:fillRect/>
          </a:stretch>
        </p:blipFill>
        <p:spPr bwMode="auto">
          <a:xfrm>
            <a:off x="1655763" y="5662613"/>
            <a:ext cx="539750" cy="460375"/>
          </a:xfrm>
          <a:prstGeom prst="rect">
            <a:avLst/>
          </a:prstGeom>
          <a:noFill/>
          <a:ln w="9525">
            <a:noFill/>
            <a:miter lim="800000"/>
            <a:headEnd/>
            <a:tailEnd/>
          </a:ln>
        </p:spPr>
      </p:pic>
      <p:sp>
        <p:nvSpPr>
          <p:cNvPr id="2" name="TextBox 1"/>
          <p:cNvSpPr txBox="1">
            <a:spLocks noChangeArrowheads="1"/>
          </p:cNvSpPr>
          <p:nvPr/>
        </p:nvSpPr>
        <p:spPr bwMode="auto">
          <a:xfrm>
            <a:off x="2939733" y="3252153"/>
            <a:ext cx="3879850" cy="829945"/>
          </a:xfrm>
          <a:prstGeom prst="rect">
            <a:avLst/>
          </a:prstGeom>
          <a:noFill/>
          <a:ln w="9525">
            <a:noFill/>
            <a:miter lim="800000"/>
          </a:ln>
        </p:spPr>
        <p:txBody>
          <a:bodyPr>
            <a:spAutoFit/>
          </a:bodyPr>
          <a:lstStyle/>
          <a:p>
            <a:pPr>
              <a:lnSpc>
                <a:spcPct val="150000"/>
              </a:lnSpc>
            </a:pPr>
            <a:r>
              <a:rPr lang="zh-CN" altLang="en-US" sz="3200">
                <a:latin typeface="楷体" panose="02010609060101010101" pitchFamily="49" charset="-122"/>
                <a:ea typeface="楷体" panose="02010609060101010101" pitchFamily="49" charset="-122"/>
              </a:rPr>
              <a:t>部编版三年级上册</a:t>
            </a:r>
            <a:endParaRPr lang="en-US" altLang="zh-CN" sz="3200">
              <a:latin typeface="楷体" panose="02010609060101010101" pitchFamily="49" charset="-122"/>
              <a:ea typeface="楷体" panose="02010609060101010101" pitchFamily="49" charset="-122"/>
            </a:endParaRPr>
          </a:p>
        </p:txBody>
      </p:sp>
      <p:grpSp>
        <p:nvGrpSpPr>
          <p:cNvPr id="3" name="组合 2"/>
          <p:cNvGrpSpPr/>
          <p:nvPr/>
        </p:nvGrpSpPr>
        <p:grpSpPr bwMode="auto">
          <a:xfrm>
            <a:off x="5835650" y="4560888"/>
            <a:ext cx="1328738" cy="2055812"/>
            <a:chOff x="5836357" y="4560894"/>
            <a:chExt cx="1327930" cy="2056092"/>
          </a:xfrm>
        </p:grpSpPr>
        <p:pic>
          <p:nvPicPr>
            <p:cNvPr id="15374" name="图片 5"/>
            <p:cNvPicPr>
              <a:picLocks noChangeAspect="1"/>
            </p:cNvPicPr>
            <p:nvPr/>
          </p:nvPicPr>
          <p:blipFill>
            <a:blip r:embed="rId8"/>
            <a:srcRect l="35500" r="32249" b="80045"/>
            <a:stretch>
              <a:fillRect/>
            </a:stretch>
          </p:blipFill>
          <p:spPr bwMode="auto">
            <a:xfrm>
              <a:off x="5836357" y="4560894"/>
              <a:ext cx="429028" cy="383639"/>
            </a:xfrm>
            <a:prstGeom prst="rect">
              <a:avLst/>
            </a:prstGeom>
            <a:noFill/>
            <a:ln w="9525">
              <a:noFill/>
              <a:miter lim="800000"/>
              <a:headEnd/>
              <a:tailEnd/>
            </a:ln>
          </p:spPr>
        </p:pic>
        <p:pic>
          <p:nvPicPr>
            <p:cNvPr id="15375" name="Picture 2"/>
            <p:cNvPicPr>
              <a:picLocks noChangeAspect="1" noChangeArrowheads="1"/>
            </p:cNvPicPr>
            <p:nvPr/>
          </p:nvPicPr>
          <p:blipFill>
            <a:blip r:embed="rId9">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a:effectLst/>
          </p:spPr>
        </p:pic>
      </p:grpSp>
      <p:pic>
        <p:nvPicPr>
          <p:cNvPr id="15373" name="Picture 3"/>
          <p:cNvPicPr>
            <a:picLocks noChangeAspect="1" noChangeArrowheads="1"/>
          </p:cNvPicPr>
          <p:nvPr/>
        </p:nvPicPr>
        <p:blipFill>
          <a:blip r:embed="rId10"/>
          <a:srcRect/>
          <a:stretch>
            <a:fillRect/>
          </a:stretch>
        </p:blipFill>
        <p:spPr bwMode="auto">
          <a:xfrm>
            <a:off x="2195513" y="4724400"/>
            <a:ext cx="1549400" cy="1733550"/>
          </a:xfrm>
          <a:prstGeom prst="rect">
            <a:avLst/>
          </a:prstGeom>
          <a:noFill/>
          <a:ln w="9525">
            <a:noFill/>
            <a:miter lim="800000"/>
            <a:headEnd/>
            <a:tailEnd/>
          </a:ln>
          <a:effec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9458" name="图片 9"/>
          <p:cNvPicPr>
            <a:picLocks noChangeAspect="1"/>
          </p:cNvPicPr>
          <p:nvPr/>
        </p:nvPicPr>
        <p:blipFill>
          <a:blip r:embed="rId2"/>
          <a:srcRect r="72971"/>
          <a:stretch>
            <a:fillRect/>
          </a:stretch>
        </p:blipFill>
        <p:spPr bwMode="auto">
          <a:xfrm>
            <a:off x="6434138" y="5992813"/>
            <a:ext cx="1624012" cy="1543050"/>
          </a:xfrm>
          <a:prstGeom prst="rect">
            <a:avLst/>
          </a:prstGeom>
          <a:noFill/>
          <a:ln w="9525">
            <a:noFill/>
            <a:miter lim="800000"/>
            <a:headEnd/>
            <a:tailEnd/>
          </a:ln>
        </p:spPr>
      </p:pic>
      <p:pic>
        <p:nvPicPr>
          <p:cNvPr id="19459" name="图片 12"/>
          <p:cNvPicPr>
            <a:picLocks noChangeAspect="1"/>
          </p:cNvPicPr>
          <p:nvPr/>
        </p:nvPicPr>
        <p:blipFill>
          <a:blip r:embed="rId3"/>
          <a:srcRect r="72971"/>
          <a:stretch>
            <a:fillRect/>
          </a:stretch>
        </p:blipFill>
        <p:spPr bwMode="auto">
          <a:xfrm>
            <a:off x="763588" y="5992813"/>
            <a:ext cx="1265237" cy="1200150"/>
          </a:xfrm>
          <a:prstGeom prst="rect">
            <a:avLst/>
          </a:prstGeom>
          <a:noFill/>
          <a:ln w="9525">
            <a:noFill/>
            <a:miter lim="800000"/>
            <a:headEnd/>
            <a:tailEnd/>
          </a:ln>
        </p:spPr>
      </p:pic>
      <p:pic>
        <p:nvPicPr>
          <p:cNvPr id="19460" name="图片 7"/>
          <p:cNvPicPr>
            <a:picLocks noChangeAspect="1"/>
          </p:cNvPicPr>
          <p:nvPr/>
        </p:nvPicPr>
        <p:blipFill>
          <a:blip r:embed="rId4"/>
          <a:srcRect/>
          <a:stretch>
            <a:fillRect/>
          </a:stretch>
        </p:blipFill>
        <p:spPr bwMode="auto">
          <a:xfrm>
            <a:off x="312738" y="6296025"/>
            <a:ext cx="539750" cy="460375"/>
          </a:xfrm>
          <a:prstGeom prst="rect">
            <a:avLst/>
          </a:prstGeom>
          <a:noFill/>
          <a:ln w="9525">
            <a:noFill/>
            <a:miter lim="800000"/>
            <a:headEnd/>
            <a:tailEnd/>
          </a:ln>
        </p:spPr>
      </p:pic>
      <p:pic>
        <p:nvPicPr>
          <p:cNvPr id="19461" name="图片 8"/>
          <p:cNvPicPr>
            <a:picLocks noChangeAspect="1"/>
          </p:cNvPicPr>
          <p:nvPr/>
        </p:nvPicPr>
        <p:blipFill>
          <a:blip r:embed="rId5"/>
          <a:srcRect/>
          <a:stretch>
            <a:fillRect/>
          </a:stretch>
        </p:blipFill>
        <p:spPr bwMode="auto">
          <a:xfrm>
            <a:off x="5786446" y="6429372"/>
            <a:ext cx="720725" cy="428628"/>
          </a:xfrm>
          <a:prstGeom prst="rect">
            <a:avLst/>
          </a:prstGeom>
          <a:noFill/>
          <a:ln w="9525">
            <a:noFill/>
            <a:miter lim="800000"/>
            <a:headEnd/>
            <a:tailEnd/>
          </a:ln>
        </p:spPr>
      </p:pic>
      <p:pic>
        <p:nvPicPr>
          <p:cNvPr id="19464" name="Picture 10" descr="91661ef7fc97310ebc98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468603" y="932480"/>
            <a:ext cx="641350" cy="652463"/>
          </a:xfrm>
          <a:prstGeom prst="rect">
            <a:avLst/>
          </a:prstGeom>
          <a:noFill/>
          <a:ln w="9525">
            <a:noFill/>
            <a:miter lim="800000"/>
            <a:headEnd/>
            <a:tailEnd/>
          </a:ln>
        </p:spPr>
      </p:pic>
      <p:sp>
        <p:nvSpPr>
          <p:cNvPr id="35" name="矩形 1"/>
          <p:cNvSpPr>
            <a:spLocks noChangeArrowheads="1"/>
          </p:cNvSpPr>
          <p:nvPr/>
        </p:nvSpPr>
        <p:spPr bwMode="auto">
          <a:xfrm>
            <a:off x="1043305" y="836930"/>
            <a:ext cx="310134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defRPr/>
            </a:pPr>
            <a:r>
              <a:rPr lang="zh-CN" altLang="en-US" sz="3200" b="1" dirty="0">
                <a:solidFill>
                  <a:prstClr val="black"/>
                </a:solidFill>
                <a:latin typeface="楷体" panose="02010609060101010101" pitchFamily="49" charset="-122"/>
                <a:ea typeface="楷体" panose="02010609060101010101" pitchFamily="49" charset="-122"/>
              </a:rPr>
              <a:t>我有一个想法</a:t>
            </a:r>
            <a:endParaRPr lang="zh-CN" altLang="en-US" sz="3200" b="1" dirty="0">
              <a:solidFill>
                <a:prstClr val="black"/>
              </a:solidFill>
              <a:latin typeface="楷体" panose="02010609060101010101" pitchFamily="49" charset="-122"/>
              <a:ea typeface="楷体" panose="02010609060101010101" pitchFamily="49" charset="-122"/>
            </a:endParaRPr>
          </a:p>
        </p:txBody>
      </p:sp>
      <p:pic>
        <p:nvPicPr>
          <p:cNvPr id="40" name="Picture 2"/>
          <p:cNvPicPr>
            <a:picLocks noChangeAspect="1" noChangeArrowheads="1"/>
          </p:cNvPicPr>
          <p:nvPr/>
        </p:nvPicPr>
        <p:blipFill>
          <a:blip r:embed="rId7">
            <a:clrChange>
              <a:clrFrom>
                <a:srgbClr val="FDFDFD"/>
              </a:clrFrom>
              <a:clrTo>
                <a:srgbClr val="FDFDFD">
                  <a:alpha val="0"/>
                </a:srgbClr>
              </a:clrTo>
            </a:clrChange>
          </a:blip>
          <a:srcRect/>
          <a:stretch>
            <a:fillRect/>
          </a:stretch>
        </p:blipFill>
        <p:spPr bwMode="auto">
          <a:xfrm>
            <a:off x="7929586" y="5286388"/>
            <a:ext cx="1000132" cy="1522222"/>
          </a:xfrm>
          <a:prstGeom prst="rect">
            <a:avLst/>
          </a:prstGeom>
          <a:noFill/>
          <a:ln w="9525">
            <a:noFill/>
            <a:miter lim="800000"/>
            <a:headEnd/>
            <a:tailEnd/>
          </a:ln>
          <a:effectLst/>
        </p:spPr>
      </p:pic>
      <p:sp>
        <p:nvSpPr>
          <p:cNvPr id="16" name="矩形 6"/>
          <p:cNvSpPr>
            <a:spLocks noChangeArrowheads="1"/>
          </p:cNvSpPr>
          <p:nvPr/>
        </p:nvSpPr>
        <p:spPr bwMode="auto">
          <a:xfrm>
            <a:off x="1016000" y="1607185"/>
            <a:ext cx="7614920" cy="3711785"/>
          </a:xfrm>
          <a:prstGeom prst="rect">
            <a:avLst/>
          </a:prstGeom>
          <a:noFill/>
          <a:ln w="9525">
            <a:noFill/>
            <a:miter lim="800000"/>
          </a:ln>
        </p:spPr>
        <p:txBody>
          <a:bodyPr wrap="square">
            <a:spAutoFit/>
          </a:bodyPr>
          <a:lstStyle/>
          <a:p>
            <a:pPr algn="just">
              <a:lnSpc>
                <a:spcPct val="120000"/>
              </a:lnSpc>
            </a:pPr>
            <a:r>
              <a:rPr lang="zh-CN" altLang="en-US" sz="2800" b="1" dirty="0">
                <a:solidFill>
                  <a:srgbClr val="FF0000"/>
                </a:solidFill>
                <a:latin typeface="楷体" panose="02010609060101010101" pitchFamily="49" charset="-122"/>
                <a:ea typeface="楷体" panose="02010609060101010101" pitchFamily="49" charset="-122"/>
              </a:rPr>
              <a:t>    ③</a:t>
            </a:r>
            <a:r>
              <a:rPr lang="zh-CN" altLang="en-US" sz="2800" dirty="0">
                <a:solidFill>
                  <a:prstClr val="black"/>
                </a:solidFill>
                <a:latin typeface="楷体" panose="02010609060101010101" pitchFamily="49" charset="-122"/>
                <a:ea typeface="楷体" panose="02010609060101010101" pitchFamily="49" charset="-122"/>
              </a:rPr>
              <a:t>在这种灭虫机里，我们可以装一块电脑芯片，这样，它就可以准确无误探测到病树。然后，我们可以按一下手柄上的一个红键，从那里面就会弹出一个类似啄木鸟的嘴一样的又尖又带勾的钢管，它可以准确无误地在有害虫的树上打一个极小的洞，然后用带勾的钢管嘴将它勾出。</a:t>
            </a:r>
            <a:r>
              <a:rPr lang="zh-CN" altLang="en-US" sz="2800" dirty="0">
                <a:solidFill>
                  <a:srgbClr val="C00000"/>
                </a:solidFill>
                <a:latin typeface="楷体" panose="02010609060101010101" pitchFamily="49" charset="-122"/>
                <a:ea typeface="楷体" panose="02010609060101010101" pitchFamily="49" charset="-122"/>
              </a:rPr>
              <a:t>（具体说“我”的想法。）</a:t>
            </a:r>
            <a:endParaRPr lang="zh-CN" altLang="en-US" sz="2800" b="1" dirty="0">
              <a:solidFill>
                <a:srgbClr val="C00000"/>
              </a:solidFill>
              <a:latin typeface="楷体" panose="02010609060101010101" pitchFamily="49" charset="-122"/>
              <a:ea typeface="楷体" panose="02010609060101010101" pitchFamily="49" charset="-122"/>
            </a:endParaRPr>
          </a:p>
        </p:txBody>
      </p:sp>
      <p:grpSp>
        <p:nvGrpSpPr>
          <p:cNvPr id="2" name="组合 23"/>
          <p:cNvGrpSpPr/>
          <p:nvPr/>
        </p:nvGrpSpPr>
        <p:grpSpPr bwMode="auto">
          <a:xfrm>
            <a:off x="468630" y="111125"/>
            <a:ext cx="2799081" cy="549275"/>
            <a:chOff x="467544" y="110421"/>
            <a:chExt cx="2342553" cy="549852"/>
          </a:xfrm>
        </p:grpSpPr>
        <p:sp>
          <p:nvSpPr>
            <p:cNvPr id="26" name="对角圆角矩形 25"/>
            <p:cNvSpPr/>
            <p:nvPr/>
          </p:nvSpPr>
          <p:spPr>
            <a:xfrm>
              <a:off x="1115360" y="205771"/>
              <a:ext cx="1694737" cy="432254"/>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3200" b="1" dirty="0">
                  <a:solidFill>
                    <a:srgbClr val="F79646">
                      <a:lumMod val="75000"/>
                    </a:srgbClr>
                  </a:solidFill>
                  <a:latin typeface="楷体" panose="02010609060101010101" pitchFamily="49" charset="-122"/>
                  <a:ea typeface="楷体" panose="02010609060101010101" pitchFamily="49" charset="-122"/>
                </a:rPr>
                <a:t>习作例文</a:t>
              </a:r>
              <a:endParaRPr lang="zh-CN" altLang="en-US" sz="3200" b="1" dirty="0">
                <a:solidFill>
                  <a:srgbClr val="F79646">
                    <a:lumMod val="75000"/>
                  </a:srgbClr>
                </a:solidFill>
                <a:latin typeface="楷体" panose="02010609060101010101" pitchFamily="49" charset="-122"/>
                <a:ea typeface="楷体" panose="02010609060101010101" pitchFamily="49" charset="-122"/>
              </a:endParaRPr>
            </a:p>
          </p:txBody>
        </p:sp>
        <p:pic>
          <p:nvPicPr>
            <p:cNvPr id="16394" name="图片 26"/>
            <p:cNvPicPr>
              <a:picLocks noChangeAspect="1"/>
            </p:cNvPicPr>
            <p:nvPr/>
          </p:nvPicPr>
          <p:blipFill>
            <a:blip r:embed="rId8"/>
            <a:srcRect/>
            <a:stretch>
              <a:fillRect/>
            </a:stretch>
          </p:blipFill>
          <p:spPr bwMode="auto">
            <a:xfrm>
              <a:off x="467544" y="110421"/>
              <a:ext cx="576064" cy="549852"/>
            </a:xfrm>
            <a:prstGeom prst="rect">
              <a:avLst/>
            </a:prstGeom>
            <a:noFill/>
            <a:ln w="9525">
              <a:noFill/>
              <a:miter lim="800000"/>
              <a:headEnd/>
              <a:tailEnd/>
            </a:ln>
          </p:spPr>
        </p:pic>
      </p:gr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9458" name="图片 9"/>
          <p:cNvPicPr>
            <a:picLocks noChangeAspect="1"/>
          </p:cNvPicPr>
          <p:nvPr/>
        </p:nvPicPr>
        <p:blipFill>
          <a:blip r:embed="rId2"/>
          <a:srcRect r="72971"/>
          <a:stretch>
            <a:fillRect/>
          </a:stretch>
        </p:blipFill>
        <p:spPr bwMode="auto">
          <a:xfrm>
            <a:off x="6434138" y="5992813"/>
            <a:ext cx="1624012" cy="1543050"/>
          </a:xfrm>
          <a:prstGeom prst="rect">
            <a:avLst/>
          </a:prstGeom>
          <a:noFill/>
          <a:ln w="9525">
            <a:noFill/>
            <a:miter lim="800000"/>
            <a:headEnd/>
            <a:tailEnd/>
          </a:ln>
        </p:spPr>
      </p:pic>
      <p:pic>
        <p:nvPicPr>
          <p:cNvPr id="19459" name="图片 12"/>
          <p:cNvPicPr>
            <a:picLocks noChangeAspect="1"/>
          </p:cNvPicPr>
          <p:nvPr/>
        </p:nvPicPr>
        <p:blipFill>
          <a:blip r:embed="rId3"/>
          <a:srcRect r="72971"/>
          <a:stretch>
            <a:fillRect/>
          </a:stretch>
        </p:blipFill>
        <p:spPr bwMode="auto">
          <a:xfrm>
            <a:off x="763588" y="5992813"/>
            <a:ext cx="1265237" cy="1200150"/>
          </a:xfrm>
          <a:prstGeom prst="rect">
            <a:avLst/>
          </a:prstGeom>
          <a:noFill/>
          <a:ln w="9525">
            <a:noFill/>
            <a:miter lim="800000"/>
            <a:headEnd/>
            <a:tailEnd/>
          </a:ln>
        </p:spPr>
      </p:pic>
      <p:pic>
        <p:nvPicPr>
          <p:cNvPr id="19460" name="图片 7"/>
          <p:cNvPicPr>
            <a:picLocks noChangeAspect="1"/>
          </p:cNvPicPr>
          <p:nvPr/>
        </p:nvPicPr>
        <p:blipFill>
          <a:blip r:embed="rId4"/>
          <a:srcRect/>
          <a:stretch>
            <a:fillRect/>
          </a:stretch>
        </p:blipFill>
        <p:spPr bwMode="auto">
          <a:xfrm>
            <a:off x="312738" y="6296025"/>
            <a:ext cx="539750" cy="460375"/>
          </a:xfrm>
          <a:prstGeom prst="rect">
            <a:avLst/>
          </a:prstGeom>
          <a:noFill/>
          <a:ln w="9525">
            <a:noFill/>
            <a:miter lim="800000"/>
            <a:headEnd/>
            <a:tailEnd/>
          </a:ln>
        </p:spPr>
      </p:pic>
      <p:pic>
        <p:nvPicPr>
          <p:cNvPr id="19461" name="图片 8"/>
          <p:cNvPicPr>
            <a:picLocks noChangeAspect="1"/>
          </p:cNvPicPr>
          <p:nvPr/>
        </p:nvPicPr>
        <p:blipFill>
          <a:blip r:embed="rId5"/>
          <a:srcRect/>
          <a:stretch>
            <a:fillRect/>
          </a:stretch>
        </p:blipFill>
        <p:spPr bwMode="auto">
          <a:xfrm>
            <a:off x="5786446" y="6429372"/>
            <a:ext cx="720725" cy="428628"/>
          </a:xfrm>
          <a:prstGeom prst="rect">
            <a:avLst/>
          </a:prstGeom>
          <a:noFill/>
          <a:ln w="9525">
            <a:noFill/>
            <a:miter lim="800000"/>
            <a:headEnd/>
            <a:tailEnd/>
          </a:ln>
        </p:spPr>
      </p:pic>
      <p:pic>
        <p:nvPicPr>
          <p:cNvPr id="19464" name="Picture 10" descr="91661ef7fc97310ebc98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468603" y="932480"/>
            <a:ext cx="641350" cy="652463"/>
          </a:xfrm>
          <a:prstGeom prst="rect">
            <a:avLst/>
          </a:prstGeom>
          <a:noFill/>
          <a:ln w="9525">
            <a:noFill/>
            <a:miter lim="800000"/>
            <a:headEnd/>
            <a:tailEnd/>
          </a:ln>
        </p:spPr>
      </p:pic>
      <p:sp>
        <p:nvSpPr>
          <p:cNvPr id="35" name="矩形 1"/>
          <p:cNvSpPr>
            <a:spLocks noChangeArrowheads="1"/>
          </p:cNvSpPr>
          <p:nvPr/>
        </p:nvSpPr>
        <p:spPr bwMode="auto">
          <a:xfrm>
            <a:off x="1115616" y="836712"/>
            <a:ext cx="7167591"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defRPr/>
            </a:pPr>
            <a:r>
              <a:rPr lang="zh-CN" altLang="en-US" sz="3200" b="1" dirty="0">
                <a:solidFill>
                  <a:prstClr val="black"/>
                </a:solidFill>
                <a:latin typeface="楷体" panose="02010609060101010101" pitchFamily="49" charset="-122"/>
                <a:ea typeface="楷体" panose="02010609060101010101" pitchFamily="49" charset="-122"/>
              </a:rPr>
              <a:t>例文点评</a:t>
            </a:r>
            <a:endParaRPr lang="zh-CN" altLang="en-US" sz="3200" b="1" dirty="0">
              <a:solidFill>
                <a:prstClr val="black"/>
              </a:solidFill>
              <a:latin typeface="楷体" panose="02010609060101010101" pitchFamily="49" charset="-122"/>
              <a:ea typeface="楷体" panose="02010609060101010101" pitchFamily="49" charset="-122"/>
            </a:endParaRPr>
          </a:p>
        </p:txBody>
      </p:sp>
      <p:pic>
        <p:nvPicPr>
          <p:cNvPr id="40" name="Picture 2"/>
          <p:cNvPicPr>
            <a:picLocks noChangeAspect="1" noChangeArrowheads="1"/>
          </p:cNvPicPr>
          <p:nvPr/>
        </p:nvPicPr>
        <p:blipFill>
          <a:blip r:embed="rId7">
            <a:clrChange>
              <a:clrFrom>
                <a:srgbClr val="FDFDFD"/>
              </a:clrFrom>
              <a:clrTo>
                <a:srgbClr val="FDFDFD">
                  <a:alpha val="0"/>
                </a:srgbClr>
              </a:clrTo>
            </a:clrChange>
          </a:blip>
          <a:srcRect/>
          <a:stretch>
            <a:fillRect/>
          </a:stretch>
        </p:blipFill>
        <p:spPr bwMode="auto">
          <a:xfrm>
            <a:off x="7929586" y="5286388"/>
            <a:ext cx="1000132" cy="1522222"/>
          </a:xfrm>
          <a:prstGeom prst="rect">
            <a:avLst/>
          </a:prstGeom>
          <a:noFill/>
          <a:ln w="9525">
            <a:noFill/>
            <a:miter lim="800000"/>
            <a:headEnd/>
            <a:tailEnd/>
          </a:ln>
          <a:effectLst/>
        </p:spPr>
      </p:pic>
      <p:grpSp>
        <p:nvGrpSpPr>
          <p:cNvPr id="2" name="组合 23"/>
          <p:cNvGrpSpPr/>
          <p:nvPr/>
        </p:nvGrpSpPr>
        <p:grpSpPr bwMode="auto">
          <a:xfrm>
            <a:off x="468630" y="111125"/>
            <a:ext cx="2799081" cy="549275"/>
            <a:chOff x="467544" y="110421"/>
            <a:chExt cx="2342553" cy="549852"/>
          </a:xfrm>
        </p:grpSpPr>
        <p:sp>
          <p:nvSpPr>
            <p:cNvPr id="26" name="对角圆角矩形 25"/>
            <p:cNvSpPr/>
            <p:nvPr/>
          </p:nvSpPr>
          <p:spPr>
            <a:xfrm>
              <a:off x="1115360" y="205771"/>
              <a:ext cx="1694737" cy="432254"/>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3200" b="1" dirty="0">
                  <a:solidFill>
                    <a:srgbClr val="F79646">
                      <a:lumMod val="75000"/>
                    </a:srgbClr>
                  </a:solidFill>
                  <a:latin typeface="楷体" panose="02010609060101010101" pitchFamily="49" charset="-122"/>
                  <a:ea typeface="楷体" panose="02010609060101010101" pitchFamily="49" charset="-122"/>
                </a:rPr>
                <a:t>习作例文</a:t>
              </a:r>
              <a:endParaRPr lang="zh-CN" altLang="en-US" sz="3200" b="1" dirty="0">
                <a:solidFill>
                  <a:srgbClr val="F79646">
                    <a:lumMod val="75000"/>
                  </a:srgbClr>
                </a:solidFill>
                <a:latin typeface="楷体" panose="02010609060101010101" pitchFamily="49" charset="-122"/>
                <a:ea typeface="楷体" panose="02010609060101010101" pitchFamily="49" charset="-122"/>
              </a:endParaRPr>
            </a:p>
          </p:txBody>
        </p:sp>
        <p:pic>
          <p:nvPicPr>
            <p:cNvPr id="16394" name="图片 26"/>
            <p:cNvPicPr>
              <a:picLocks noChangeAspect="1"/>
            </p:cNvPicPr>
            <p:nvPr/>
          </p:nvPicPr>
          <p:blipFill>
            <a:blip r:embed="rId8"/>
            <a:srcRect/>
            <a:stretch>
              <a:fillRect/>
            </a:stretch>
          </p:blipFill>
          <p:spPr bwMode="auto">
            <a:xfrm>
              <a:off x="467544" y="110421"/>
              <a:ext cx="576064" cy="549852"/>
            </a:xfrm>
            <a:prstGeom prst="rect">
              <a:avLst/>
            </a:prstGeom>
            <a:noFill/>
            <a:ln w="9525">
              <a:noFill/>
              <a:miter lim="800000"/>
              <a:headEnd/>
              <a:tailEnd/>
            </a:ln>
          </p:spPr>
        </p:pic>
      </p:grpSp>
      <p:sp>
        <p:nvSpPr>
          <p:cNvPr id="14" name="矩形 13"/>
          <p:cNvSpPr/>
          <p:nvPr/>
        </p:nvSpPr>
        <p:spPr>
          <a:xfrm>
            <a:off x="3995936" y="1772816"/>
            <a:ext cx="4221926" cy="3194721"/>
          </a:xfrm>
          <a:prstGeom prst="rect">
            <a:avLst/>
          </a:prstGeom>
          <a:ln w="28575">
            <a:noFill/>
          </a:ln>
        </p:spPr>
        <p:txBody>
          <a:bodyPr wrap="square">
            <a:spAutoFit/>
          </a:bodyPr>
          <a:lstStyle/>
          <a:p>
            <a:pPr algn="just">
              <a:lnSpc>
                <a:spcPct val="120000"/>
              </a:lnSpc>
            </a:pPr>
            <a:r>
              <a:rPr lang="zh-CN" altLang="en-US" sz="2800" dirty="0">
                <a:solidFill>
                  <a:srgbClr val="FF0000"/>
                </a:solidFill>
                <a:latin typeface="楷体" panose="02010609060101010101" pitchFamily="49" charset="-122"/>
                <a:ea typeface="楷体" panose="02010609060101010101" pitchFamily="49" charset="-122"/>
              </a:rPr>
              <a:t>    小作者先说果园里常见的一种现象，再说自己的想法，根据大自然中啄木鸟捉虫的原理设计灭虫机。过渡自然，想象合理，让人信服。</a:t>
            </a:r>
            <a:endParaRPr lang="zh-CN" altLang="en-US" sz="2800" dirty="0">
              <a:solidFill>
                <a:srgbClr val="FF0000"/>
              </a:solidFill>
              <a:latin typeface="楷体" panose="02010609060101010101" pitchFamily="49" charset="-122"/>
              <a:ea typeface="楷体" panose="02010609060101010101" pitchFamily="49" charset="-122"/>
            </a:endParaRPr>
          </a:p>
        </p:txBody>
      </p:sp>
      <p:pic>
        <p:nvPicPr>
          <p:cNvPr id="13" name="Picture 2" descr="https://timgsa.baidu.com/timg?image&amp;quality=80&amp;size=b9999_10000&amp;sec=1524138006750&amp;di=fc8e7f94bf9c4a6fd702cf1f2e82573a&amp;imgtype=jpg&amp;src=http%3A%2F%2Fimg0.imgtn.bdimg.com%2Fit%2Fu%3D2556254720%2C2327695180%26fm%3D214%26gp%3D0.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59632" y="1844824"/>
            <a:ext cx="2354661" cy="30243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2530"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3" cstate="print"/>
          <a:srcRect r="72971"/>
          <a:stretch>
            <a:fillRect/>
          </a:stretch>
        </p:blipFill>
        <p:spPr bwMode="auto">
          <a:xfrm>
            <a:off x="896376" y="6096000"/>
            <a:ext cx="1265237" cy="1200150"/>
          </a:xfrm>
          <a:prstGeom prst="rect">
            <a:avLst/>
          </a:prstGeom>
          <a:noFill/>
          <a:ln w="9525">
            <a:noFill/>
            <a:miter lim="800000"/>
            <a:headEnd/>
            <a:tailEnd/>
          </a:ln>
        </p:spPr>
      </p:pic>
      <p:pic>
        <p:nvPicPr>
          <p:cNvPr id="22533" name="图片 7"/>
          <p:cNvPicPr>
            <a:picLocks noChangeAspect="1"/>
          </p:cNvPicPr>
          <p:nvPr/>
        </p:nvPicPr>
        <p:blipFill>
          <a:blip r:embed="rId4" cstate="print"/>
          <a:srcRect/>
          <a:stretch>
            <a:fillRect/>
          </a:stretch>
        </p:blipFill>
        <p:spPr bwMode="auto">
          <a:xfrm>
            <a:off x="563563" y="6096000"/>
            <a:ext cx="539750" cy="460375"/>
          </a:xfrm>
          <a:prstGeom prst="rect">
            <a:avLst/>
          </a:prstGeom>
          <a:noFill/>
          <a:ln w="9525">
            <a:noFill/>
            <a:miter lim="800000"/>
            <a:headEnd/>
            <a:tailEnd/>
          </a:ln>
        </p:spPr>
      </p:pic>
      <p:pic>
        <p:nvPicPr>
          <p:cNvPr id="22535"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6" cstate="print"/>
          <a:srcRect/>
          <a:stretch>
            <a:fillRect/>
          </a:stretch>
        </p:blipFill>
        <p:spPr bwMode="auto">
          <a:xfrm>
            <a:off x="2447925" y="2909888"/>
            <a:ext cx="4195763" cy="623887"/>
          </a:xfrm>
          <a:prstGeom prst="rect">
            <a:avLst/>
          </a:prstGeom>
          <a:noFill/>
          <a:ln w="9525">
            <a:noFill/>
            <a:miter lim="800000"/>
            <a:headEnd/>
            <a:tailEnd/>
          </a:ln>
        </p:spPr>
      </p:pic>
      <p:grpSp>
        <p:nvGrpSpPr>
          <p:cNvPr id="11" name="组合 10"/>
          <p:cNvGrpSpPr/>
          <p:nvPr/>
        </p:nvGrpSpPr>
        <p:grpSpPr>
          <a:xfrm>
            <a:off x="7601039" y="5023879"/>
            <a:ext cx="1113416" cy="1819834"/>
            <a:chOff x="5836357" y="4560894"/>
            <a:chExt cx="1327930" cy="2056092"/>
          </a:xfrm>
        </p:grpSpPr>
        <p:pic>
          <p:nvPicPr>
            <p:cNvPr id="12"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8">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1765289" y="5277941"/>
            <a:ext cx="1365272" cy="1528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par>
                                <p:cTn id="15" presetID="26"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80">
                                          <p:stCondLst>
                                            <p:cond delay="0"/>
                                          </p:stCondLst>
                                        </p:cTn>
                                        <p:tgtEl>
                                          <p:spTgt spid="14"/>
                                        </p:tgtEl>
                                      </p:cBhvr>
                                    </p:animEffect>
                                    <p:anim calcmode="lin" valueType="num">
                                      <p:cBhvr>
                                        <p:cTn id="1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3" dur="26">
                                          <p:stCondLst>
                                            <p:cond delay="650"/>
                                          </p:stCondLst>
                                        </p:cTn>
                                        <p:tgtEl>
                                          <p:spTgt spid="14"/>
                                        </p:tgtEl>
                                      </p:cBhvr>
                                      <p:to x="100000" y="60000"/>
                                    </p:animScale>
                                    <p:animScale>
                                      <p:cBhvr>
                                        <p:cTn id="24" dur="166" decel="50000">
                                          <p:stCondLst>
                                            <p:cond delay="676"/>
                                          </p:stCondLst>
                                        </p:cTn>
                                        <p:tgtEl>
                                          <p:spTgt spid="14"/>
                                        </p:tgtEl>
                                      </p:cBhvr>
                                      <p:to x="100000" y="100000"/>
                                    </p:animScale>
                                    <p:animScale>
                                      <p:cBhvr>
                                        <p:cTn id="25" dur="26">
                                          <p:stCondLst>
                                            <p:cond delay="1312"/>
                                          </p:stCondLst>
                                        </p:cTn>
                                        <p:tgtEl>
                                          <p:spTgt spid="14"/>
                                        </p:tgtEl>
                                      </p:cBhvr>
                                      <p:to x="100000" y="80000"/>
                                    </p:animScale>
                                    <p:animScale>
                                      <p:cBhvr>
                                        <p:cTn id="26" dur="166" decel="50000">
                                          <p:stCondLst>
                                            <p:cond delay="1338"/>
                                          </p:stCondLst>
                                        </p:cTn>
                                        <p:tgtEl>
                                          <p:spTgt spid="14"/>
                                        </p:tgtEl>
                                      </p:cBhvr>
                                      <p:to x="100000" y="100000"/>
                                    </p:animScale>
                                    <p:animScale>
                                      <p:cBhvr>
                                        <p:cTn id="27" dur="26">
                                          <p:stCondLst>
                                            <p:cond delay="1642"/>
                                          </p:stCondLst>
                                        </p:cTn>
                                        <p:tgtEl>
                                          <p:spTgt spid="14"/>
                                        </p:tgtEl>
                                      </p:cBhvr>
                                      <p:to x="100000" y="90000"/>
                                    </p:animScale>
                                    <p:animScale>
                                      <p:cBhvr>
                                        <p:cTn id="28" dur="166" decel="50000">
                                          <p:stCondLst>
                                            <p:cond delay="1668"/>
                                          </p:stCondLst>
                                        </p:cTn>
                                        <p:tgtEl>
                                          <p:spTgt spid="14"/>
                                        </p:tgtEl>
                                      </p:cBhvr>
                                      <p:to x="100000" y="100000"/>
                                    </p:animScale>
                                    <p:animScale>
                                      <p:cBhvr>
                                        <p:cTn id="29" dur="26">
                                          <p:stCondLst>
                                            <p:cond delay="1808"/>
                                          </p:stCondLst>
                                        </p:cTn>
                                        <p:tgtEl>
                                          <p:spTgt spid="14"/>
                                        </p:tgtEl>
                                      </p:cBhvr>
                                      <p:to x="100000" y="95000"/>
                                    </p:animScale>
                                    <p:animScale>
                                      <p:cBhvr>
                                        <p:cTn id="30" dur="166" decel="50000">
                                          <p:stCondLst>
                                            <p:cond delay="1834"/>
                                          </p:stCondLst>
                                        </p:cTn>
                                        <p:tgtEl>
                                          <p:spTgt spid="14"/>
                                        </p:tgtEl>
                                      </p:cBhvr>
                                      <p:to x="100000" y="100000"/>
                                    </p:animScale>
                                  </p:childTnLst>
                                </p:cTn>
                              </p:par>
                              <p:par>
                                <p:cTn id="31" presetID="26"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80">
                                          <p:stCondLst>
                                            <p:cond delay="0"/>
                                          </p:stCondLst>
                                        </p:cTn>
                                        <p:tgtEl>
                                          <p:spTgt spid="11"/>
                                        </p:tgtEl>
                                      </p:cBhvr>
                                    </p:animEffect>
                                    <p:anim calcmode="lin" valueType="num">
                                      <p:cBhvr>
                                        <p:cTn id="3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9" dur="26">
                                          <p:stCondLst>
                                            <p:cond delay="650"/>
                                          </p:stCondLst>
                                        </p:cTn>
                                        <p:tgtEl>
                                          <p:spTgt spid="11"/>
                                        </p:tgtEl>
                                      </p:cBhvr>
                                      <p:to x="100000" y="60000"/>
                                    </p:animScale>
                                    <p:animScale>
                                      <p:cBhvr>
                                        <p:cTn id="40" dur="166" decel="50000">
                                          <p:stCondLst>
                                            <p:cond delay="676"/>
                                          </p:stCondLst>
                                        </p:cTn>
                                        <p:tgtEl>
                                          <p:spTgt spid="11"/>
                                        </p:tgtEl>
                                      </p:cBhvr>
                                      <p:to x="100000" y="100000"/>
                                    </p:animScale>
                                    <p:animScale>
                                      <p:cBhvr>
                                        <p:cTn id="41" dur="26">
                                          <p:stCondLst>
                                            <p:cond delay="1312"/>
                                          </p:stCondLst>
                                        </p:cTn>
                                        <p:tgtEl>
                                          <p:spTgt spid="11"/>
                                        </p:tgtEl>
                                      </p:cBhvr>
                                      <p:to x="100000" y="80000"/>
                                    </p:animScale>
                                    <p:animScale>
                                      <p:cBhvr>
                                        <p:cTn id="42" dur="166" decel="50000">
                                          <p:stCondLst>
                                            <p:cond delay="1338"/>
                                          </p:stCondLst>
                                        </p:cTn>
                                        <p:tgtEl>
                                          <p:spTgt spid="11"/>
                                        </p:tgtEl>
                                      </p:cBhvr>
                                      <p:to x="100000" y="100000"/>
                                    </p:animScale>
                                    <p:animScale>
                                      <p:cBhvr>
                                        <p:cTn id="43" dur="26">
                                          <p:stCondLst>
                                            <p:cond delay="1642"/>
                                          </p:stCondLst>
                                        </p:cTn>
                                        <p:tgtEl>
                                          <p:spTgt spid="11"/>
                                        </p:tgtEl>
                                      </p:cBhvr>
                                      <p:to x="100000" y="90000"/>
                                    </p:animScale>
                                    <p:animScale>
                                      <p:cBhvr>
                                        <p:cTn id="44" dur="166" decel="50000">
                                          <p:stCondLst>
                                            <p:cond delay="1668"/>
                                          </p:stCondLst>
                                        </p:cTn>
                                        <p:tgtEl>
                                          <p:spTgt spid="11"/>
                                        </p:tgtEl>
                                      </p:cBhvr>
                                      <p:to x="100000" y="100000"/>
                                    </p:animScale>
                                    <p:animScale>
                                      <p:cBhvr>
                                        <p:cTn id="45" dur="26">
                                          <p:stCondLst>
                                            <p:cond delay="1808"/>
                                          </p:stCondLst>
                                        </p:cTn>
                                        <p:tgtEl>
                                          <p:spTgt spid="11"/>
                                        </p:tgtEl>
                                      </p:cBhvr>
                                      <p:to x="100000" y="95000"/>
                                    </p:animScale>
                                    <p:animScale>
                                      <p:cBhvr>
                                        <p:cTn id="4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 name="组合 23"/>
          <p:cNvGrpSpPr/>
          <p:nvPr/>
        </p:nvGrpSpPr>
        <p:grpSpPr bwMode="auto">
          <a:xfrm>
            <a:off x="468630" y="111125"/>
            <a:ext cx="2840990" cy="549275"/>
            <a:chOff x="467544" y="110421"/>
            <a:chExt cx="2377627" cy="549852"/>
          </a:xfrm>
        </p:grpSpPr>
        <p:sp>
          <p:nvSpPr>
            <p:cNvPr id="26" name="对角圆角矩形 25"/>
            <p:cNvSpPr/>
            <p:nvPr/>
          </p:nvSpPr>
          <p:spPr>
            <a:xfrm>
              <a:off x="1115360" y="205771"/>
              <a:ext cx="1729811" cy="432254"/>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3200" b="1" dirty="0">
                  <a:solidFill>
                    <a:srgbClr val="F79646">
                      <a:lumMod val="75000"/>
                    </a:srgbClr>
                  </a:solidFill>
                  <a:latin typeface="楷体" panose="02010609060101010101" pitchFamily="49" charset="-122"/>
                  <a:ea typeface="楷体" panose="02010609060101010101" pitchFamily="49" charset="-122"/>
                </a:rPr>
                <a:t>我的发现</a:t>
              </a:r>
              <a:endParaRPr lang="zh-CN" altLang="en-US" sz="3200" b="1" dirty="0">
                <a:solidFill>
                  <a:srgbClr val="F79646">
                    <a:lumMod val="75000"/>
                  </a:srgbClr>
                </a:solidFill>
                <a:latin typeface="楷体" panose="02010609060101010101" pitchFamily="49" charset="-122"/>
                <a:ea typeface="楷体" panose="02010609060101010101" pitchFamily="49" charset="-122"/>
              </a:endParaRPr>
            </a:p>
          </p:txBody>
        </p:sp>
        <p:pic>
          <p:nvPicPr>
            <p:cNvPr id="16394" name="图片 26"/>
            <p:cNvPicPr>
              <a:picLocks noChangeAspect="1"/>
            </p:cNvPicPr>
            <p:nvPr/>
          </p:nvPicPr>
          <p:blipFill>
            <a:blip r:embed="rId2"/>
            <a:srcRect/>
            <a:stretch>
              <a:fillRect/>
            </a:stretch>
          </p:blipFill>
          <p:spPr bwMode="auto">
            <a:xfrm>
              <a:off x="467544" y="110421"/>
              <a:ext cx="576064" cy="549852"/>
            </a:xfrm>
            <a:prstGeom prst="rect">
              <a:avLst/>
            </a:prstGeom>
            <a:noFill/>
            <a:ln w="9525">
              <a:noFill/>
              <a:miter lim="800000"/>
              <a:headEnd/>
              <a:tailEnd/>
            </a:ln>
          </p:spPr>
        </p:pic>
      </p:grpSp>
      <p:pic>
        <p:nvPicPr>
          <p:cNvPr id="14"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15" name="图片 8"/>
          <p:cNvPicPr>
            <a:picLocks noChangeAspect="1"/>
          </p:cNvPicPr>
          <p:nvPr/>
        </p:nvPicPr>
        <p:blipFill>
          <a:blip r:embed="rId4"/>
          <a:srcRect/>
          <a:stretch>
            <a:fillRect/>
          </a:stretch>
        </p:blipFill>
        <p:spPr bwMode="auto">
          <a:xfrm>
            <a:off x="8172450" y="6343650"/>
            <a:ext cx="720725" cy="477838"/>
          </a:xfrm>
          <a:prstGeom prst="rect">
            <a:avLst/>
          </a:prstGeom>
          <a:noFill/>
          <a:ln w="9525">
            <a:noFill/>
            <a:miter lim="800000"/>
            <a:headEnd/>
            <a:tailEnd/>
          </a:ln>
        </p:spPr>
      </p:pic>
      <p:pic>
        <p:nvPicPr>
          <p:cNvPr id="17" name="图片 9"/>
          <p:cNvPicPr>
            <a:picLocks noChangeAspect="1"/>
          </p:cNvPicPr>
          <p:nvPr/>
        </p:nvPicPr>
        <p:blipFill>
          <a:blip r:embed="rId5"/>
          <a:srcRect r="72971"/>
          <a:stretch>
            <a:fillRect/>
          </a:stretch>
        </p:blipFill>
        <p:spPr bwMode="auto">
          <a:xfrm>
            <a:off x="2000232" y="6075045"/>
            <a:ext cx="1624012" cy="1543050"/>
          </a:xfrm>
          <a:prstGeom prst="rect">
            <a:avLst/>
          </a:prstGeom>
          <a:noFill/>
          <a:ln w="9525">
            <a:noFill/>
            <a:miter lim="800000"/>
            <a:headEnd/>
            <a:tailEnd/>
          </a:ln>
        </p:spPr>
      </p:pic>
      <p:grpSp>
        <p:nvGrpSpPr>
          <p:cNvPr id="7" name="组合 6"/>
          <p:cNvGrpSpPr/>
          <p:nvPr/>
        </p:nvGrpSpPr>
        <p:grpSpPr>
          <a:xfrm>
            <a:off x="3707269" y="1196752"/>
            <a:ext cx="4719955" cy="4680585"/>
            <a:chOff x="5891" y="2111"/>
            <a:chExt cx="7433" cy="7371"/>
          </a:xfrm>
        </p:grpSpPr>
        <p:sp>
          <p:nvSpPr>
            <p:cNvPr id="6" name="流程图: 离页连接符 5"/>
            <p:cNvSpPr/>
            <p:nvPr/>
          </p:nvSpPr>
          <p:spPr>
            <a:xfrm rot="5400000">
              <a:off x="5923" y="2080"/>
              <a:ext cx="7370" cy="7433"/>
            </a:xfrm>
            <a:prstGeom prst="flowChartOffpageConnector">
              <a:avLst/>
            </a:prstGeom>
            <a:solidFill>
              <a:schemeClr val="accent4">
                <a:lumMod val="40000"/>
                <a:lumOff val="60000"/>
              </a:schemeClr>
            </a:solidFill>
            <a:ln>
              <a:solidFill>
                <a:srgbClr val="FFC00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4" name="文本框 3"/>
            <p:cNvSpPr txBox="1"/>
            <p:nvPr/>
          </p:nvSpPr>
          <p:spPr>
            <a:xfrm>
              <a:off x="7139" y="2111"/>
              <a:ext cx="6185" cy="7358"/>
            </a:xfrm>
            <a:prstGeom prst="rect">
              <a:avLst/>
            </a:prstGeom>
            <a:noFill/>
            <a:ln w="28575">
              <a:noFill/>
            </a:ln>
          </p:spPr>
          <p:txBody>
            <a:bodyPr wrap="square" rtlCol="0" anchor="t">
              <a:spAutoFit/>
            </a:bodyPr>
            <a:lstStyle/>
            <a:p>
              <a:pPr indent="539750" algn="just">
                <a:lnSpc>
                  <a:spcPct val="120000"/>
                </a:lnSpc>
              </a:pPr>
              <a:r>
                <a:rPr lang="zh-CN" altLang="en-US" sz="3200" b="1" dirty="0">
                  <a:solidFill>
                    <a:srgbClr val="FF0000"/>
                  </a:solidFill>
                  <a:latin typeface="楷体" panose="02010609060101010101" pitchFamily="49" charset="-122"/>
                  <a:ea typeface="楷体" panose="02010609060101010101" pitchFamily="49" charset="-122"/>
                </a:rPr>
                <a:t> </a:t>
              </a:r>
              <a:r>
                <a:rPr lang="zh-CN" altLang="en-US" sz="2400" b="1" dirty="0">
                  <a:solidFill>
                    <a:schemeClr val="tx1"/>
                  </a:solidFill>
                  <a:latin typeface="楷体" panose="02010609060101010101" pitchFamily="49" charset="-122"/>
                  <a:ea typeface="楷体" panose="02010609060101010101" pitchFamily="49" charset="-122"/>
                </a:rPr>
                <a:t>我发现玩手机人的人特别多。上个月我们去给爷爷祝寿，聚会的时候大家都在各自看手机，很少一起聊天。我爸爸下班回家之后，也一直玩手机，我叫他他都不理我。过于沉迷手机会影响与别人的交往，我们不应该总是玩手机，应该用跟多的时间关心身边的人呢。</a:t>
              </a:r>
              <a:endParaRPr lang="zh-CN" altLang="en-US" sz="2400" b="1" dirty="0">
                <a:solidFill>
                  <a:schemeClr val="tx1"/>
                </a:solidFill>
                <a:latin typeface="楷体" panose="02010609060101010101" pitchFamily="49" charset="-122"/>
                <a:ea typeface="楷体" panose="02010609060101010101" pitchFamily="49" charset="-122"/>
                <a:sym typeface="+mn-ea"/>
              </a:endParaRPr>
            </a:p>
          </p:txBody>
        </p:sp>
        <p:sp>
          <p:nvSpPr>
            <p:cNvPr id="184" name=" 184"/>
            <p:cNvSpPr/>
            <p:nvPr/>
          </p:nvSpPr>
          <p:spPr>
            <a:xfrm>
              <a:off x="6232" y="5400"/>
              <a:ext cx="850" cy="850"/>
            </a:xfrm>
            <a:prstGeom prst="ellipse">
              <a:avLst/>
            </a:prstGeom>
            <a:solidFill>
              <a:schemeClr val="bg1"/>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8" name="椭圆 7"/>
          <p:cNvSpPr/>
          <p:nvPr/>
        </p:nvSpPr>
        <p:spPr>
          <a:xfrm>
            <a:off x="962025" y="2204864"/>
            <a:ext cx="2628019" cy="2628019"/>
          </a:xfrm>
          <a:prstGeom prst="ellipse">
            <a:avLst/>
          </a:prstGeom>
          <a:blipFill rotWithShape="1">
            <a:blip r:embed="rId6"/>
            <a:stretch>
              <a:fillRect/>
            </a:stretch>
          </a:blipFill>
          <a:ln w="38100">
            <a:solidFill>
              <a:srgbClr val="F57F1A"/>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 name="组合 23"/>
          <p:cNvGrpSpPr/>
          <p:nvPr/>
        </p:nvGrpSpPr>
        <p:grpSpPr bwMode="auto">
          <a:xfrm>
            <a:off x="468630" y="111125"/>
            <a:ext cx="2840990" cy="549275"/>
            <a:chOff x="467544" y="110421"/>
            <a:chExt cx="2377627" cy="549852"/>
          </a:xfrm>
        </p:grpSpPr>
        <p:sp>
          <p:nvSpPr>
            <p:cNvPr id="26" name="对角圆角矩形 25"/>
            <p:cNvSpPr/>
            <p:nvPr/>
          </p:nvSpPr>
          <p:spPr>
            <a:xfrm>
              <a:off x="1115360" y="205771"/>
              <a:ext cx="1729811" cy="432254"/>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3200" b="1" dirty="0">
                  <a:solidFill>
                    <a:srgbClr val="F79646">
                      <a:lumMod val="75000"/>
                    </a:srgbClr>
                  </a:solidFill>
                  <a:latin typeface="楷体" panose="02010609060101010101" pitchFamily="49" charset="-122"/>
                  <a:ea typeface="楷体" panose="02010609060101010101" pitchFamily="49" charset="-122"/>
                </a:rPr>
                <a:t>我的发现</a:t>
              </a:r>
              <a:endParaRPr lang="zh-CN" altLang="en-US" sz="3200" b="1" dirty="0">
                <a:solidFill>
                  <a:srgbClr val="F79646">
                    <a:lumMod val="75000"/>
                  </a:srgbClr>
                </a:solidFill>
                <a:latin typeface="楷体" panose="02010609060101010101" pitchFamily="49" charset="-122"/>
                <a:ea typeface="楷体" panose="02010609060101010101" pitchFamily="49" charset="-122"/>
              </a:endParaRPr>
            </a:p>
          </p:txBody>
        </p:sp>
        <p:pic>
          <p:nvPicPr>
            <p:cNvPr id="16394" name="图片 26"/>
            <p:cNvPicPr>
              <a:picLocks noChangeAspect="1"/>
            </p:cNvPicPr>
            <p:nvPr/>
          </p:nvPicPr>
          <p:blipFill>
            <a:blip r:embed="rId2"/>
            <a:srcRect/>
            <a:stretch>
              <a:fillRect/>
            </a:stretch>
          </p:blipFill>
          <p:spPr bwMode="auto">
            <a:xfrm>
              <a:off x="467544" y="110421"/>
              <a:ext cx="576064" cy="549852"/>
            </a:xfrm>
            <a:prstGeom prst="rect">
              <a:avLst/>
            </a:prstGeom>
            <a:noFill/>
            <a:ln w="9525">
              <a:noFill/>
              <a:miter lim="800000"/>
              <a:headEnd/>
              <a:tailEnd/>
            </a:ln>
          </p:spPr>
        </p:pic>
      </p:grpSp>
      <p:pic>
        <p:nvPicPr>
          <p:cNvPr id="14"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17" name="图片 9"/>
          <p:cNvPicPr>
            <a:picLocks noChangeAspect="1"/>
          </p:cNvPicPr>
          <p:nvPr/>
        </p:nvPicPr>
        <p:blipFill>
          <a:blip r:embed="rId4"/>
          <a:srcRect r="72971"/>
          <a:stretch>
            <a:fillRect/>
          </a:stretch>
        </p:blipFill>
        <p:spPr bwMode="auto">
          <a:xfrm>
            <a:off x="2000232" y="6086475"/>
            <a:ext cx="1624012" cy="1543050"/>
          </a:xfrm>
          <a:prstGeom prst="rect">
            <a:avLst/>
          </a:prstGeom>
          <a:noFill/>
          <a:ln w="9525">
            <a:noFill/>
            <a:miter lim="800000"/>
            <a:headEnd/>
            <a:tailEnd/>
          </a:ln>
        </p:spPr>
      </p:pic>
      <p:grpSp>
        <p:nvGrpSpPr>
          <p:cNvPr id="7" name="组合 6"/>
          <p:cNvGrpSpPr/>
          <p:nvPr/>
        </p:nvGrpSpPr>
        <p:grpSpPr>
          <a:xfrm rot="10800000">
            <a:off x="482601" y="1177925"/>
            <a:ext cx="4657694" cy="4395470"/>
            <a:chOff x="6492" y="718"/>
            <a:chExt cx="7345" cy="6922"/>
          </a:xfrm>
        </p:grpSpPr>
        <p:sp>
          <p:nvSpPr>
            <p:cNvPr id="6" name="流程图: 离页连接符 5"/>
            <p:cNvSpPr/>
            <p:nvPr/>
          </p:nvSpPr>
          <p:spPr>
            <a:xfrm rot="5400000">
              <a:off x="6707" y="510"/>
              <a:ext cx="6914" cy="7345"/>
            </a:xfrm>
            <a:prstGeom prst="flowChartOffpageConnector">
              <a:avLst/>
            </a:prstGeom>
            <a:solidFill>
              <a:schemeClr val="accent4">
                <a:lumMod val="40000"/>
                <a:lumOff val="60000"/>
              </a:schemeClr>
            </a:solidFill>
            <a:ln>
              <a:solidFill>
                <a:srgbClr val="FFC00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4" name="文本框 3"/>
            <p:cNvSpPr txBox="1"/>
            <p:nvPr/>
          </p:nvSpPr>
          <p:spPr>
            <a:xfrm rot="10800000">
              <a:off x="7855" y="718"/>
              <a:ext cx="5789" cy="6542"/>
            </a:xfrm>
            <a:prstGeom prst="rect">
              <a:avLst/>
            </a:prstGeom>
            <a:noFill/>
            <a:ln w="28575">
              <a:noFill/>
            </a:ln>
          </p:spPr>
          <p:txBody>
            <a:bodyPr wrap="square" rtlCol="0" anchor="t">
              <a:spAutoFit/>
            </a:bodyPr>
            <a:lstStyle/>
            <a:p>
              <a:pPr indent="539750" algn="just">
                <a:lnSpc>
                  <a:spcPct val="120000"/>
                </a:lnSpc>
              </a:pPr>
              <a:r>
                <a:rPr lang="zh-CN" altLang="en-US" sz="2000" b="1" dirty="0">
                  <a:solidFill>
                    <a:schemeClr val="tx1"/>
                  </a:solidFill>
                  <a:latin typeface="楷体" panose="02010609060101010101" pitchFamily="49" charset="-122"/>
                  <a:ea typeface="楷体" panose="02010609060101010101" pitchFamily="49" charset="-122"/>
                </a:rPr>
                <a:t>最近我一直在想，我们班能不能成立一个图书角呢？</a:t>
              </a:r>
              <a:endParaRPr lang="zh-CN" altLang="en-US" sz="2000" b="1" dirty="0">
                <a:solidFill>
                  <a:schemeClr val="tx1"/>
                </a:solidFill>
                <a:latin typeface="楷体" panose="02010609060101010101" pitchFamily="49" charset="-122"/>
                <a:ea typeface="楷体" panose="02010609060101010101" pitchFamily="49" charset="-122"/>
              </a:endParaRPr>
            </a:p>
            <a:p>
              <a:pPr indent="539750" algn="just">
                <a:lnSpc>
                  <a:spcPct val="120000"/>
                </a:lnSpc>
              </a:pPr>
              <a:r>
                <a:rPr lang="zh-CN" altLang="en-US" sz="2000" b="1" dirty="0">
                  <a:solidFill>
                    <a:schemeClr val="tx1"/>
                  </a:solidFill>
                  <a:latin typeface="楷体" panose="02010609060101010101" pitchFamily="49" charset="-122"/>
                  <a:ea typeface="楷体" panose="02010609060101010101" pitchFamily="49" charset="-122"/>
                  <a:sym typeface="+mn-ea"/>
                </a:rPr>
                <a:t>我们班爱读书的同学挺多的，每个同学家里都有很多读过的旧书。这些书放在家里不能发挥作用，太可惜了。如果班里成立一个图书角，每个同学都从读过的书中选出几本放在图书角，这样就能发挥这些书的作用，让大家读到更多的书。</a:t>
              </a:r>
              <a:endParaRPr lang="zh-CN" altLang="en-US" sz="2000" b="1" dirty="0">
                <a:solidFill>
                  <a:schemeClr val="tx1"/>
                </a:solidFill>
                <a:latin typeface="楷体" panose="02010609060101010101" pitchFamily="49" charset="-122"/>
                <a:ea typeface="楷体" panose="02010609060101010101" pitchFamily="49" charset="-122"/>
                <a:sym typeface="+mn-ea"/>
              </a:endParaRPr>
            </a:p>
          </p:txBody>
        </p:sp>
        <p:sp>
          <p:nvSpPr>
            <p:cNvPr id="184" name=" 184"/>
            <p:cNvSpPr/>
            <p:nvPr/>
          </p:nvSpPr>
          <p:spPr>
            <a:xfrm>
              <a:off x="6817" y="3757"/>
              <a:ext cx="850" cy="850"/>
            </a:xfrm>
            <a:prstGeom prst="ellipse">
              <a:avLst/>
            </a:prstGeom>
            <a:solidFill>
              <a:schemeClr val="bg1"/>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11" name="组合 10"/>
          <p:cNvGrpSpPr/>
          <p:nvPr/>
        </p:nvGrpSpPr>
        <p:grpSpPr>
          <a:xfrm>
            <a:off x="7600950" y="4622165"/>
            <a:ext cx="1527175" cy="2221865"/>
            <a:chOff x="5836357" y="4560894"/>
            <a:chExt cx="1327930" cy="2056092"/>
          </a:xfrm>
        </p:grpSpPr>
        <p:pic>
          <p:nvPicPr>
            <p:cNvPr id="12" name="图片 5"/>
            <p:cNvPicPr>
              <a:picLocks noChangeAspect="1"/>
            </p:cNvPicPr>
            <p:nvPr/>
          </p:nvPicPr>
          <p:blipFill rotWithShape="1">
            <a:blip r:embed="rId5"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6">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 name="椭圆 7"/>
          <p:cNvSpPr/>
          <p:nvPr/>
        </p:nvSpPr>
        <p:spPr>
          <a:xfrm>
            <a:off x="5320030" y="1993900"/>
            <a:ext cx="2628019" cy="2628019"/>
          </a:xfrm>
          <a:prstGeom prst="ellipse">
            <a:avLst/>
          </a:prstGeom>
          <a:blipFill rotWithShape="1">
            <a:blip r:embed="rId7"/>
            <a:stretch>
              <a:fillRect/>
            </a:stretch>
          </a:blipFill>
          <a:ln w="38100">
            <a:solidFill>
              <a:srgbClr val="F57F1A"/>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 name="组合 23"/>
          <p:cNvGrpSpPr/>
          <p:nvPr/>
        </p:nvGrpSpPr>
        <p:grpSpPr bwMode="auto">
          <a:xfrm>
            <a:off x="468630" y="111125"/>
            <a:ext cx="2840990" cy="549275"/>
            <a:chOff x="467544" y="110421"/>
            <a:chExt cx="2377627" cy="549852"/>
          </a:xfrm>
        </p:grpSpPr>
        <p:sp>
          <p:nvSpPr>
            <p:cNvPr id="26" name="对角圆角矩形 25"/>
            <p:cNvSpPr/>
            <p:nvPr/>
          </p:nvSpPr>
          <p:spPr>
            <a:xfrm>
              <a:off x="1115360" y="205771"/>
              <a:ext cx="1729811" cy="432254"/>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3200" b="1" dirty="0">
                  <a:solidFill>
                    <a:srgbClr val="F79646">
                      <a:lumMod val="75000"/>
                    </a:srgbClr>
                  </a:solidFill>
                  <a:latin typeface="楷体" panose="02010609060101010101" pitchFamily="49" charset="-122"/>
                  <a:ea typeface="楷体" panose="02010609060101010101" pitchFamily="49" charset="-122"/>
                </a:rPr>
                <a:t>习作内容</a:t>
              </a:r>
              <a:endParaRPr lang="zh-CN" altLang="en-US" sz="3200" b="1" dirty="0">
                <a:solidFill>
                  <a:srgbClr val="F79646">
                    <a:lumMod val="75000"/>
                  </a:srgbClr>
                </a:solidFill>
                <a:latin typeface="楷体" panose="02010609060101010101" pitchFamily="49" charset="-122"/>
                <a:ea typeface="楷体" panose="02010609060101010101" pitchFamily="49" charset="-122"/>
              </a:endParaRPr>
            </a:p>
          </p:txBody>
        </p:sp>
        <p:pic>
          <p:nvPicPr>
            <p:cNvPr id="16394" name="图片 26"/>
            <p:cNvPicPr>
              <a:picLocks noChangeAspect="1"/>
            </p:cNvPicPr>
            <p:nvPr/>
          </p:nvPicPr>
          <p:blipFill>
            <a:blip r:embed="rId2"/>
            <a:srcRect/>
            <a:stretch>
              <a:fillRect/>
            </a:stretch>
          </p:blipFill>
          <p:spPr bwMode="auto">
            <a:xfrm>
              <a:off x="467544" y="110421"/>
              <a:ext cx="576064" cy="549852"/>
            </a:xfrm>
            <a:prstGeom prst="rect">
              <a:avLst/>
            </a:prstGeom>
            <a:noFill/>
            <a:ln w="9525">
              <a:noFill/>
              <a:miter lim="800000"/>
              <a:headEnd/>
              <a:tailEnd/>
            </a:ln>
          </p:spPr>
        </p:pic>
      </p:grpSp>
      <p:pic>
        <p:nvPicPr>
          <p:cNvPr id="14"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15" name="图片 8"/>
          <p:cNvPicPr>
            <a:picLocks noChangeAspect="1"/>
          </p:cNvPicPr>
          <p:nvPr/>
        </p:nvPicPr>
        <p:blipFill>
          <a:blip r:embed="rId4"/>
          <a:srcRect/>
          <a:stretch>
            <a:fillRect/>
          </a:stretch>
        </p:blipFill>
        <p:spPr bwMode="auto">
          <a:xfrm>
            <a:off x="8172450" y="6343650"/>
            <a:ext cx="720725" cy="477838"/>
          </a:xfrm>
          <a:prstGeom prst="rect">
            <a:avLst/>
          </a:prstGeom>
          <a:noFill/>
          <a:ln w="9525">
            <a:noFill/>
            <a:miter lim="800000"/>
            <a:headEnd/>
            <a:tailEnd/>
          </a:ln>
        </p:spPr>
      </p:pic>
      <p:pic>
        <p:nvPicPr>
          <p:cNvPr id="17" name="图片 9"/>
          <p:cNvPicPr>
            <a:picLocks noChangeAspect="1"/>
          </p:cNvPicPr>
          <p:nvPr/>
        </p:nvPicPr>
        <p:blipFill>
          <a:blip r:embed="rId5"/>
          <a:srcRect r="72971"/>
          <a:stretch>
            <a:fillRect/>
          </a:stretch>
        </p:blipFill>
        <p:spPr bwMode="auto">
          <a:xfrm>
            <a:off x="2000232" y="6086475"/>
            <a:ext cx="1624012" cy="1543050"/>
          </a:xfrm>
          <a:prstGeom prst="rect">
            <a:avLst/>
          </a:prstGeom>
          <a:noFill/>
          <a:ln w="9525">
            <a:noFill/>
            <a:miter lim="800000"/>
            <a:headEnd/>
            <a:tailEnd/>
          </a:ln>
        </p:spPr>
      </p:pic>
      <p:grpSp>
        <p:nvGrpSpPr>
          <p:cNvPr id="3" name="组合 2"/>
          <p:cNvGrpSpPr/>
          <p:nvPr/>
        </p:nvGrpSpPr>
        <p:grpSpPr>
          <a:xfrm>
            <a:off x="755576" y="1412776"/>
            <a:ext cx="7993451" cy="4525645"/>
            <a:chOff x="1500483" y="4911248"/>
            <a:chExt cx="43064891" cy="4526206"/>
          </a:xfrm>
        </p:grpSpPr>
        <p:sp>
          <p:nvSpPr>
            <p:cNvPr id="31" name="矩形 30"/>
            <p:cNvSpPr/>
            <p:nvPr/>
          </p:nvSpPr>
          <p:spPr>
            <a:xfrm>
              <a:off x="1500483" y="5393908"/>
              <a:ext cx="33027070" cy="3046472"/>
            </a:xfrm>
            <a:prstGeom prst="rect">
              <a:avLst/>
            </a:prstGeom>
            <a:solidFill>
              <a:srgbClr val="92D050"/>
            </a:solidFill>
            <a:ln w="28575">
              <a:solidFill>
                <a:srgbClr val="FFC000"/>
              </a:solidFill>
            </a:ln>
          </p:spPr>
          <p:txBody>
            <a:bodyPr wrap="square">
              <a:spAutoFit/>
            </a:bodyPr>
            <a:lstStyle/>
            <a:p>
              <a:pPr algn="just"/>
              <a:r>
                <a:rPr lang="en-US" sz="3200" b="1" dirty="0">
                  <a:solidFill>
                    <a:prstClr val="black"/>
                  </a:solidFill>
                  <a:latin typeface="楷体" panose="02010609060101010101" pitchFamily="49" charset="-122"/>
                  <a:ea typeface="楷体" panose="02010609060101010101" pitchFamily="49" charset="-122"/>
                  <a:sym typeface="+mn-ea"/>
                </a:rPr>
                <a:t>    </a:t>
              </a:r>
              <a:r>
                <a:rPr sz="3200" b="1" dirty="0">
                  <a:solidFill>
                    <a:prstClr val="black"/>
                  </a:solidFill>
                  <a:latin typeface="楷体" panose="02010609060101010101" pitchFamily="49" charset="-122"/>
                  <a:ea typeface="楷体" panose="02010609060101010101" pitchFamily="49" charset="-122"/>
                  <a:sym typeface="+mn-ea"/>
                </a:rPr>
                <a:t>生活中有很多需要改进的问题。如果我们积极表达自己的想法，提出改进建议和解决方法，就能是生活变得更加美好。这节习作课我们就在作文中写一写自己的发现和想法。</a:t>
              </a:r>
              <a:endParaRPr lang="zh-CN" altLang="en-US" sz="3200" b="1" dirty="0"/>
            </a:p>
          </p:txBody>
        </p:sp>
        <p:grpSp>
          <p:nvGrpSpPr>
            <p:cNvPr id="18" name="组合 17"/>
            <p:cNvGrpSpPr/>
            <p:nvPr/>
          </p:nvGrpSpPr>
          <p:grpSpPr bwMode="auto">
            <a:xfrm>
              <a:off x="4586676" y="4911248"/>
              <a:ext cx="39978698" cy="4526206"/>
              <a:chOff x="5355299" y="4035163"/>
              <a:chExt cx="46079005" cy="7484049"/>
            </a:xfrm>
          </p:grpSpPr>
          <p:pic>
            <p:nvPicPr>
              <p:cNvPr id="19" name="图片 5"/>
              <p:cNvPicPr>
                <a:picLocks noChangeAspect="1"/>
              </p:cNvPicPr>
              <p:nvPr/>
            </p:nvPicPr>
            <p:blipFill>
              <a:blip r:embed="rId6"/>
              <a:srcRect l="35500" r="32249" b="80045"/>
              <a:stretch>
                <a:fillRect/>
              </a:stretch>
            </p:blipFill>
            <p:spPr bwMode="auto">
              <a:xfrm>
                <a:off x="5355299" y="4035163"/>
                <a:ext cx="3276712" cy="538700"/>
              </a:xfrm>
              <a:prstGeom prst="rect">
                <a:avLst/>
              </a:prstGeom>
              <a:noFill/>
              <a:ln w="9525">
                <a:noFill/>
                <a:miter lim="800000"/>
                <a:headEnd/>
                <a:tailEnd/>
              </a:ln>
            </p:spPr>
          </p:pic>
          <p:pic>
            <p:nvPicPr>
              <p:cNvPr id="20" name="Picture 2"/>
              <p:cNvPicPr>
                <a:picLocks noChangeAspect="1" noChangeArrowheads="1"/>
              </p:cNvPicPr>
              <p:nvPr/>
            </p:nvPicPr>
            <p:blipFill>
              <a:blip r:embed="rId7">
                <a:clrChange>
                  <a:clrFrom>
                    <a:srgbClr val="FDFDFD"/>
                  </a:clrFrom>
                  <a:clrTo>
                    <a:srgbClr val="FDFDFD">
                      <a:alpha val="0"/>
                    </a:srgbClr>
                  </a:clrTo>
                </a:clrChange>
              </a:blip>
              <a:srcRect/>
              <a:stretch>
                <a:fillRect/>
              </a:stretch>
            </p:blipFill>
            <p:spPr bwMode="auto">
              <a:xfrm>
                <a:off x="40642054" y="8973774"/>
                <a:ext cx="10792250" cy="2545438"/>
              </a:xfrm>
              <a:prstGeom prst="rect">
                <a:avLst/>
              </a:prstGeom>
              <a:noFill/>
              <a:ln w="9525">
                <a:noFill/>
                <a:miter lim="800000"/>
                <a:headEnd/>
                <a:tailEnd/>
              </a:ln>
              <a:effectLst/>
            </p:spPr>
          </p:pic>
        </p:grpSp>
      </p:gr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 name="组合 23"/>
          <p:cNvGrpSpPr/>
          <p:nvPr/>
        </p:nvGrpSpPr>
        <p:grpSpPr bwMode="auto">
          <a:xfrm>
            <a:off x="468630" y="111125"/>
            <a:ext cx="2840990" cy="549275"/>
            <a:chOff x="467544" y="110421"/>
            <a:chExt cx="2377627" cy="549852"/>
          </a:xfrm>
        </p:grpSpPr>
        <p:sp>
          <p:nvSpPr>
            <p:cNvPr id="26" name="对角圆角矩形 25"/>
            <p:cNvSpPr/>
            <p:nvPr/>
          </p:nvSpPr>
          <p:spPr>
            <a:xfrm>
              <a:off x="1115360" y="205771"/>
              <a:ext cx="1729811" cy="432254"/>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3200" b="1" dirty="0">
                  <a:solidFill>
                    <a:srgbClr val="F79646">
                      <a:lumMod val="75000"/>
                    </a:srgbClr>
                  </a:solidFill>
                  <a:latin typeface="楷体" panose="02010609060101010101" pitchFamily="49" charset="-122"/>
                  <a:ea typeface="楷体" panose="02010609060101010101" pitchFamily="49" charset="-122"/>
                </a:rPr>
                <a:t>习作指导</a:t>
              </a:r>
              <a:endParaRPr lang="zh-CN" altLang="en-US" sz="3200" b="1" dirty="0">
                <a:solidFill>
                  <a:srgbClr val="F79646">
                    <a:lumMod val="75000"/>
                  </a:srgbClr>
                </a:solidFill>
                <a:latin typeface="楷体" panose="02010609060101010101" pitchFamily="49" charset="-122"/>
                <a:ea typeface="楷体" panose="02010609060101010101" pitchFamily="49" charset="-122"/>
              </a:endParaRPr>
            </a:p>
          </p:txBody>
        </p:sp>
        <p:pic>
          <p:nvPicPr>
            <p:cNvPr id="16394" name="图片 26"/>
            <p:cNvPicPr>
              <a:picLocks noChangeAspect="1"/>
            </p:cNvPicPr>
            <p:nvPr/>
          </p:nvPicPr>
          <p:blipFill>
            <a:blip r:embed="rId2"/>
            <a:srcRect/>
            <a:stretch>
              <a:fillRect/>
            </a:stretch>
          </p:blipFill>
          <p:spPr bwMode="auto">
            <a:xfrm>
              <a:off x="467544" y="110421"/>
              <a:ext cx="576064" cy="549852"/>
            </a:xfrm>
            <a:prstGeom prst="rect">
              <a:avLst/>
            </a:prstGeom>
            <a:noFill/>
            <a:ln w="9525">
              <a:noFill/>
              <a:miter lim="800000"/>
              <a:headEnd/>
              <a:tailEnd/>
            </a:ln>
          </p:spPr>
        </p:pic>
      </p:grpSp>
      <p:pic>
        <p:nvPicPr>
          <p:cNvPr id="14"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15" name="图片 8"/>
          <p:cNvPicPr>
            <a:picLocks noChangeAspect="1"/>
          </p:cNvPicPr>
          <p:nvPr/>
        </p:nvPicPr>
        <p:blipFill>
          <a:blip r:embed="rId4"/>
          <a:srcRect/>
          <a:stretch>
            <a:fillRect/>
          </a:stretch>
        </p:blipFill>
        <p:spPr bwMode="auto">
          <a:xfrm>
            <a:off x="8172450" y="6343650"/>
            <a:ext cx="720725" cy="477838"/>
          </a:xfrm>
          <a:prstGeom prst="rect">
            <a:avLst/>
          </a:prstGeom>
          <a:noFill/>
          <a:ln w="9525">
            <a:noFill/>
            <a:miter lim="800000"/>
            <a:headEnd/>
            <a:tailEnd/>
          </a:ln>
        </p:spPr>
      </p:pic>
      <p:pic>
        <p:nvPicPr>
          <p:cNvPr id="17" name="图片 9"/>
          <p:cNvPicPr>
            <a:picLocks noChangeAspect="1"/>
          </p:cNvPicPr>
          <p:nvPr/>
        </p:nvPicPr>
        <p:blipFill>
          <a:blip r:embed="rId5"/>
          <a:srcRect r="72971"/>
          <a:stretch>
            <a:fillRect/>
          </a:stretch>
        </p:blipFill>
        <p:spPr bwMode="auto">
          <a:xfrm>
            <a:off x="2000232" y="6086475"/>
            <a:ext cx="1624012" cy="1543050"/>
          </a:xfrm>
          <a:prstGeom prst="rect">
            <a:avLst/>
          </a:prstGeom>
          <a:noFill/>
          <a:ln w="9525">
            <a:noFill/>
            <a:miter lim="800000"/>
            <a:headEnd/>
            <a:tailEnd/>
          </a:ln>
        </p:spPr>
      </p:pic>
      <p:sp>
        <p:nvSpPr>
          <p:cNvPr id="9" name="矩形 8"/>
          <p:cNvSpPr/>
          <p:nvPr/>
        </p:nvSpPr>
        <p:spPr>
          <a:xfrm>
            <a:off x="3851919" y="1803400"/>
            <a:ext cx="4667875" cy="3046988"/>
          </a:xfrm>
          <a:prstGeom prst="rect">
            <a:avLst/>
          </a:prstGeom>
        </p:spPr>
        <p:txBody>
          <a:bodyPr wrap="square">
            <a:spAutoFit/>
          </a:bodyPr>
          <a:lstStyle/>
          <a:p>
            <a:r>
              <a:rPr lang="zh-CN" sz="3200" b="1" dirty="0">
                <a:solidFill>
                  <a:srgbClr val="C00000"/>
                </a:solidFill>
                <a:latin typeface="楷体" panose="02010609060101010101" pitchFamily="49" charset="-122"/>
                <a:ea typeface="楷体" panose="02010609060101010101" pitchFamily="49" charset="-122"/>
              </a:rPr>
              <a:t>想一想：</a:t>
            </a:r>
            <a:endParaRPr lang="zh-CN" sz="3200" b="1" dirty="0">
              <a:solidFill>
                <a:srgbClr val="C00000"/>
              </a:solidFill>
              <a:latin typeface="楷体" panose="02010609060101010101" pitchFamily="49" charset="-122"/>
              <a:ea typeface="楷体" panose="02010609060101010101" pitchFamily="49" charset="-122"/>
            </a:endParaRPr>
          </a:p>
          <a:p>
            <a:pPr algn="just"/>
            <a:r>
              <a:rPr lang="en-US" altLang="zh-CN" sz="3200" b="1" dirty="0">
                <a:solidFill>
                  <a:srgbClr val="0000FF"/>
                </a:solidFill>
                <a:latin typeface="楷体" panose="02010609060101010101" pitchFamily="49" charset="-122"/>
                <a:ea typeface="楷体" panose="02010609060101010101" pitchFamily="49" charset="-122"/>
              </a:rPr>
              <a:t>    </a:t>
            </a:r>
            <a:r>
              <a:rPr lang="zh-CN" sz="3200" b="1" dirty="0">
                <a:solidFill>
                  <a:srgbClr val="0000FF"/>
                </a:solidFill>
                <a:latin typeface="楷体" panose="02010609060101010101" pitchFamily="49" charset="-122"/>
                <a:ea typeface="楷体" panose="02010609060101010101" pitchFamily="49" charset="-122"/>
              </a:rPr>
              <a:t>生活中有哪些现象或问题引起了你的关注</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你对这些想象有什么想法？从自己发现的或同学列举的现象中选一个。</a:t>
            </a:r>
            <a:endParaRPr lang="zh-CN" altLang="en-US" sz="3200" b="1" dirty="0">
              <a:solidFill>
                <a:srgbClr val="0000FF"/>
              </a:solidFill>
              <a:latin typeface="楷体" panose="02010609060101010101" pitchFamily="49" charset="-122"/>
              <a:ea typeface="楷体" panose="02010609060101010101" pitchFamily="49" charset="-122"/>
            </a:endParaRP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60" y="1340768"/>
            <a:ext cx="2736304" cy="3906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1456092"/>
            <a:ext cx="2880320" cy="374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组合 23"/>
          <p:cNvGrpSpPr/>
          <p:nvPr/>
        </p:nvGrpSpPr>
        <p:grpSpPr bwMode="auto">
          <a:xfrm>
            <a:off x="468630" y="111125"/>
            <a:ext cx="2840990" cy="549275"/>
            <a:chOff x="467544" y="110421"/>
            <a:chExt cx="2377627" cy="549852"/>
          </a:xfrm>
        </p:grpSpPr>
        <p:sp>
          <p:nvSpPr>
            <p:cNvPr id="26" name="对角圆角矩形 25"/>
            <p:cNvSpPr/>
            <p:nvPr/>
          </p:nvSpPr>
          <p:spPr>
            <a:xfrm>
              <a:off x="1115360" y="205771"/>
              <a:ext cx="1729811" cy="432254"/>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3200" b="1" dirty="0">
                  <a:solidFill>
                    <a:srgbClr val="F79646">
                      <a:lumMod val="75000"/>
                    </a:srgbClr>
                  </a:solidFill>
                  <a:latin typeface="楷体" panose="02010609060101010101" pitchFamily="49" charset="-122"/>
                  <a:ea typeface="楷体" panose="02010609060101010101" pitchFamily="49" charset="-122"/>
                </a:rPr>
                <a:t>习作指导</a:t>
              </a:r>
              <a:endParaRPr lang="zh-CN" altLang="en-US" sz="3200" b="1" dirty="0">
                <a:solidFill>
                  <a:srgbClr val="F79646">
                    <a:lumMod val="75000"/>
                  </a:srgbClr>
                </a:solidFill>
                <a:latin typeface="楷体" panose="02010609060101010101" pitchFamily="49" charset="-122"/>
                <a:ea typeface="楷体" panose="02010609060101010101" pitchFamily="49" charset="-122"/>
              </a:endParaRPr>
            </a:p>
          </p:txBody>
        </p:sp>
        <p:pic>
          <p:nvPicPr>
            <p:cNvPr id="16394" name="图片 26"/>
            <p:cNvPicPr>
              <a:picLocks noChangeAspect="1"/>
            </p:cNvPicPr>
            <p:nvPr/>
          </p:nvPicPr>
          <p:blipFill>
            <a:blip r:embed="rId3"/>
            <a:srcRect/>
            <a:stretch>
              <a:fillRect/>
            </a:stretch>
          </p:blipFill>
          <p:spPr bwMode="auto">
            <a:xfrm>
              <a:off x="467544" y="110421"/>
              <a:ext cx="576064" cy="549852"/>
            </a:xfrm>
            <a:prstGeom prst="rect">
              <a:avLst/>
            </a:prstGeom>
            <a:noFill/>
            <a:ln w="9525">
              <a:noFill/>
              <a:miter lim="800000"/>
              <a:headEnd/>
              <a:tailEnd/>
            </a:ln>
          </p:spPr>
        </p:pic>
      </p:grpSp>
      <p:pic>
        <p:nvPicPr>
          <p:cNvPr id="14" name="图片 7"/>
          <p:cNvPicPr>
            <a:picLocks noChangeAspect="1"/>
          </p:cNvPicPr>
          <p:nvPr/>
        </p:nvPicPr>
        <p:blipFill>
          <a:blip r:embed="rId4"/>
          <a:srcRect/>
          <a:stretch>
            <a:fillRect/>
          </a:stretch>
        </p:blipFill>
        <p:spPr bwMode="auto">
          <a:xfrm>
            <a:off x="158750" y="6383338"/>
            <a:ext cx="539750" cy="460375"/>
          </a:xfrm>
          <a:prstGeom prst="rect">
            <a:avLst/>
          </a:prstGeom>
          <a:noFill/>
          <a:ln w="9525">
            <a:noFill/>
            <a:miter lim="800000"/>
            <a:headEnd/>
            <a:tailEnd/>
          </a:ln>
        </p:spPr>
      </p:pic>
      <p:pic>
        <p:nvPicPr>
          <p:cNvPr id="15" name="图片 8"/>
          <p:cNvPicPr>
            <a:picLocks noChangeAspect="1"/>
          </p:cNvPicPr>
          <p:nvPr/>
        </p:nvPicPr>
        <p:blipFill>
          <a:blip r:embed="rId5"/>
          <a:srcRect/>
          <a:stretch>
            <a:fillRect/>
          </a:stretch>
        </p:blipFill>
        <p:spPr bwMode="auto">
          <a:xfrm>
            <a:off x="8172450" y="6343650"/>
            <a:ext cx="720725" cy="477838"/>
          </a:xfrm>
          <a:prstGeom prst="rect">
            <a:avLst/>
          </a:prstGeom>
          <a:noFill/>
          <a:ln w="9525">
            <a:noFill/>
            <a:miter lim="800000"/>
            <a:headEnd/>
            <a:tailEnd/>
          </a:ln>
        </p:spPr>
      </p:pic>
      <p:pic>
        <p:nvPicPr>
          <p:cNvPr id="17" name="图片 9"/>
          <p:cNvPicPr>
            <a:picLocks noChangeAspect="1"/>
          </p:cNvPicPr>
          <p:nvPr/>
        </p:nvPicPr>
        <p:blipFill>
          <a:blip r:embed="rId6"/>
          <a:srcRect r="72971"/>
          <a:stretch>
            <a:fillRect/>
          </a:stretch>
        </p:blipFill>
        <p:spPr bwMode="auto">
          <a:xfrm>
            <a:off x="2000232" y="6086475"/>
            <a:ext cx="1624012" cy="1543050"/>
          </a:xfrm>
          <a:prstGeom prst="rect">
            <a:avLst/>
          </a:prstGeom>
          <a:noFill/>
          <a:ln w="9525">
            <a:noFill/>
            <a:miter lim="800000"/>
            <a:headEnd/>
            <a:tailEnd/>
          </a:ln>
        </p:spPr>
      </p:pic>
      <p:sp>
        <p:nvSpPr>
          <p:cNvPr id="9" name="矩形 8"/>
          <p:cNvSpPr/>
          <p:nvPr/>
        </p:nvSpPr>
        <p:spPr>
          <a:xfrm>
            <a:off x="899592" y="1844824"/>
            <a:ext cx="4176464" cy="3046988"/>
          </a:xfrm>
          <a:prstGeom prst="rect">
            <a:avLst/>
          </a:prstGeom>
        </p:spPr>
        <p:txBody>
          <a:bodyPr wrap="square">
            <a:spAutoFit/>
          </a:bodyPr>
          <a:lstStyle/>
          <a:p>
            <a:pPr>
              <a:lnSpc>
                <a:spcPct val="120000"/>
              </a:lnSpc>
            </a:pPr>
            <a:r>
              <a:rPr lang="zh-CN" sz="3200" b="1" dirty="0">
                <a:solidFill>
                  <a:srgbClr val="C00000"/>
                </a:solidFill>
                <a:latin typeface="楷体" panose="02010609060101010101" pitchFamily="49" charset="-122"/>
                <a:ea typeface="楷体" panose="02010609060101010101" pitchFamily="49" charset="-122"/>
              </a:rPr>
              <a:t>写一写：</a:t>
            </a:r>
            <a:endParaRPr lang="zh-CN" sz="3200" b="1" dirty="0">
              <a:solidFill>
                <a:srgbClr val="C00000"/>
              </a:solidFill>
              <a:latin typeface="楷体" panose="02010609060101010101" pitchFamily="49" charset="-122"/>
              <a:ea typeface="楷体" panose="02010609060101010101" pitchFamily="49" charset="-122"/>
            </a:endParaRPr>
          </a:p>
          <a:p>
            <a:pPr algn="just">
              <a:lnSpc>
                <a:spcPct val="120000"/>
              </a:lnSpc>
            </a:pPr>
            <a:r>
              <a:rPr lang="en-US" altLang="zh-CN" sz="3200" b="1" dirty="0">
                <a:solidFill>
                  <a:srgbClr val="0000FF"/>
                </a:solidFill>
                <a:latin typeface="楷体" panose="02010609060101010101" pitchFamily="49" charset="-122"/>
                <a:ea typeface="楷体" panose="02010609060101010101" pitchFamily="49" charset="-122"/>
              </a:rPr>
              <a:t>    </a:t>
            </a:r>
            <a:r>
              <a:rPr lang="zh-CN" sz="3200" b="1" dirty="0">
                <a:solidFill>
                  <a:srgbClr val="0000FF"/>
                </a:solidFill>
                <a:latin typeface="楷体" panose="02010609060101010101" pitchFamily="49" charset="-122"/>
                <a:ea typeface="楷体" panose="02010609060101010101" pitchFamily="49" charset="-122"/>
              </a:rPr>
              <a:t>将你关注的现象和你的想法写清楚。如果有改进的办法或建议，也可以写下来。</a:t>
            </a:r>
            <a:endParaRPr lang="zh-CN"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 name="组合 23"/>
          <p:cNvGrpSpPr/>
          <p:nvPr/>
        </p:nvGrpSpPr>
        <p:grpSpPr bwMode="auto">
          <a:xfrm>
            <a:off x="468630" y="111125"/>
            <a:ext cx="2840990" cy="549275"/>
            <a:chOff x="467544" y="110421"/>
            <a:chExt cx="2377627" cy="549852"/>
          </a:xfrm>
        </p:grpSpPr>
        <p:sp>
          <p:nvSpPr>
            <p:cNvPr id="26" name="对角圆角矩形 25"/>
            <p:cNvSpPr/>
            <p:nvPr/>
          </p:nvSpPr>
          <p:spPr>
            <a:xfrm>
              <a:off x="1115360" y="205771"/>
              <a:ext cx="1729811" cy="432254"/>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3200" b="1" dirty="0">
                  <a:solidFill>
                    <a:srgbClr val="F79646">
                      <a:lumMod val="75000"/>
                    </a:srgbClr>
                  </a:solidFill>
                  <a:latin typeface="楷体" panose="02010609060101010101" pitchFamily="49" charset="-122"/>
                  <a:ea typeface="楷体" panose="02010609060101010101" pitchFamily="49" charset="-122"/>
                </a:rPr>
                <a:t>习作指导</a:t>
              </a:r>
              <a:endParaRPr lang="zh-CN" altLang="en-US" sz="3200" b="1" dirty="0">
                <a:solidFill>
                  <a:srgbClr val="F79646">
                    <a:lumMod val="75000"/>
                  </a:srgbClr>
                </a:solidFill>
                <a:latin typeface="楷体" panose="02010609060101010101" pitchFamily="49" charset="-122"/>
                <a:ea typeface="楷体" panose="02010609060101010101" pitchFamily="49" charset="-122"/>
              </a:endParaRPr>
            </a:p>
          </p:txBody>
        </p:sp>
        <p:pic>
          <p:nvPicPr>
            <p:cNvPr id="16394" name="图片 26"/>
            <p:cNvPicPr>
              <a:picLocks noChangeAspect="1"/>
            </p:cNvPicPr>
            <p:nvPr/>
          </p:nvPicPr>
          <p:blipFill>
            <a:blip r:embed="rId2"/>
            <a:srcRect/>
            <a:stretch>
              <a:fillRect/>
            </a:stretch>
          </p:blipFill>
          <p:spPr bwMode="auto">
            <a:xfrm>
              <a:off x="467544" y="110421"/>
              <a:ext cx="576064" cy="549852"/>
            </a:xfrm>
            <a:prstGeom prst="rect">
              <a:avLst/>
            </a:prstGeom>
            <a:noFill/>
            <a:ln w="9525">
              <a:noFill/>
              <a:miter lim="800000"/>
              <a:headEnd/>
              <a:tailEnd/>
            </a:ln>
          </p:spPr>
        </p:pic>
      </p:grpSp>
      <p:pic>
        <p:nvPicPr>
          <p:cNvPr id="14"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15" name="图片 8"/>
          <p:cNvPicPr>
            <a:picLocks noChangeAspect="1"/>
          </p:cNvPicPr>
          <p:nvPr/>
        </p:nvPicPr>
        <p:blipFill>
          <a:blip r:embed="rId4"/>
          <a:srcRect/>
          <a:stretch>
            <a:fillRect/>
          </a:stretch>
        </p:blipFill>
        <p:spPr bwMode="auto">
          <a:xfrm>
            <a:off x="8172450" y="6343650"/>
            <a:ext cx="720725" cy="477838"/>
          </a:xfrm>
          <a:prstGeom prst="rect">
            <a:avLst/>
          </a:prstGeom>
          <a:noFill/>
          <a:ln w="9525">
            <a:noFill/>
            <a:miter lim="800000"/>
            <a:headEnd/>
            <a:tailEnd/>
          </a:ln>
        </p:spPr>
      </p:pic>
      <p:pic>
        <p:nvPicPr>
          <p:cNvPr id="17" name="图片 9"/>
          <p:cNvPicPr>
            <a:picLocks noChangeAspect="1"/>
          </p:cNvPicPr>
          <p:nvPr/>
        </p:nvPicPr>
        <p:blipFill>
          <a:blip r:embed="rId5"/>
          <a:srcRect r="72971"/>
          <a:stretch>
            <a:fillRect/>
          </a:stretch>
        </p:blipFill>
        <p:spPr bwMode="auto">
          <a:xfrm>
            <a:off x="2000232" y="6086475"/>
            <a:ext cx="1624012" cy="1543050"/>
          </a:xfrm>
          <a:prstGeom prst="rect">
            <a:avLst/>
          </a:prstGeom>
          <a:noFill/>
          <a:ln w="9525">
            <a:noFill/>
            <a:miter lim="800000"/>
            <a:headEnd/>
            <a:tailEnd/>
          </a:ln>
        </p:spPr>
      </p:pic>
      <p:sp>
        <p:nvSpPr>
          <p:cNvPr id="9" name="矩形 8"/>
          <p:cNvSpPr/>
          <p:nvPr/>
        </p:nvSpPr>
        <p:spPr>
          <a:xfrm>
            <a:off x="3995936" y="1916832"/>
            <a:ext cx="4032448" cy="3637919"/>
          </a:xfrm>
          <a:prstGeom prst="rect">
            <a:avLst/>
          </a:prstGeom>
        </p:spPr>
        <p:txBody>
          <a:bodyPr wrap="square">
            <a:spAutoFit/>
          </a:bodyPr>
          <a:lstStyle/>
          <a:p>
            <a:pPr>
              <a:lnSpc>
                <a:spcPct val="120000"/>
              </a:lnSpc>
            </a:pPr>
            <a:r>
              <a:rPr lang="zh-CN" sz="3200" b="1" dirty="0">
                <a:solidFill>
                  <a:srgbClr val="C00000"/>
                </a:solidFill>
                <a:latin typeface="楷体" panose="02010609060101010101" pitchFamily="49" charset="-122"/>
                <a:ea typeface="楷体" panose="02010609060101010101" pitchFamily="49" charset="-122"/>
              </a:rPr>
              <a:t>想一想：</a:t>
            </a:r>
            <a:endParaRPr lang="zh-CN" sz="3200" b="1" dirty="0">
              <a:solidFill>
                <a:srgbClr val="C00000"/>
              </a:solidFill>
              <a:latin typeface="楷体" panose="02010609060101010101" pitchFamily="49" charset="-122"/>
              <a:ea typeface="楷体" panose="02010609060101010101" pitchFamily="49" charset="-122"/>
            </a:endParaRPr>
          </a:p>
          <a:p>
            <a:pPr algn="just">
              <a:lnSpc>
                <a:spcPct val="120000"/>
              </a:lnSpc>
            </a:pPr>
            <a:r>
              <a:rPr lang="en-US" altLang="zh-CN" sz="3200" b="1" dirty="0">
                <a:solidFill>
                  <a:srgbClr val="0000FF"/>
                </a:solidFill>
                <a:latin typeface="楷体" panose="02010609060101010101" pitchFamily="49" charset="-122"/>
                <a:ea typeface="楷体" panose="02010609060101010101" pitchFamily="49" charset="-122"/>
              </a:rPr>
              <a:t>    </a:t>
            </a:r>
            <a:r>
              <a:rPr lang="zh-CN" sz="3200" b="1" dirty="0">
                <a:solidFill>
                  <a:srgbClr val="0000FF"/>
                </a:solidFill>
                <a:latin typeface="楷体" panose="02010609060101010101" pitchFamily="49" charset="-122"/>
                <a:ea typeface="楷体" panose="02010609060101010101" pitchFamily="49" charset="-122"/>
              </a:rPr>
              <a:t>读给同学们听，看看他们是否明白你的想法，再问问他们对这个问题有什么看法。</a:t>
            </a:r>
            <a:endParaRPr lang="zh-CN" sz="3200" b="1" dirty="0">
              <a:solidFill>
                <a:srgbClr val="0000FF"/>
              </a:solidFill>
              <a:latin typeface="楷体" panose="02010609060101010101" pitchFamily="49" charset="-122"/>
              <a:ea typeface="楷体" panose="02010609060101010101" pitchFamily="49" charset="-122"/>
            </a:endParaRPr>
          </a:p>
        </p:txBody>
      </p:sp>
      <p:pic>
        <p:nvPicPr>
          <p:cNvPr id="3074" name="Picture 2" descr="https://timgsa.baidu.com/timg?image&amp;quality=80&amp;size=b9999_10000&amp;sec=1524733928&amp;di=450ccc0a9d46f444bcb323b5a8b02649&amp;imgtype=jpg&amp;er=1&amp;src=http%3A%2F%2Fp0.ifengimg.com%2Fpmop%2F2017%2F0822%2F6803D5D542AFE73FB49064A8B94E12AED1B6D30A_size81_w832_h1000.jpe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3568" y="1988840"/>
            <a:ext cx="2995533" cy="3600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 calcmode="lin" valueType="num">
                                      <p:cBhvr>
                                        <p:cTn id="9" dur="1000" fill="hold"/>
                                        <p:tgtEl>
                                          <p:spTgt spid="3074"/>
                                        </p:tgtEl>
                                        <p:attrNameLst>
                                          <p:attrName>style.rotation</p:attrName>
                                        </p:attrNameLst>
                                      </p:cBhvr>
                                      <p:tavLst>
                                        <p:tav tm="0">
                                          <p:val>
                                            <p:fltVal val="90"/>
                                          </p:val>
                                        </p:tav>
                                        <p:tav tm="100000">
                                          <p:val>
                                            <p:fltVal val="0"/>
                                          </p:val>
                                        </p:tav>
                                      </p:tavLst>
                                    </p:anim>
                                    <p:animEffect transition="in" filter="fade">
                                      <p:cBhvr>
                                        <p:cTn id="10" dur="1000"/>
                                        <p:tgtEl>
                                          <p:spTgt spid="307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9458" name="图片 9"/>
          <p:cNvPicPr>
            <a:picLocks noChangeAspect="1"/>
          </p:cNvPicPr>
          <p:nvPr/>
        </p:nvPicPr>
        <p:blipFill>
          <a:blip r:embed="rId2"/>
          <a:srcRect r="72971"/>
          <a:stretch>
            <a:fillRect/>
          </a:stretch>
        </p:blipFill>
        <p:spPr bwMode="auto">
          <a:xfrm>
            <a:off x="6434138" y="5992813"/>
            <a:ext cx="1624012" cy="1543050"/>
          </a:xfrm>
          <a:prstGeom prst="rect">
            <a:avLst/>
          </a:prstGeom>
          <a:noFill/>
          <a:ln w="9525">
            <a:noFill/>
            <a:miter lim="800000"/>
            <a:headEnd/>
            <a:tailEnd/>
          </a:ln>
        </p:spPr>
      </p:pic>
      <p:pic>
        <p:nvPicPr>
          <p:cNvPr id="19459" name="图片 12"/>
          <p:cNvPicPr>
            <a:picLocks noChangeAspect="1"/>
          </p:cNvPicPr>
          <p:nvPr/>
        </p:nvPicPr>
        <p:blipFill>
          <a:blip r:embed="rId3"/>
          <a:srcRect r="72971"/>
          <a:stretch>
            <a:fillRect/>
          </a:stretch>
        </p:blipFill>
        <p:spPr bwMode="auto">
          <a:xfrm>
            <a:off x="763588" y="5992813"/>
            <a:ext cx="1265237" cy="1200150"/>
          </a:xfrm>
          <a:prstGeom prst="rect">
            <a:avLst/>
          </a:prstGeom>
          <a:noFill/>
          <a:ln w="9525">
            <a:noFill/>
            <a:miter lim="800000"/>
            <a:headEnd/>
            <a:tailEnd/>
          </a:ln>
        </p:spPr>
      </p:pic>
      <p:pic>
        <p:nvPicPr>
          <p:cNvPr id="19460" name="图片 7"/>
          <p:cNvPicPr>
            <a:picLocks noChangeAspect="1"/>
          </p:cNvPicPr>
          <p:nvPr/>
        </p:nvPicPr>
        <p:blipFill>
          <a:blip r:embed="rId4"/>
          <a:srcRect/>
          <a:stretch>
            <a:fillRect/>
          </a:stretch>
        </p:blipFill>
        <p:spPr bwMode="auto">
          <a:xfrm>
            <a:off x="312738" y="6296025"/>
            <a:ext cx="539750" cy="460375"/>
          </a:xfrm>
          <a:prstGeom prst="rect">
            <a:avLst/>
          </a:prstGeom>
          <a:noFill/>
          <a:ln w="9525">
            <a:noFill/>
            <a:miter lim="800000"/>
            <a:headEnd/>
            <a:tailEnd/>
          </a:ln>
        </p:spPr>
      </p:pic>
      <p:pic>
        <p:nvPicPr>
          <p:cNvPr id="19461" name="图片 8"/>
          <p:cNvPicPr>
            <a:picLocks noChangeAspect="1"/>
          </p:cNvPicPr>
          <p:nvPr/>
        </p:nvPicPr>
        <p:blipFill>
          <a:blip r:embed="rId5"/>
          <a:srcRect/>
          <a:stretch>
            <a:fillRect/>
          </a:stretch>
        </p:blipFill>
        <p:spPr bwMode="auto">
          <a:xfrm>
            <a:off x="5786446" y="6429372"/>
            <a:ext cx="720725" cy="428628"/>
          </a:xfrm>
          <a:prstGeom prst="rect">
            <a:avLst/>
          </a:prstGeom>
          <a:noFill/>
          <a:ln w="9525">
            <a:noFill/>
            <a:miter lim="800000"/>
            <a:headEnd/>
            <a:tailEnd/>
          </a:ln>
        </p:spPr>
      </p:pic>
      <p:pic>
        <p:nvPicPr>
          <p:cNvPr id="19464" name="Picture 10" descr="91661ef7fc97310ebc98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468603" y="932480"/>
            <a:ext cx="641350" cy="652463"/>
          </a:xfrm>
          <a:prstGeom prst="rect">
            <a:avLst/>
          </a:prstGeom>
          <a:noFill/>
          <a:ln w="9525">
            <a:noFill/>
            <a:miter lim="800000"/>
            <a:headEnd/>
            <a:tailEnd/>
          </a:ln>
        </p:spPr>
      </p:pic>
      <p:sp>
        <p:nvSpPr>
          <p:cNvPr id="35" name="矩形 1"/>
          <p:cNvSpPr>
            <a:spLocks noChangeArrowheads="1"/>
          </p:cNvSpPr>
          <p:nvPr/>
        </p:nvSpPr>
        <p:spPr bwMode="auto">
          <a:xfrm>
            <a:off x="1043305" y="836930"/>
            <a:ext cx="355536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defRPr/>
            </a:pPr>
            <a:r>
              <a:rPr lang="en-US" altLang="zh-CN" sz="3200" b="1" dirty="0">
                <a:solidFill>
                  <a:prstClr val="black"/>
                </a:solidFill>
                <a:latin typeface="楷体" panose="02010609060101010101" pitchFamily="49" charset="-122"/>
                <a:ea typeface="楷体" panose="02010609060101010101" pitchFamily="49" charset="-122"/>
              </a:rPr>
              <a:t> </a:t>
            </a:r>
            <a:r>
              <a:rPr lang="zh-CN" altLang="en-US" sz="3200" b="1" dirty="0">
                <a:solidFill>
                  <a:prstClr val="black"/>
                </a:solidFill>
                <a:latin typeface="楷体" panose="02010609060101010101" pitchFamily="49" charset="-122"/>
                <a:ea typeface="楷体" panose="02010609060101010101" pitchFamily="49" charset="-122"/>
              </a:rPr>
              <a:t>我有一个想法</a:t>
            </a:r>
            <a:endParaRPr lang="zh-CN" altLang="en-US" sz="3200" b="1" dirty="0">
              <a:solidFill>
                <a:prstClr val="black"/>
              </a:solidFill>
              <a:latin typeface="楷体" panose="02010609060101010101" pitchFamily="49" charset="-122"/>
              <a:ea typeface="楷体" panose="02010609060101010101" pitchFamily="49" charset="-122"/>
            </a:endParaRPr>
          </a:p>
        </p:txBody>
      </p:sp>
      <p:pic>
        <p:nvPicPr>
          <p:cNvPr id="40" name="Picture 2"/>
          <p:cNvPicPr>
            <a:picLocks noChangeAspect="1" noChangeArrowheads="1"/>
          </p:cNvPicPr>
          <p:nvPr/>
        </p:nvPicPr>
        <p:blipFill>
          <a:blip r:embed="rId7">
            <a:clrChange>
              <a:clrFrom>
                <a:srgbClr val="FDFDFD"/>
              </a:clrFrom>
              <a:clrTo>
                <a:srgbClr val="FDFDFD">
                  <a:alpha val="0"/>
                </a:srgbClr>
              </a:clrTo>
            </a:clrChange>
          </a:blip>
          <a:srcRect/>
          <a:stretch>
            <a:fillRect/>
          </a:stretch>
        </p:blipFill>
        <p:spPr bwMode="auto">
          <a:xfrm>
            <a:off x="7929586" y="5286388"/>
            <a:ext cx="1000132" cy="1522222"/>
          </a:xfrm>
          <a:prstGeom prst="rect">
            <a:avLst/>
          </a:prstGeom>
          <a:noFill/>
          <a:ln w="9525">
            <a:noFill/>
            <a:miter lim="800000"/>
            <a:headEnd/>
            <a:tailEnd/>
          </a:ln>
          <a:effectLst/>
        </p:spPr>
      </p:pic>
      <p:sp>
        <p:nvSpPr>
          <p:cNvPr id="16" name="矩形 6"/>
          <p:cNvSpPr>
            <a:spLocks noChangeArrowheads="1"/>
          </p:cNvSpPr>
          <p:nvPr/>
        </p:nvSpPr>
        <p:spPr bwMode="auto">
          <a:xfrm>
            <a:off x="899592" y="2060848"/>
            <a:ext cx="7614920" cy="2608984"/>
          </a:xfrm>
          <a:prstGeom prst="rect">
            <a:avLst/>
          </a:prstGeom>
          <a:noFill/>
          <a:ln w="9525">
            <a:noFill/>
            <a:miter lim="800000"/>
          </a:ln>
        </p:spPr>
        <p:txBody>
          <a:bodyPr wrap="square">
            <a:spAutoFit/>
          </a:bodyPr>
          <a:lstStyle/>
          <a:p>
            <a:pPr algn="just">
              <a:lnSpc>
                <a:spcPct val="120000"/>
              </a:lnSpc>
            </a:pPr>
            <a:r>
              <a:rPr lang="zh-CN" altLang="en-US" sz="2800" b="1" dirty="0">
                <a:solidFill>
                  <a:srgbClr val="FF0000"/>
                </a:solidFill>
                <a:latin typeface="楷体" panose="02010609060101010101" pitchFamily="49" charset="-122"/>
                <a:ea typeface="楷体" panose="02010609060101010101" pitchFamily="49" charset="-122"/>
              </a:rPr>
              <a:t>   ①</a:t>
            </a:r>
            <a:r>
              <a:rPr lang="zh-CN" altLang="en-US" sz="2800" dirty="0">
                <a:latin typeface="楷体" panose="02010609060101010101" pitchFamily="49" charset="-122"/>
                <a:ea typeface="楷体" panose="02010609060101010101" pitchFamily="49" charset="-122"/>
              </a:rPr>
              <a:t>在果园里，我们常常发现害虫钻进树干、成熟的果子里，为了保护果林，农民们只得不断地大量喷农药，这样的结果呢？不但成本高，而且人们在食用时，超标的农药让人们望而生畏。</a:t>
            </a:r>
            <a:r>
              <a:rPr lang="zh-CN" altLang="en-US" sz="2800" dirty="0">
                <a:solidFill>
                  <a:srgbClr val="C00000"/>
                </a:solidFill>
                <a:latin typeface="楷体" panose="02010609060101010101" pitchFamily="49" charset="-122"/>
                <a:ea typeface="楷体" panose="02010609060101010101" pitchFamily="49" charset="-122"/>
              </a:rPr>
              <a:t>（开门见山点出我的发现）</a:t>
            </a:r>
            <a:endParaRPr lang="zh-CN" altLang="en-US" sz="2800" dirty="0">
              <a:solidFill>
                <a:srgbClr val="C00000"/>
              </a:solidFill>
              <a:latin typeface="楷体" panose="02010609060101010101" pitchFamily="49" charset="-122"/>
              <a:ea typeface="楷体" panose="02010609060101010101" pitchFamily="49" charset="-122"/>
            </a:endParaRPr>
          </a:p>
        </p:txBody>
      </p:sp>
      <p:grpSp>
        <p:nvGrpSpPr>
          <p:cNvPr id="2" name="组合 23"/>
          <p:cNvGrpSpPr/>
          <p:nvPr/>
        </p:nvGrpSpPr>
        <p:grpSpPr bwMode="auto">
          <a:xfrm>
            <a:off x="468630" y="111125"/>
            <a:ext cx="2799081" cy="549275"/>
            <a:chOff x="467544" y="110421"/>
            <a:chExt cx="2342553" cy="549852"/>
          </a:xfrm>
        </p:grpSpPr>
        <p:sp>
          <p:nvSpPr>
            <p:cNvPr id="26" name="对角圆角矩形 25"/>
            <p:cNvSpPr/>
            <p:nvPr/>
          </p:nvSpPr>
          <p:spPr>
            <a:xfrm>
              <a:off x="1115360" y="205771"/>
              <a:ext cx="1694737" cy="432254"/>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3200" b="1" dirty="0">
                  <a:solidFill>
                    <a:schemeClr val="accent6">
                      <a:lumMod val="75000"/>
                    </a:schemeClr>
                  </a:solidFill>
                  <a:latin typeface="楷体" panose="02010609060101010101" pitchFamily="49" charset="-122"/>
                  <a:ea typeface="楷体" panose="02010609060101010101" pitchFamily="49" charset="-122"/>
                </a:rPr>
                <a:t>习作例文</a:t>
              </a:r>
              <a:endParaRPr lang="zh-CN" altLang="en-US"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394" name="图片 26"/>
            <p:cNvPicPr>
              <a:picLocks noChangeAspect="1"/>
            </p:cNvPicPr>
            <p:nvPr/>
          </p:nvPicPr>
          <p:blipFill>
            <a:blip r:embed="rId8"/>
            <a:srcRect/>
            <a:stretch>
              <a:fillRect/>
            </a:stretch>
          </p:blipFill>
          <p:spPr bwMode="auto">
            <a:xfrm>
              <a:off x="467544" y="110421"/>
              <a:ext cx="576064" cy="549852"/>
            </a:xfrm>
            <a:prstGeom prst="rect">
              <a:avLst/>
            </a:prstGeom>
            <a:noFill/>
            <a:ln w="9525">
              <a:noFill/>
              <a:miter lim="800000"/>
              <a:headEnd/>
              <a:tailEnd/>
            </a:ln>
          </p:spPr>
        </p:pic>
      </p:gr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9458" name="图片 9"/>
          <p:cNvPicPr>
            <a:picLocks noChangeAspect="1"/>
          </p:cNvPicPr>
          <p:nvPr/>
        </p:nvPicPr>
        <p:blipFill>
          <a:blip r:embed="rId2"/>
          <a:srcRect r="72971"/>
          <a:stretch>
            <a:fillRect/>
          </a:stretch>
        </p:blipFill>
        <p:spPr bwMode="auto">
          <a:xfrm>
            <a:off x="6434138" y="5992813"/>
            <a:ext cx="1624012" cy="1543050"/>
          </a:xfrm>
          <a:prstGeom prst="rect">
            <a:avLst/>
          </a:prstGeom>
          <a:noFill/>
          <a:ln w="9525">
            <a:noFill/>
            <a:miter lim="800000"/>
            <a:headEnd/>
            <a:tailEnd/>
          </a:ln>
        </p:spPr>
      </p:pic>
      <p:pic>
        <p:nvPicPr>
          <p:cNvPr id="19459" name="图片 12"/>
          <p:cNvPicPr>
            <a:picLocks noChangeAspect="1"/>
          </p:cNvPicPr>
          <p:nvPr/>
        </p:nvPicPr>
        <p:blipFill>
          <a:blip r:embed="rId3"/>
          <a:srcRect r="72971"/>
          <a:stretch>
            <a:fillRect/>
          </a:stretch>
        </p:blipFill>
        <p:spPr bwMode="auto">
          <a:xfrm>
            <a:off x="763588" y="5992813"/>
            <a:ext cx="1265237" cy="1200150"/>
          </a:xfrm>
          <a:prstGeom prst="rect">
            <a:avLst/>
          </a:prstGeom>
          <a:noFill/>
          <a:ln w="9525">
            <a:noFill/>
            <a:miter lim="800000"/>
            <a:headEnd/>
            <a:tailEnd/>
          </a:ln>
        </p:spPr>
      </p:pic>
      <p:pic>
        <p:nvPicPr>
          <p:cNvPr id="19460" name="图片 7"/>
          <p:cNvPicPr>
            <a:picLocks noChangeAspect="1"/>
          </p:cNvPicPr>
          <p:nvPr/>
        </p:nvPicPr>
        <p:blipFill>
          <a:blip r:embed="rId4"/>
          <a:srcRect/>
          <a:stretch>
            <a:fillRect/>
          </a:stretch>
        </p:blipFill>
        <p:spPr bwMode="auto">
          <a:xfrm>
            <a:off x="312738" y="6296025"/>
            <a:ext cx="539750" cy="460375"/>
          </a:xfrm>
          <a:prstGeom prst="rect">
            <a:avLst/>
          </a:prstGeom>
          <a:noFill/>
          <a:ln w="9525">
            <a:noFill/>
            <a:miter lim="800000"/>
            <a:headEnd/>
            <a:tailEnd/>
          </a:ln>
        </p:spPr>
      </p:pic>
      <p:pic>
        <p:nvPicPr>
          <p:cNvPr id="19461" name="图片 8"/>
          <p:cNvPicPr>
            <a:picLocks noChangeAspect="1"/>
          </p:cNvPicPr>
          <p:nvPr/>
        </p:nvPicPr>
        <p:blipFill>
          <a:blip r:embed="rId5"/>
          <a:srcRect/>
          <a:stretch>
            <a:fillRect/>
          </a:stretch>
        </p:blipFill>
        <p:spPr bwMode="auto">
          <a:xfrm>
            <a:off x="5786446" y="6429372"/>
            <a:ext cx="720725" cy="428628"/>
          </a:xfrm>
          <a:prstGeom prst="rect">
            <a:avLst/>
          </a:prstGeom>
          <a:noFill/>
          <a:ln w="9525">
            <a:noFill/>
            <a:miter lim="800000"/>
            <a:headEnd/>
            <a:tailEnd/>
          </a:ln>
        </p:spPr>
      </p:pic>
      <p:pic>
        <p:nvPicPr>
          <p:cNvPr id="19464" name="Picture 10" descr="91661ef7fc97310ebc98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468603" y="932480"/>
            <a:ext cx="641350" cy="652463"/>
          </a:xfrm>
          <a:prstGeom prst="rect">
            <a:avLst/>
          </a:prstGeom>
          <a:noFill/>
          <a:ln w="9525">
            <a:noFill/>
            <a:miter lim="800000"/>
            <a:headEnd/>
            <a:tailEnd/>
          </a:ln>
        </p:spPr>
      </p:pic>
      <p:sp>
        <p:nvSpPr>
          <p:cNvPr id="35" name="矩形 1"/>
          <p:cNvSpPr>
            <a:spLocks noChangeArrowheads="1"/>
          </p:cNvSpPr>
          <p:nvPr/>
        </p:nvSpPr>
        <p:spPr bwMode="auto">
          <a:xfrm>
            <a:off x="1043305" y="836930"/>
            <a:ext cx="310134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defRPr/>
            </a:pPr>
            <a:r>
              <a:rPr lang="zh-CN" altLang="en-US" sz="3200" b="1" dirty="0">
                <a:solidFill>
                  <a:prstClr val="black"/>
                </a:solidFill>
                <a:latin typeface="楷体" panose="02010609060101010101" pitchFamily="49" charset="-122"/>
                <a:ea typeface="楷体" panose="02010609060101010101" pitchFamily="49" charset="-122"/>
              </a:rPr>
              <a:t>我有一个想法</a:t>
            </a:r>
            <a:endParaRPr lang="zh-CN" altLang="en-US" sz="3200" b="1" dirty="0">
              <a:solidFill>
                <a:prstClr val="black"/>
              </a:solidFill>
              <a:latin typeface="楷体" panose="02010609060101010101" pitchFamily="49" charset="-122"/>
              <a:ea typeface="楷体" panose="02010609060101010101" pitchFamily="49" charset="-122"/>
            </a:endParaRPr>
          </a:p>
        </p:txBody>
      </p:sp>
      <p:pic>
        <p:nvPicPr>
          <p:cNvPr id="40" name="Picture 2"/>
          <p:cNvPicPr>
            <a:picLocks noChangeAspect="1" noChangeArrowheads="1"/>
          </p:cNvPicPr>
          <p:nvPr/>
        </p:nvPicPr>
        <p:blipFill>
          <a:blip r:embed="rId7">
            <a:clrChange>
              <a:clrFrom>
                <a:srgbClr val="FDFDFD"/>
              </a:clrFrom>
              <a:clrTo>
                <a:srgbClr val="FDFDFD">
                  <a:alpha val="0"/>
                </a:srgbClr>
              </a:clrTo>
            </a:clrChange>
          </a:blip>
          <a:srcRect/>
          <a:stretch>
            <a:fillRect/>
          </a:stretch>
        </p:blipFill>
        <p:spPr bwMode="auto">
          <a:xfrm>
            <a:off x="7929586" y="5286388"/>
            <a:ext cx="1000132" cy="1522222"/>
          </a:xfrm>
          <a:prstGeom prst="rect">
            <a:avLst/>
          </a:prstGeom>
          <a:noFill/>
          <a:ln w="9525">
            <a:noFill/>
            <a:miter lim="800000"/>
            <a:headEnd/>
            <a:tailEnd/>
          </a:ln>
          <a:effectLst/>
        </p:spPr>
      </p:pic>
      <p:sp>
        <p:nvSpPr>
          <p:cNvPr id="16" name="矩形 6"/>
          <p:cNvSpPr>
            <a:spLocks noChangeArrowheads="1"/>
          </p:cNvSpPr>
          <p:nvPr/>
        </p:nvSpPr>
        <p:spPr bwMode="auto">
          <a:xfrm>
            <a:off x="971600" y="1988840"/>
            <a:ext cx="7614920" cy="3126049"/>
          </a:xfrm>
          <a:prstGeom prst="rect">
            <a:avLst/>
          </a:prstGeom>
          <a:noFill/>
          <a:ln w="9525">
            <a:noFill/>
            <a:miter lim="800000"/>
          </a:ln>
        </p:spPr>
        <p:txBody>
          <a:bodyPr wrap="square">
            <a:spAutoFit/>
          </a:bodyPr>
          <a:lstStyle/>
          <a:p>
            <a:pPr algn="just">
              <a:lnSpc>
                <a:spcPct val="120000"/>
              </a:lnSpc>
            </a:pPr>
            <a:r>
              <a:rPr lang="zh-CN" altLang="en-US" sz="2800" b="1" dirty="0">
                <a:solidFill>
                  <a:srgbClr val="FF0000"/>
                </a:solidFill>
                <a:latin typeface="楷体" panose="02010609060101010101" pitchFamily="49" charset="-122"/>
                <a:ea typeface="楷体" panose="02010609060101010101" pitchFamily="49" charset="-122"/>
              </a:rPr>
              <a:t>   ②</a:t>
            </a:r>
            <a:r>
              <a:rPr lang="zh-CN" altLang="en-US" sz="2800" dirty="0">
                <a:latin typeface="楷体" panose="02010609060101010101" pitchFamily="49" charset="-122"/>
                <a:ea typeface="楷体" panose="02010609060101010101" pitchFamily="49" charset="-122"/>
              </a:rPr>
              <a:t>大自然给人们有许多的启示，飞机是根据蜻蜓发明的，流状形的轮船是仿照海底的鲸发明的，那么我在想：我们何不仿照啄木鸟的嘴和食蚁兽的舌头来制造一种轻便的灭虫机呢？</a:t>
            </a:r>
            <a:r>
              <a:rPr lang="zh-CN" altLang="en-US" sz="2800" b="1" dirty="0">
                <a:solidFill>
                  <a:srgbClr val="C00000"/>
                </a:solidFill>
                <a:latin typeface="楷体" panose="02010609060101010101" pitchFamily="49" charset="-122"/>
                <a:ea typeface="楷体" panose="02010609060101010101" pitchFamily="49" charset="-122"/>
              </a:rPr>
              <a:t>（过渡段：写大自然给“我”的启示，引出“我”的想法。）</a:t>
            </a:r>
            <a:endParaRPr lang="en-US" altLang="zh-CN" sz="2800" dirty="0">
              <a:solidFill>
                <a:srgbClr val="C00000"/>
              </a:solidFill>
              <a:latin typeface="楷体" panose="02010609060101010101" pitchFamily="49" charset="-122"/>
              <a:ea typeface="楷体" panose="02010609060101010101" pitchFamily="49" charset="-122"/>
            </a:endParaRPr>
          </a:p>
        </p:txBody>
      </p:sp>
      <p:grpSp>
        <p:nvGrpSpPr>
          <p:cNvPr id="2" name="组合 23"/>
          <p:cNvGrpSpPr/>
          <p:nvPr/>
        </p:nvGrpSpPr>
        <p:grpSpPr bwMode="auto">
          <a:xfrm>
            <a:off x="468630" y="111125"/>
            <a:ext cx="2799081" cy="549275"/>
            <a:chOff x="467544" y="110421"/>
            <a:chExt cx="2342553" cy="549852"/>
          </a:xfrm>
        </p:grpSpPr>
        <p:sp>
          <p:nvSpPr>
            <p:cNvPr id="26" name="对角圆角矩形 25"/>
            <p:cNvSpPr/>
            <p:nvPr/>
          </p:nvSpPr>
          <p:spPr>
            <a:xfrm>
              <a:off x="1115360" y="205771"/>
              <a:ext cx="1694737" cy="432254"/>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3200" b="1" dirty="0">
                  <a:solidFill>
                    <a:schemeClr val="accent6">
                      <a:lumMod val="75000"/>
                    </a:schemeClr>
                  </a:solidFill>
                  <a:latin typeface="楷体" panose="02010609060101010101" pitchFamily="49" charset="-122"/>
                  <a:ea typeface="楷体" panose="02010609060101010101" pitchFamily="49" charset="-122"/>
                </a:rPr>
                <a:t>习作例文</a:t>
              </a:r>
              <a:endParaRPr lang="zh-CN" altLang="en-US"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394" name="图片 26"/>
            <p:cNvPicPr>
              <a:picLocks noChangeAspect="1"/>
            </p:cNvPicPr>
            <p:nvPr/>
          </p:nvPicPr>
          <p:blipFill>
            <a:blip r:embed="rId8"/>
            <a:srcRect/>
            <a:stretch>
              <a:fillRect/>
            </a:stretch>
          </p:blipFill>
          <p:spPr bwMode="auto">
            <a:xfrm>
              <a:off x="467544" y="110421"/>
              <a:ext cx="576064" cy="549852"/>
            </a:xfrm>
            <a:prstGeom prst="rect">
              <a:avLst/>
            </a:prstGeom>
            <a:noFill/>
            <a:ln w="9525">
              <a:noFill/>
              <a:miter lim="800000"/>
              <a:headEnd/>
              <a:tailEnd/>
            </a:ln>
          </p:spPr>
        </p:pic>
      </p:gr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Verve</Template>
  <TotalTime>0</TotalTime>
  <Words>966</Words>
  <Application>WPS 演示</Application>
  <PresentationFormat>全屏显示(4:3)</PresentationFormat>
  <Paragraphs>58</Paragraphs>
  <Slides>12</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vt:i4>
      </vt:variant>
    </vt:vector>
  </HeadingPairs>
  <TitlesOfParts>
    <vt:vector size="21" baseType="lpstr">
      <vt:lpstr>Arial</vt:lpstr>
      <vt:lpstr>宋体</vt:lpstr>
      <vt:lpstr>Wingdings</vt:lpstr>
      <vt:lpstr>方正卡通简体</vt:lpstr>
      <vt:lpstr>楷体</vt:lpstr>
      <vt:lpstr>Calibri</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lcj</dc:creator>
  <cp:lastModifiedBy>Administrator</cp:lastModifiedBy>
  <cp:revision>560</cp:revision>
  <dcterms:created xsi:type="dcterms:W3CDTF">2017-05-17T10:13:00Z</dcterms:created>
  <dcterms:modified xsi:type="dcterms:W3CDTF">2018-06-28T04:59:07Z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