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675" r:id="rId2"/>
    <p:sldId id="702" r:id="rId3"/>
    <p:sldId id="693" r:id="rId4"/>
    <p:sldId id="692" r:id="rId5"/>
    <p:sldId id="674" r:id="rId6"/>
    <p:sldId id="697" r:id="rId7"/>
    <p:sldId id="703" r:id="rId8"/>
    <p:sldId id="698" r:id="rId9"/>
    <p:sldId id="704" r:id="rId10"/>
    <p:sldId id="699" r:id="rId11"/>
    <p:sldId id="705" r:id="rId12"/>
    <p:sldId id="694" r:id="rId13"/>
    <p:sldId id="700" r:id="rId14"/>
    <p:sldId id="701" r:id="rId15"/>
    <p:sldId id="308" r:id="rId16"/>
    <p:sldId id="309" r:id="rId17"/>
    <p:sldId id="290" r:id="rId18"/>
    <p:sldId id="291" r:id="rId19"/>
    <p:sldId id="287" r:id="rId20"/>
    <p:sldId id="263" r:id="rId21"/>
    <p:sldId id="264" r:id="rId22"/>
    <p:sldId id="265" r:id="rId23"/>
    <p:sldId id="268" r:id="rId24"/>
  </p:sldIdLst>
  <p:sldSz cx="9144000" cy="6858000" type="screen4x3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287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howGuides="1">
      <p:cViewPr varScale="1">
        <p:scale>
          <a:sx n="87" d="100"/>
          <a:sy n="87" d="100"/>
        </p:scale>
        <p:origin x="1494" y="84"/>
      </p:cViewPr>
      <p:guideLst>
        <p:guide orient="horz" pos="2159"/>
        <p:guide pos="287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2017/9/6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06433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0" indent="0" fontAlgn="base"/>
            <a:endParaRPr lang="zh-CN" altLang="en-US" sz="1200" strike="noStrike" noProof="1"/>
          </a:p>
        </p:txBody>
      </p:sp>
      <p:sp>
        <p:nvSpPr>
          <p:cNvPr id="2051" name="日期占位符 2"/>
          <p:cNvSpPr>
            <a:spLocks noGrp="1"/>
          </p:cNvSpPr>
          <p:nvPr>
            <p:ph type="dt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0" indent="0" algn="r" fontAlgn="base"/>
            <a:fld id="{BB962C8B-B14F-4D97-AF65-F5344CB8AC3E}" type="datetime1">
              <a:rPr lang="zh-CN" altLang="en-US" sz="12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2017/9/6</a:t>
            </a:fld>
            <a:endParaRPr lang="zh-CN" altLang="en-US" sz="1200" strike="noStrike" noProof="1"/>
          </a:p>
        </p:txBody>
      </p:sp>
      <p:sp>
        <p:nvSpPr>
          <p:cNvPr id="2052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9525">
            <a:noFill/>
          </a:ln>
        </p:spPr>
      </p:sp>
      <p:sp>
        <p:nvSpPr>
          <p:cNvPr id="2053" name="备注占位符 4"/>
          <p:cNvSpPr>
            <a:spLocks noGrp="1" noRot="1"/>
          </p:cNvSpPr>
          <p:nvPr>
            <p:ph type="body" sz="quarter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0" indent="0"/>
            <a:r>
              <a:rPr lang="zh-CN" altLang="en-US" dirty="0"/>
              <a:t>单击此处编辑母版文本样式</a:t>
            </a:r>
          </a:p>
          <a:p>
            <a:pPr lvl="1" indent="0"/>
            <a:r>
              <a:rPr lang="zh-CN" altLang="en-US" dirty="0"/>
              <a:t>第二级</a:t>
            </a:r>
          </a:p>
          <a:p>
            <a:pPr lvl="2" indent="0"/>
            <a:r>
              <a:rPr lang="zh-CN" altLang="en-US" dirty="0"/>
              <a:t>第三级</a:t>
            </a:r>
          </a:p>
          <a:p>
            <a:pPr lvl="3" indent="0"/>
            <a:r>
              <a:rPr lang="zh-CN" altLang="en-US" dirty="0"/>
              <a:t>第四级</a:t>
            </a:r>
          </a:p>
          <a:p>
            <a:pPr lvl="4" indent="0"/>
            <a:r>
              <a:rPr lang="zh-CN" altLang="en-US" dirty="0"/>
              <a:t>第五级</a:t>
            </a:r>
          </a:p>
        </p:txBody>
      </p:sp>
      <p:sp>
        <p:nvSpPr>
          <p:cNvPr id="2054" name="页脚占位符 5"/>
          <p:cNvSpPr>
            <a:spLocks noGrp="1"/>
          </p:cNvSpPr>
          <p:nvPr>
            <p:ph type="ftr" sz="quarter"/>
          </p:nvPr>
        </p:nvSpPr>
        <p:spPr>
          <a:xfrm>
            <a:off x="0" y="8685213"/>
            <a:ext cx="2971800" cy="458788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indent="0" fontAlgn="base"/>
            <a:endParaRPr lang="zh-CN" altLang="en-US" sz="1200" strike="noStrike" noProof="1"/>
          </a:p>
        </p:txBody>
      </p:sp>
      <p:sp>
        <p:nvSpPr>
          <p:cNvPr id="2055" name="灯片编号占位符 6"/>
          <p:cNvSpPr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indent="0" algn="r" fontAlgn="base"/>
            <a:fld id="{9A0DB2DC-4C9A-4742-B13C-FB6460FD3503}" type="slidenum">
              <a:rPr lang="zh-CN" altLang="en-US" sz="12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‹#›</a:t>
            </a:fld>
            <a:endParaRPr lang="zh-CN" altLang="en-US" sz="1200" strike="noStrike" noProof="1"/>
          </a:p>
        </p:txBody>
      </p:sp>
    </p:spTree>
    <p:extLst>
      <p:ext uri="{BB962C8B-B14F-4D97-AF65-F5344CB8AC3E}">
        <p14:creationId xmlns:p14="http://schemas.microsoft.com/office/powerpoint/2010/main" val="29910438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 indent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1026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0" indent="-342900"/>
            <a:r>
              <a:rPr lang="zh-CN" altLang="en-US"/>
              <a:t>单击此处编辑母版文本样式</a:t>
            </a:r>
          </a:p>
          <a:p>
            <a:pPr lvl="1" indent="-285750"/>
            <a:r>
              <a:rPr lang="zh-CN" altLang="en-US"/>
              <a:t>第二级</a:t>
            </a:r>
          </a:p>
          <a:p>
            <a:pPr lvl="2" indent="-228600"/>
            <a:r>
              <a:rPr lang="zh-CN" altLang="en-US"/>
              <a:t>第三级</a:t>
            </a:r>
          </a:p>
          <a:p>
            <a:pPr lvl="3" indent="-228600"/>
            <a:r>
              <a:rPr lang="zh-CN" altLang="en-US"/>
              <a:t>第四级</a:t>
            </a:r>
          </a:p>
          <a:p>
            <a:pPr lvl="4" indent="-228600"/>
            <a:r>
              <a:rPr lang="zh-CN" altLang="en-US"/>
              <a:t>第五级</a:t>
            </a:r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indent="0">
              <a:defRPr sz="1400"/>
            </a:lvl1pPr>
          </a:lstStyle>
          <a:p>
            <a:pPr lvl="0" fontAlgn="base"/>
            <a:endParaRPr lang="zh-CN" altLang="en-US" strike="noStrike" noProof="1"/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indent="0" algn="ctr">
              <a:defRPr sz="1400"/>
            </a:lvl1pPr>
          </a:lstStyle>
          <a:p>
            <a:pPr lvl="0" fontAlgn="base"/>
            <a:endParaRPr lang="zh-CN" altLang="en-US" strike="noStrike" noProof="1"/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indent="0" algn="r">
              <a:defRPr sz="1400"/>
            </a:lvl1pPr>
          </a:lstStyle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‹#›</a:t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3.png"/><Relationship Id="rId5" Type="http://schemas.openxmlformats.org/officeDocument/2006/relationships/image" Target="../media/image1.emf"/><Relationship Id="rId4" Type="http://schemas.openxmlformats.org/officeDocument/2006/relationships/oleObject" Target="../embeddings/oleObject1.bin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0.vml"/><Relationship Id="rId6" Type="http://schemas.openxmlformats.org/officeDocument/2006/relationships/image" Target="../media/image3.png"/><Relationship Id="rId5" Type="http://schemas.openxmlformats.org/officeDocument/2006/relationships/image" Target="../media/image1.emf"/><Relationship Id="rId4" Type="http://schemas.openxmlformats.org/officeDocument/2006/relationships/oleObject" Target="../embeddings/oleObject10.bin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1.vml"/><Relationship Id="rId6" Type="http://schemas.openxmlformats.org/officeDocument/2006/relationships/image" Target="../media/image3.png"/><Relationship Id="rId5" Type="http://schemas.openxmlformats.org/officeDocument/2006/relationships/image" Target="../media/image1.emf"/><Relationship Id="rId4" Type="http://schemas.openxmlformats.org/officeDocument/2006/relationships/oleObject" Target="../embeddings/oleObject11.bin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2.v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12.bin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3.v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13.bin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4.vml"/><Relationship Id="rId6" Type="http://schemas.openxmlformats.org/officeDocument/2006/relationships/image" Target="../media/image3.png"/><Relationship Id="rId5" Type="http://schemas.openxmlformats.org/officeDocument/2006/relationships/image" Target="../media/image1.emf"/><Relationship Id="rId4" Type="http://schemas.openxmlformats.org/officeDocument/2006/relationships/oleObject" Target="../embeddings/oleObject14.bin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5.vml"/><Relationship Id="rId6" Type="http://schemas.openxmlformats.org/officeDocument/2006/relationships/image" Target="../media/image3.png"/><Relationship Id="rId5" Type="http://schemas.openxmlformats.org/officeDocument/2006/relationships/image" Target="../media/image1.emf"/><Relationship Id="rId4" Type="http://schemas.openxmlformats.org/officeDocument/2006/relationships/oleObject" Target="../embeddings/oleObject15.bin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6.vml"/><Relationship Id="rId6" Type="http://schemas.openxmlformats.org/officeDocument/2006/relationships/image" Target="../media/image3.png"/><Relationship Id="rId5" Type="http://schemas.openxmlformats.org/officeDocument/2006/relationships/image" Target="../media/image1.emf"/><Relationship Id="rId4" Type="http://schemas.openxmlformats.org/officeDocument/2006/relationships/oleObject" Target="../embeddings/oleObject16.bin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7.vml"/><Relationship Id="rId6" Type="http://schemas.openxmlformats.org/officeDocument/2006/relationships/image" Target="../media/image3.png"/><Relationship Id="rId5" Type="http://schemas.openxmlformats.org/officeDocument/2006/relationships/image" Target="../media/image1.emf"/><Relationship Id="rId4" Type="http://schemas.openxmlformats.org/officeDocument/2006/relationships/oleObject" Target="../embeddings/oleObject17.bin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8.vml"/><Relationship Id="rId6" Type="http://schemas.openxmlformats.org/officeDocument/2006/relationships/image" Target="../media/image3.png"/><Relationship Id="rId5" Type="http://schemas.openxmlformats.org/officeDocument/2006/relationships/image" Target="../media/image1.emf"/><Relationship Id="rId4" Type="http://schemas.openxmlformats.org/officeDocument/2006/relationships/oleObject" Target="../embeddings/oleObject18.bin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9.vml"/><Relationship Id="rId6" Type="http://schemas.openxmlformats.org/officeDocument/2006/relationships/image" Target="../media/image3.png"/><Relationship Id="rId5" Type="http://schemas.openxmlformats.org/officeDocument/2006/relationships/image" Target="../media/image1.emf"/><Relationship Id="rId4" Type="http://schemas.openxmlformats.org/officeDocument/2006/relationships/oleObject" Target="../embeddings/oleObject19.bin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3.png"/><Relationship Id="rId5" Type="http://schemas.openxmlformats.org/officeDocument/2006/relationships/image" Target="../media/image1.emf"/><Relationship Id="rId4" Type="http://schemas.openxmlformats.org/officeDocument/2006/relationships/oleObject" Target="../embeddings/oleObject2.bin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0.vml"/><Relationship Id="rId6" Type="http://schemas.openxmlformats.org/officeDocument/2006/relationships/image" Target="../media/image3.png"/><Relationship Id="rId5" Type="http://schemas.openxmlformats.org/officeDocument/2006/relationships/image" Target="../media/image1.emf"/><Relationship Id="rId4" Type="http://schemas.openxmlformats.org/officeDocument/2006/relationships/oleObject" Target="../embeddings/oleObject20.bin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1.vml"/><Relationship Id="rId6" Type="http://schemas.openxmlformats.org/officeDocument/2006/relationships/image" Target="../media/image3.png"/><Relationship Id="rId5" Type="http://schemas.openxmlformats.org/officeDocument/2006/relationships/image" Target="../media/image1.emf"/><Relationship Id="rId4" Type="http://schemas.openxmlformats.org/officeDocument/2006/relationships/oleObject" Target="../embeddings/oleObject21.bin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2.vml"/><Relationship Id="rId6" Type="http://schemas.openxmlformats.org/officeDocument/2006/relationships/image" Target="../media/image3.png"/><Relationship Id="rId5" Type="http://schemas.openxmlformats.org/officeDocument/2006/relationships/image" Target="../media/image1.emf"/><Relationship Id="rId4" Type="http://schemas.openxmlformats.org/officeDocument/2006/relationships/oleObject" Target="../embeddings/oleObject22.bin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3.vml"/><Relationship Id="rId6" Type="http://schemas.openxmlformats.org/officeDocument/2006/relationships/image" Target="../media/image3.png"/><Relationship Id="rId5" Type="http://schemas.openxmlformats.org/officeDocument/2006/relationships/image" Target="../media/image1.emf"/><Relationship Id="rId4" Type="http://schemas.openxmlformats.org/officeDocument/2006/relationships/oleObject" Target="../embeddings/oleObject23.bin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3.png"/><Relationship Id="rId5" Type="http://schemas.openxmlformats.org/officeDocument/2006/relationships/image" Target="../media/image1.emf"/><Relationship Id="rId4" Type="http://schemas.openxmlformats.org/officeDocument/2006/relationships/oleObject" Target="../embeddings/oleObject3.bin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3.png"/><Relationship Id="rId5" Type="http://schemas.openxmlformats.org/officeDocument/2006/relationships/image" Target="../media/image1.emf"/><Relationship Id="rId4" Type="http://schemas.openxmlformats.org/officeDocument/2006/relationships/oleObject" Target="../embeddings/oleObject4.bin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3.png"/><Relationship Id="rId5" Type="http://schemas.openxmlformats.org/officeDocument/2006/relationships/image" Target="../media/image1.emf"/><Relationship Id="rId4" Type="http://schemas.openxmlformats.org/officeDocument/2006/relationships/oleObject" Target="../embeddings/oleObject5.bin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3.png"/><Relationship Id="rId5" Type="http://schemas.openxmlformats.org/officeDocument/2006/relationships/image" Target="../media/image1.emf"/><Relationship Id="rId4" Type="http://schemas.openxmlformats.org/officeDocument/2006/relationships/oleObject" Target="../embeddings/oleObject6.bin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7.vml"/><Relationship Id="rId6" Type="http://schemas.openxmlformats.org/officeDocument/2006/relationships/image" Target="../media/image3.png"/><Relationship Id="rId5" Type="http://schemas.openxmlformats.org/officeDocument/2006/relationships/image" Target="../media/image1.emf"/><Relationship Id="rId4" Type="http://schemas.openxmlformats.org/officeDocument/2006/relationships/oleObject" Target="../embeddings/oleObject7.bin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8.vml"/><Relationship Id="rId6" Type="http://schemas.openxmlformats.org/officeDocument/2006/relationships/image" Target="../media/image3.png"/><Relationship Id="rId5" Type="http://schemas.openxmlformats.org/officeDocument/2006/relationships/image" Target="../media/image1.emf"/><Relationship Id="rId4" Type="http://schemas.openxmlformats.org/officeDocument/2006/relationships/oleObject" Target="../embeddings/oleObject8.bin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9.vml"/><Relationship Id="rId6" Type="http://schemas.openxmlformats.org/officeDocument/2006/relationships/image" Target="../media/image3.png"/><Relationship Id="rId5" Type="http://schemas.openxmlformats.org/officeDocument/2006/relationships/image" Target="../media/image1.emf"/><Relationship Id="rId4" Type="http://schemas.openxmlformats.org/officeDocument/2006/relationships/oleObject" Target="../embeddings/oleObject9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707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4" name="文本占位符 11266"/>
          <p:cNvSpPr>
            <a:spLocks noGrp="1"/>
          </p:cNvSpPr>
          <p:nvPr>
            <p:ph type="body" idx="4294967295"/>
          </p:nvPr>
        </p:nvSpPr>
        <p:spPr>
          <a:xfrm>
            <a:off x="52388" y="647700"/>
            <a:ext cx="9009062" cy="5478463"/>
          </a:xfrm>
        </p:spPr>
        <p:txBody>
          <a:bodyPr anchor="t"/>
          <a:lstStyle/>
          <a:p>
            <a:pPr marL="0" lvl="0" indent="0" algn="ctr">
              <a:buNone/>
            </a:pPr>
            <a:endParaRPr lang="en-US" altLang="zh-CN" sz="4400" dirty="0" smtClean="0"/>
          </a:p>
          <a:p>
            <a:pPr marL="0" lvl="0" indent="0" algn="ctr">
              <a:buNone/>
            </a:pPr>
            <a:r>
              <a:rPr lang="zh-CN" altLang="en-US" sz="4400" dirty="0" smtClean="0"/>
              <a:t>藤野先生</a:t>
            </a:r>
            <a:endParaRPr lang="en-US" altLang="zh-CN" sz="4400" dirty="0" smtClean="0"/>
          </a:p>
          <a:p>
            <a:pPr marL="0" lvl="0" indent="0" algn="ctr">
              <a:buNone/>
            </a:pPr>
            <a:r>
              <a:rPr lang="zh-CN" altLang="en-US" sz="4400" dirty="0" smtClean="0"/>
              <a:t>                    </a:t>
            </a:r>
            <a:endParaRPr lang="en-US" altLang="zh-CN" sz="4400" dirty="0" smtClean="0"/>
          </a:p>
          <a:p>
            <a:pPr marL="0" lvl="0" indent="0" algn="ctr">
              <a:buNone/>
            </a:pPr>
            <a:r>
              <a:rPr lang="zh-CN" altLang="en-US" sz="4400" dirty="0"/>
              <a:t> </a:t>
            </a:r>
            <a:r>
              <a:rPr lang="zh-CN" altLang="en-US" sz="4400" dirty="0" smtClean="0"/>
              <a:t>                 鲁迅</a:t>
            </a:r>
            <a:endParaRPr lang="zh-CN" altLang="en-US" sz="4400" dirty="0"/>
          </a:p>
        </p:txBody>
      </p:sp>
      <p:graphicFrame>
        <p:nvGraphicFramePr>
          <p:cNvPr id="3075" name="Object 2"/>
          <p:cNvGraphicFramePr>
            <a:graphicFrameLocks noGrp="1"/>
          </p:cNvGraphicFramePr>
          <p:nvPr>
            <p:ph idx="4294967295"/>
          </p:nvPr>
        </p:nvGraphicFramePr>
        <p:xfrm>
          <a:off x="0" y="3419475"/>
          <a:ext cx="192088" cy="17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394" r:id="rId4" imgW="12700" imgH="12700" progId="">
                  <p:embed/>
                </p:oleObj>
              </mc:Choice>
              <mc:Fallback>
                <p:oleObj r:id="rId4" imgW="12700" imgH="12700" progId="">
                  <p:embed/>
                  <p:pic>
                    <p:nvPicPr>
                      <p:cNvPr id="0" name="图片 16386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0" y="3419475"/>
                        <a:ext cx="192088" cy="17463"/>
                      </a:xfrm>
                      <a:prstGeom prst="rect">
                        <a:avLst/>
                      </a:prstGeom>
                      <a:noFill/>
                      <a:ln w="38100"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076" name="Picture 3" descr="E:\许浩\团委\校徽\学校logo蓝.png学校logo蓝"/>
          <p:cNvPicPr>
            <a:picLocks noGrp="1" noChangeAspect="1"/>
          </p:cNvPicPr>
          <p:nvPr>
            <p:ph idx="4294967295"/>
          </p:nvPr>
        </p:nvPicPr>
        <p:blipFill>
          <a:blip r:embed="rId6"/>
          <a:stretch>
            <a:fillRect/>
          </a:stretch>
        </p:blipFill>
        <p:spPr>
          <a:xfrm>
            <a:off x="0" y="0"/>
            <a:ext cx="642938" cy="647700"/>
          </a:xfrm>
        </p:spPr>
      </p:pic>
      <p:sp>
        <p:nvSpPr>
          <p:cNvPr id="3077" name="TextBox 9"/>
          <p:cNvSpPr txBox="1"/>
          <p:nvPr/>
        </p:nvSpPr>
        <p:spPr>
          <a:xfrm>
            <a:off x="6215063" y="6286500"/>
            <a:ext cx="2928937" cy="4000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/>
            <a:r>
              <a:rPr lang="zh-CN" altLang="en-US" sz="2000" dirty="0">
                <a:solidFill>
                  <a:srgbClr val="336600"/>
                </a:solidFill>
                <a:latin typeface="华文行楷" pitchFamily="2" charset="-122"/>
                <a:ea typeface="华文行楷" pitchFamily="2" charset="-122"/>
              </a:rPr>
              <a:t>徐州市第三十三中学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707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4" name="文本占位符 11266"/>
          <p:cNvSpPr>
            <a:spLocks noGrp="1"/>
          </p:cNvSpPr>
          <p:nvPr>
            <p:ph type="body"/>
          </p:nvPr>
        </p:nvSpPr>
        <p:spPr>
          <a:xfrm>
            <a:off x="52705" y="738505"/>
            <a:ext cx="9008745" cy="5387975"/>
          </a:xfrm>
        </p:spPr>
        <p:txBody>
          <a:bodyPr anchor="t"/>
          <a:lstStyle/>
          <a:p>
            <a:pPr marL="0" lvl="0" indent="0">
              <a:buNone/>
            </a:pPr>
            <a:r>
              <a:rPr lang="en-US" altLang="zh-CN" dirty="0" smtClean="0">
                <a:sym typeface="+mn-ea"/>
              </a:rPr>
              <a:t>4</a:t>
            </a:r>
            <a:r>
              <a:rPr lang="zh-CN" altLang="en-US" dirty="0" smtClean="0">
                <a:sym typeface="+mn-ea"/>
              </a:rPr>
              <a:t>、分析</a:t>
            </a:r>
            <a:r>
              <a:rPr lang="zh-CN" altLang="en-US" dirty="0" smtClean="0">
                <a:sym typeface="+mn-ea"/>
              </a:rPr>
              <a:t>下面划线词语表达了鲁迅怎样的思想情感？</a:t>
            </a:r>
            <a:endParaRPr lang="en-US" altLang="zh-CN" dirty="0" smtClean="0">
              <a:sym typeface="+mn-ea"/>
            </a:endParaRPr>
          </a:p>
          <a:p>
            <a:pPr marL="0" lvl="0" indent="0">
              <a:buNone/>
            </a:pPr>
            <a:r>
              <a:rPr lang="zh-CN" altLang="en-US" dirty="0" smtClean="0">
                <a:sym typeface="+mn-ea"/>
              </a:rPr>
              <a:t>       这种</a:t>
            </a:r>
            <a:r>
              <a:rPr lang="zh-CN" altLang="en-US" dirty="0">
                <a:sym typeface="+mn-ea"/>
              </a:rPr>
              <a:t>欢呼，是每看一片都有的，但在我，这一声却特别听得</a:t>
            </a:r>
            <a:r>
              <a:rPr lang="zh-CN" altLang="en-US" u="sng" dirty="0">
                <a:solidFill>
                  <a:srgbClr val="FF0000"/>
                </a:solidFill>
                <a:sym typeface="+mn-ea"/>
              </a:rPr>
              <a:t>刺耳</a:t>
            </a:r>
            <a:r>
              <a:rPr lang="zh-CN" altLang="en-US" dirty="0" smtClean="0">
                <a:sym typeface="+mn-ea"/>
              </a:rPr>
              <a:t>。</a:t>
            </a:r>
            <a:endParaRPr lang="en-US" altLang="zh-CN" dirty="0" smtClean="0">
              <a:sym typeface="+mn-ea"/>
            </a:endParaRPr>
          </a:p>
          <a:p>
            <a:pPr marL="0" lvl="0" indent="0">
              <a:buNone/>
            </a:pPr>
            <a:endParaRPr lang="en-US" altLang="zh-CN" dirty="0">
              <a:sym typeface="+mn-ea"/>
            </a:endParaRPr>
          </a:p>
          <a:p>
            <a:pPr marL="0" lvl="0" indent="0">
              <a:buNone/>
            </a:pPr>
            <a:r>
              <a:rPr lang="zh-CN" altLang="en-US" dirty="0" smtClean="0">
                <a:sym typeface="+mn-ea"/>
              </a:rPr>
              <a:t>       他们</a:t>
            </a:r>
            <a:r>
              <a:rPr lang="zh-CN" altLang="en-US" dirty="0" smtClean="0">
                <a:sym typeface="+mn-ea"/>
              </a:rPr>
              <a:t>也</a:t>
            </a:r>
            <a:r>
              <a:rPr lang="zh-CN" altLang="en-US" u="sng" dirty="0">
                <a:solidFill>
                  <a:srgbClr val="FF0000"/>
                </a:solidFill>
                <a:sym typeface="+mn-ea"/>
              </a:rPr>
              <a:t>何尝</a:t>
            </a:r>
            <a:r>
              <a:rPr lang="zh-CN" altLang="en-US" dirty="0">
                <a:sym typeface="+mn-ea"/>
              </a:rPr>
              <a:t>不酒醉似的喝采，</a:t>
            </a:r>
            <a:r>
              <a:rPr lang="en-US" altLang="zh-CN" dirty="0">
                <a:sym typeface="+mn-ea"/>
              </a:rPr>
              <a:t>——</a:t>
            </a:r>
            <a:r>
              <a:rPr lang="zh-CN" altLang="en-US" dirty="0">
                <a:sym typeface="+mn-ea"/>
              </a:rPr>
              <a:t>呜呼，无法可想！</a:t>
            </a:r>
          </a:p>
        </p:txBody>
      </p:sp>
      <p:graphicFrame>
        <p:nvGraphicFramePr>
          <p:cNvPr id="3075" name="Object 2"/>
          <p:cNvGraphicFramePr>
            <a:graphicFrameLocks noGrp="1"/>
          </p:cNvGraphicFramePr>
          <p:nvPr>
            <p:ph idx="4294967295"/>
          </p:nvPr>
        </p:nvGraphicFramePr>
        <p:xfrm>
          <a:off x="0" y="3419475"/>
          <a:ext cx="192088" cy="17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10" r:id="rId4" imgW="12700" imgH="12700" progId="">
                  <p:embed/>
                </p:oleObj>
              </mc:Choice>
              <mc:Fallback>
                <p:oleObj r:id="rId4" imgW="12700" imgH="12700" progId="">
                  <p:embed/>
                  <p:pic>
                    <p:nvPicPr>
                      <p:cNvPr id="0" name="图片 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0" y="3419475"/>
                        <a:ext cx="192088" cy="17463"/>
                      </a:xfrm>
                      <a:prstGeom prst="rect">
                        <a:avLst/>
                      </a:prstGeom>
                      <a:noFill/>
                      <a:ln w="38100"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076" name="Picture 3" descr="E:\许浩\团委\校徽\学校logo蓝.png学校logo蓝"/>
          <p:cNvPicPr>
            <a:picLocks noGrp="1" noChangeAspect="1"/>
          </p:cNvPicPr>
          <p:nvPr>
            <p:ph idx="4294967295"/>
          </p:nvPr>
        </p:nvPicPr>
        <p:blipFill>
          <a:blip r:embed="rId6"/>
          <a:stretch>
            <a:fillRect/>
          </a:stretch>
        </p:blipFill>
        <p:spPr>
          <a:xfrm>
            <a:off x="0" y="0"/>
            <a:ext cx="642938" cy="647700"/>
          </a:xfrm>
        </p:spPr>
      </p:pic>
      <p:sp>
        <p:nvSpPr>
          <p:cNvPr id="3077" name="TextBox 9"/>
          <p:cNvSpPr txBox="1"/>
          <p:nvPr/>
        </p:nvSpPr>
        <p:spPr>
          <a:xfrm>
            <a:off x="6215063" y="6286500"/>
            <a:ext cx="2928937" cy="4000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/>
            <a:r>
              <a:rPr lang="zh-CN" altLang="en-US" sz="2000" dirty="0">
                <a:solidFill>
                  <a:srgbClr val="336600"/>
                </a:solidFill>
                <a:latin typeface="华文行楷" pitchFamily="2" charset="-122"/>
                <a:ea typeface="华文行楷" pitchFamily="2" charset="-122"/>
              </a:rPr>
              <a:t>徐州市第三十三中学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707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4" name="文本占位符 11266"/>
          <p:cNvSpPr>
            <a:spLocks noGrp="1"/>
          </p:cNvSpPr>
          <p:nvPr>
            <p:ph type="body" idx="4294967295"/>
          </p:nvPr>
        </p:nvSpPr>
        <p:spPr>
          <a:xfrm>
            <a:off x="52705" y="738505"/>
            <a:ext cx="9008745" cy="5387975"/>
          </a:xfrm>
        </p:spPr>
        <p:txBody>
          <a:bodyPr anchor="t"/>
          <a:lstStyle/>
          <a:p>
            <a:pPr marL="0" lvl="0" indent="0">
              <a:buNone/>
            </a:pPr>
            <a:r>
              <a:rPr lang="en-US" altLang="zh-CN" dirty="0" smtClean="0">
                <a:sym typeface="+mn-ea"/>
              </a:rPr>
              <a:t>5</a:t>
            </a:r>
            <a:r>
              <a:rPr lang="zh-CN" altLang="en-US" dirty="0" smtClean="0">
                <a:sym typeface="+mn-ea"/>
              </a:rPr>
              <a:t>、“</a:t>
            </a:r>
            <a:r>
              <a:rPr lang="zh-CN" altLang="en-US" dirty="0" smtClean="0">
                <a:sym typeface="+mn-ea"/>
              </a:rPr>
              <a:t>但</a:t>
            </a:r>
            <a:r>
              <a:rPr lang="zh-CN" altLang="en-US" dirty="0">
                <a:sym typeface="+mn-ea"/>
              </a:rPr>
              <a:t>在那时那地，我的意见却变化了</a:t>
            </a:r>
            <a:r>
              <a:rPr lang="zh-CN" altLang="en-US" dirty="0" smtClean="0">
                <a:sym typeface="+mn-ea"/>
              </a:rPr>
              <a:t>。”这句中那时那地指什么？我的意见变化指什么？这表明了鲁迅怎样的思想感情？</a:t>
            </a:r>
            <a:endParaRPr lang="zh-CN" altLang="en-US" dirty="0">
              <a:sym typeface="+mn-ea"/>
            </a:endParaRPr>
          </a:p>
        </p:txBody>
      </p:sp>
      <p:graphicFrame>
        <p:nvGraphicFramePr>
          <p:cNvPr id="3075" name="Object 2"/>
          <p:cNvGraphicFramePr>
            <a:graphicFrameLocks noGrp="1"/>
          </p:cNvGraphicFramePr>
          <p:nvPr>
            <p:ph idx="4294967295"/>
          </p:nvPr>
        </p:nvGraphicFramePr>
        <p:xfrm>
          <a:off x="0" y="3419475"/>
          <a:ext cx="192088" cy="17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676" r:id="rId4" imgW="12700" imgH="12700" progId="">
                  <p:embed/>
                </p:oleObj>
              </mc:Choice>
              <mc:Fallback>
                <p:oleObj r:id="rId4" imgW="12700" imgH="12700" progId="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0" y="3419475"/>
                        <a:ext cx="192088" cy="17463"/>
                      </a:xfrm>
                      <a:prstGeom prst="rect">
                        <a:avLst/>
                      </a:prstGeom>
                      <a:noFill/>
                      <a:ln w="38100"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076" name="Picture 3" descr="E:\许浩\团委\校徽\学校logo蓝.png学校logo蓝"/>
          <p:cNvPicPr>
            <a:picLocks noGrp="1" noChangeAspect="1"/>
          </p:cNvPicPr>
          <p:nvPr>
            <p:ph idx="4294967295"/>
          </p:nvPr>
        </p:nvPicPr>
        <p:blipFill>
          <a:blip r:embed="rId6"/>
          <a:stretch>
            <a:fillRect/>
          </a:stretch>
        </p:blipFill>
        <p:spPr>
          <a:xfrm>
            <a:off x="0" y="0"/>
            <a:ext cx="642938" cy="647700"/>
          </a:xfrm>
        </p:spPr>
      </p:pic>
      <p:sp>
        <p:nvSpPr>
          <p:cNvPr id="3077" name="TextBox 9"/>
          <p:cNvSpPr txBox="1"/>
          <p:nvPr/>
        </p:nvSpPr>
        <p:spPr>
          <a:xfrm>
            <a:off x="6215063" y="6286500"/>
            <a:ext cx="2928937" cy="4000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/>
            <a:r>
              <a:rPr lang="zh-CN" altLang="en-US" sz="2000" dirty="0">
                <a:solidFill>
                  <a:srgbClr val="336600"/>
                </a:solidFill>
                <a:latin typeface="华文行楷" pitchFamily="2" charset="-122"/>
                <a:ea typeface="华文行楷" pitchFamily="2" charset="-122"/>
              </a:rPr>
              <a:t>徐州市第三十三中学</a:t>
            </a:r>
          </a:p>
        </p:txBody>
      </p:sp>
    </p:spTree>
    <p:extLst>
      <p:ext uri="{BB962C8B-B14F-4D97-AF65-F5344CB8AC3E}">
        <p14:creationId xmlns:p14="http://schemas.microsoft.com/office/powerpoint/2010/main" val="37956808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707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4" name="文本占位符 11266"/>
          <p:cNvSpPr>
            <a:spLocks noGrp="1"/>
          </p:cNvSpPr>
          <p:nvPr>
            <p:ph type="body"/>
          </p:nvPr>
        </p:nvSpPr>
        <p:spPr>
          <a:xfrm>
            <a:off x="52705" y="128905"/>
            <a:ext cx="9008745" cy="5997575"/>
          </a:xfrm>
        </p:spPr>
        <p:txBody>
          <a:bodyPr anchor="t"/>
          <a:lstStyle/>
          <a:p>
            <a:pPr marL="0" lvl="0" indent="0" algn="ctr">
              <a:buNone/>
            </a:pPr>
            <a:r>
              <a:rPr lang="zh-CN" altLang="en-US"/>
              <a:t>       </a:t>
            </a:r>
          </a:p>
          <a:p>
            <a:pPr marL="0" lvl="0" indent="0" algn="ctr">
              <a:buNone/>
            </a:pPr>
            <a:r>
              <a:rPr lang="en-US" altLang="zh-CN" sz="4000"/>
              <a:t>20</a:t>
            </a:r>
            <a:r>
              <a:rPr lang="zh-CN" altLang="en-US" sz="4000"/>
              <a:t>世纪</a:t>
            </a:r>
            <a:r>
              <a:rPr lang="en-US" altLang="zh-CN" sz="4000"/>
              <a:t>20</a:t>
            </a:r>
            <a:r>
              <a:rPr lang="zh-CN" altLang="en-US" sz="4000"/>
              <a:t>年代的中国</a:t>
            </a:r>
          </a:p>
          <a:p>
            <a:pPr marL="0" lvl="0" indent="0" algn="ctr">
              <a:buNone/>
            </a:pPr>
            <a:r>
              <a:rPr lang="zh-CN" altLang="en-US" sz="4800">
                <a:solidFill>
                  <a:srgbClr val="FF0000"/>
                </a:solidFill>
              </a:rPr>
              <a:t>贫穷</a:t>
            </a:r>
          </a:p>
          <a:p>
            <a:pPr marL="0" lvl="0" indent="0" algn="ctr">
              <a:buNone/>
            </a:pPr>
            <a:r>
              <a:rPr lang="zh-CN" altLang="en-US" sz="3600">
                <a:solidFill>
                  <a:schemeClr val="tx1"/>
                </a:solidFill>
              </a:rPr>
              <a:t>各国列强瓜分中国，国内军阀剥削百姓。</a:t>
            </a:r>
          </a:p>
          <a:p>
            <a:pPr marL="0" lvl="0" indent="0" algn="ctr">
              <a:buNone/>
            </a:pPr>
            <a:r>
              <a:rPr lang="zh-CN" altLang="en-US" sz="4800">
                <a:solidFill>
                  <a:srgbClr val="FF0000"/>
                </a:solidFill>
              </a:rPr>
              <a:t>混乱</a:t>
            </a:r>
          </a:p>
          <a:p>
            <a:pPr marL="0" lvl="0" indent="0" algn="ctr">
              <a:buNone/>
            </a:pPr>
            <a:r>
              <a:rPr lang="zh-CN" altLang="en-US" sz="3600">
                <a:solidFill>
                  <a:schemeClr val="tx1"/>
                </a:solidFill>
              </a:rPr>
              <a:t>军阀混战，镇压百姓反抗。</a:t>
            </a:r>
          </a:p>
          <a:p>
            <a:pPr marL="0" lvl="0" indent="0">
              <a:buNone/>
            </a:pPr>
            <a:endParaRPr lang="zh-CN" altLang="en-US" sz="3600">
              <a:solidFill>
                <a:schemeClr val="tx1"/>
              </a:solidFill>
            </a:endParaRPr>
          </a:p>
        </p:txBody>
      </p:sp>
      <p:graphicFrame>
        <p:nvGraphicFramePr>
          <p:cNvPr id="3075" name="Object 2"/>
          <p:cNvGraphicFramePr>
            <a:graphicFrameLocks noGrp="1"/>
          </p:cNvGraphicFramePr>
          <p:nvPr>
            <p:ph idx="4294967295"/>
          </p:nvPr>
        </p:nvGraphicFramePr>
        <p:xfrm>
          <a:off x="0" y="3419475"/>
          <a:ext cx="192088" cy="17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34" r:id="rId4" imgW="12700" imgH="12700" progId="">
                  <p:embed/>
                </p:oleObj>
              </mc:Choice>
              <mc:Fallback>
                <p:oleObj r:id="rId4" imgW="12700" imgH="12700" progId="">
                  <p:embed/>
                  <p:pic>
                    <p:nvPicPr>
                      <p:cNvPr id="0" name="图片 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0" y="3419475"/>
                        <a:ext cx="192088" cy="17463"/>
                      </a:xfrm>
                      <a:prstGeom prst="rect">
                        <a:avLst/>
                      </a:prstGeom>
                      <a:noFill/>
                      <a:ln w="38100"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77" name="TextBox 9"/>
          <p:cNvSpPr txBox="1"/>
          <p:nvPr/>
        </p:nvSpPr>
        <p:spPr>
          <a:xfrm>
            <a:off x="6215063" y="6286500"/>
            <a:ext cx="2928937" cy="4000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/>
            <a:r>
              <a:rPr lang="zh-CN" altLang="en-US" sz="2000" dirty="0">
                <a:solidFill>
                  <a:srgbClr val="336600"/>
                </a:solidFill>
                <a:latin typeface="华文行楷" pitchFamily="2" charset="-122"/>
                <a:ea typeface="华文行楷" pitchFamily="2" charset="-122"/>
              </a:rPr>
              <a:t>徐州市第三十三中学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707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4" name="文本占位符 11266"/>
          <p:cNvSpPr>
            <a:spLocks noGrp="1"/>
          </p:cNvSpPr>
          <p:nvPr>
            <p:ph type="body"/>
          </p:nvPr>
        </p:nvSpPr>
        <p:spPr>
          <a:xfrm>
            <a:off x="52705" y="128905"/>
            <a:ext cx="9008745" cy="5997575"/>
          </a:xfrm>
        </p:spPr>
        <p:txBody>
          <a:bodyPr anchor="t"/>
          <a:lstStyle/>
          <a:p>
            <a:pPr marL="0" lvl="0" indent="0">
              <a:buNone/>
            </a:pPr>
            <a:r>
              <a:rPr lang="zh-CN" altLang="en-US"/>
              <a:t>6.“中国是弱国，所以中国人当然是低能儿……”这是_________（谁）的看法，你能用一个例子批驳这种错误看法吗？</a:t>
            </a:r>
          </a:p>
          <a:p>
            <a:pPr marL="0" lvl="0" indent="0">
              <a:buNone/>
            </a:pPr>
            <a:r>
              <a:rPr lang="zh-CN" altLang="en-US"/>
              <a:t>　　7.“这一声却特别听得刺耳”的原因是什么？</a:t>
            </a:r>
          </a:p>
          <a:p>
            <a:pPr marL="0" lvl="0" indent="0">
              <a:buNone/>
            </a:pPr>
            <a:r>
              <a:rPr lang="zh-CN" altLang="en-US"/>
              <a:t>　　8.作者先离开东京，又离开仙台，两次选择的目的是什么？他的人生选择对你有何 启示？</a:t>
            </a:r>
          </a:p>
          <a:p>
            <a:pPr marL="0" lvl="0" indent="0">
              <a:buNone/>
            </a:pPr>
            <a:r>
              <a:rPr lang="zh-CN" altLang="en-US"/>
              <a:t>　　9.概括文段大意。 </a:t>
            </a:r>
          </a:p>
          <a:p>
            <a:pPr marL="0" lvl="0" indent="0">
              <a:buNone/>
            </a:pPr>
            <a:r>
              <a:rPr lang="zh-CN" altLang="en-US"/>
              <a:t> “中国是弱国，所以中国人当然是低能儿”这句话中的两个分句有必然的因果关系吗？作者为什么这样说？     </a:t>
            </a:r>
          </a:p>
        </p:txBody>
      </p:sp>
      <p:graphicFrame>
        <p:nvGraphicFramePr>
          <p:cNvPr id="3075" name="Object 2"/>
          <p:cNvGraphicFramePr>
            <a:graphicFrameLocks noGrp="1"/>
          </p:cNvGraphicFramePr>
          <p:nvPr>
            <p:ph idx="4294967295"/>
          </p:nvPr>
        </p:nvGraphicFramePr>
        <p:xfrm>
          <a:off x="0" y="3419475"/>
          <a:ext cx="192088" cy="17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558" r:id="rId4" imgW="12700" imgH="12700" progId="">
                  <p:embed/>
                </p:oleObj>
              </mc:Choice>
              <mc:Fallback>
                <p:oleObj r:id="rId4" imgW="12700" imgH="12700" progId="">
                  <p:embed/>
                  <p:pic>
                    <p:nvPicPr>
                      <p:cNvPr id="0" name="图片 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0" y="3419475"/>
                        <a:ext cx="192088" cy="17463"/>
                      </a:xfrm>
                      <a:prstGeom prst="rect">
                        <a:avLst/>
                      </a:prstGeom>
                      <a:noFill/>
                      <a:ln w="38100"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77" name="TextBox 9"/>
          <p:cNvSpPr txBox="1"/>
          <p:nvPr/>
        </p:nvSpPr>
        <p:spPr>
          <a:xfrm>
            <a:off x="6215063" y="6286500"/>
            <a:ext cx="2928937" cy="4000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/>
            <a:r>
              <a:rPr lang="zh-CN" altLang="en-US" sz="2000" dirty="0">
                <a:solidFill>
                  <a:srgbClr val="336600"/>
                </a:solidFill>
                <a:latin typeface="华文行楷" pitchFamily="2" charset="-122"/>
                <a:ea typeface="华文行楷" pitchFamily="2" charset="-122"/>
              </a:rPr>
              <a:t>徐州市第三十三中学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707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4" name="文本占位符 11266"/>
          <p:cNvSpPr>
            <a:spLocks noGrp="1"/>
          </p:cNvSpPr>
          <p:nvPr>
            <p:ph type="body"/>
          </p:nvPr>
        </p:nvSpPr>
        <p:spPr>
          <a:xfrm>
            <a:off x="52705" y="128905"/>
            <a:ext cx="9008745" cy="5997575"/>
          </a:xfrm>
        </p:spPr>
        <p:txBody>
          <a:bodyPr anchor="t"/>
          <a:lstStyle/>
          <a:p>
            <a:pPr marL="0" lvl="0" indent="0">
              <a:buNone/>
            </a:pPr>
            <a:r>
              <a:rPr lang="zh-CN" altLang="en-US"/>
              <a:t>“这一声”指        ；作者觉得刺耳的原因是        。</a:t>
            </a:r>
          </a:p>
          <a:p>
            <a:pPr marL="0" lvl="0" indent="0">
              <a:buNone/>
            </a:pPr>
            <a:r>
              <a:rPr lang="zh-CN" altLang="en-US"/>
              <a:t>26、“他们何尝不酒醉似的喝彩”的含义是                                         </a:t>
            </a:r>
          </a:p>
          <a:p>
            <a:pPr marL="0" lvl="0" indent="0">
              <a:buNone/>
            </a:pPr>
            <a:r>
              <a:rPr lang="zh-CN" altLang="en-US"/>
              <a:t>              ；其中“何尝”的词性是       ，对表达句义的作用是             。</a:t>
            </a:r>
          </a:p>
          <a:p>
            <a:pPr marL="0" lvl="0" indent="0">
              <a:buNone/>
            </a:pPr>
            <a:r>
              <a:rPr lang="zh-CN" altLang="en-US"/>
              <a:t>27、“但在那时那地，我的意见却变化了”中的“那时那地”具体指                   ；联系全文，“我的意见”是指            ；“变化了”的具体内容是                  ，表现了鲁迅            的精神。</a:t>
            </a:r>
          </a:p>
          <a:p>
            <a:pPr marL="0" lvl="0" indent="0">
              <a:buNone/>
            </a:pPr>
            <a:r>
              <a:rPr lang="zh-CN" altLang="en-US"/>
              <a:t>28、“呜呼，无法可想”后的感叹号传达出                           的感情。</a:t>
            </a:r>
          </a:p>
          <a:p>
            <a:pPr marL="0" lvl="0" indent="0">
              <a:buNone/>
            </a:pPr>
            <a:r>
              <a:rPr lang="zh-CN" altLang="en-US"/>
              <a:t>29“但偏有中国人夹在里边”中的“中国人”指                                   </a:t>
            </a:r>
          </a:p>
          <a:p>
            <a:pPr marL="0" lvl="0" indent="0">
              <a:buNone/>
            </a:pPr>
            <a:r>
              <a:rPr lang="zh-CN" altLang="en-US"/>
              <a:t> 30、这段文字运用了                  的表达方式。       </a:t>
            </a:r>
          </a:p>
        </p:txBody>
      </p:sp>
      <p:graphicFrame>
        <p:nvGraphicFramePr>
          <p:cNvPr id="3075" name="Object 2"/>
          <p:cNvGraphicFramePr>
            <a:graphicFrameLocks noGrp="1"/>
          </p:cNvGraphicFramePr>
          <p:nvPr>
            <p:ph idx="4294967295"/>
          </p:nvPr>
        </p:nvGraphicFramePr>
        <p:xfrm>
          <a:off x="0" y="3419475"/>
          <a:ext cx="192088" cy="17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582" r:id="rId4" imgW="12700" imgH="12700" progId="">
                  <p:embed/>
                </p:oleObj>
              </mc:Choice>
              <mc:Fallback>
                <p:oleObj r:id="rId4" imgW="12700" imgH="12700" progId="">
                  <p:embed/>
                  <p:pic>
                    <p:nvPicPr>
                      <p:cNvPr id="0" name="图片 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0" y="3419475"/>
                        <a:ext cx="192088" cy="17463"/>
                      </a:xfrm>
                      <a:prstGeom prst="rect">
                        <a:avLst/>
                      </a:prstGeom>
                      <a:noFill/>
                      <a:ln w="38100"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076" name="Picture 3" descr="E:\许浩\团委\校徽\学校logo蓝.png学校logo蓝"/>
          <p:cNvPicPr>
            <a:picLocks noGrp="1" noChangeAspect="1"/>
          </p:cNvPicPr>
          <p:nvPr>
            <p:ph idx="4294967295"/>
          </p:nvPr>
        </p:nvPicPr>
        <p:blipFill>
          <a:blip r:embed="rId6"/>
          <a:stretch>
            <a:fillRect/>
          </a:stretch>
        </p:blipFill>
        <p:spPr>
          <a:xfrm>
            <a:off x="0" y="0"/>
            <a:ext cx="642938" cy="647700"/>
          </a:xfrm>
        </p:spPr>
      </p:pic>
      <p:sp>
        <p:nvSpPr>
          <p:cNvPr id="3077" name="TextBox 9"/>
          <p:cNvSpPr txBox="1"/>
          <p:nvPr/>
        </p:nvSpPr>
        <p:spPr>
          <a:xfrm>
            <a:off x="6215063" y="6286500"/>
            <a:ext cx="2928937" cy="4000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/>
            <a:r>
              <a:rPr lang="zh-CN" altLang="en-US" sz="2000" dirty="0">
                <a:solidFill>
                  <a:srgbClr val="336600"/>
                </a:solidFill>
                <a:latin typeface="华文行楷" pitchFamily="2" charset="-122"/>
                <a:ea typeface="华文行楷" pitchFamily="2" charset="-122"/>
              </a:rPr>
              <a:t>徐州市第三十三中学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图片 4106" descr="u=3041441088,3392435469&amp;fm=23&amp;gp=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362" name="文本占位符 11266"/>
          <p:cNvSpPr>
            <a:spLocks noGrp="1"/>
          </p:cNvSpPr>
          <p:nvPr>
            <p:ph type="body"/>
          </p:nvPr>
        </p:nvSpPr>
        <p:spPr>
          <a:xfrm>
            <a:off x="66675" y="1577975"/>
            <a:ext cx="9009063" cy="4708525"/>
          </a:xfrm>
        </p:spPr>
        <p:txBody>
          <a:bodyPr anchor="t"/>
          <a:lstStyle/>
          <a:p>
            <a:pPr marL="0" lvl="0" indent="0">
              <a:buNone/>
            </a:pPr>
            <a:r>
              <a:rPr lang="en-US" altLang="x-none" b="1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en-US" altLang="x-none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en-US" altLang="x-none">
                <a:solidFill>
                  <a:srgbClr val="FF0000"/>
                </a:solidFill>
              </a:rPr>
              <a:t> </a:t>
            </a:r>
            <a:r>
              <a:rPr lang="en-US" altLang="x-none"/>
              <a:t>                    </a:t>
            </a:r>
            <a:endParaRPr lang="en-US" altLang="x-none" b="1"/>
          </a:p>
        </p:txBody>
      </p:sp>
      <p:sp>
        <p:nvSpPr>
          <p:cNvPr id="15363" name="标题 11267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pPr lvl="0" indent="0" algn="l"/>
            <a:r>
              <a:rPr lang="en-US" altLang="x-none" b="1" i="1">
                <a:solidFill>
                  <a:srgbClr val="FF0000"/>
                </a:solidFill>
                <a:sym typeface="宋体" panose="02010600030101010101" pitchFamily="2" charset="-122"/>
              </a:rPr>
              <a:t/>
            </a:r>
            <a:br>
              <a:rPr lang="en-US" altLang="x-none" b="1" i="1">
                <a:solidFill>
                  <a:srgbClr val="FF0000"/>
                </a:solidFill>
                <a:sym typeface="宋体" panose="02010600030101010101" pitchFamily="2" charset="-122"/>
              </a:rPr>
            </a:br>
            <a:endParaRPr lang="en-US" altLang="x-none"/>
          </a:p>
        </p:txBody>
      </p:sp>
      <p:graphicFrame>
        <p:nvGraphicFramePr>
          <p:cNvPr id="15364" name="Object 2"/>
          <p:cNvGraphicFramePr>
            <a:graphicFrameLocks noGrp="1"/>
          </p:cNvGraphicFramePr>
          <p:nvPr>
            <p:ph idx="4294967295"/>
          </p:nvPr>
        </p:nvGraphicFramePr>
        <p:xfrm>
          <a:off x="0" y="3419475"/>
          <a:ext cx="192088" cy="17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8" r:id="rId4" imgW="12700" imgH="12700" progId="">
                  <p:embed/>
                </p:oleObj>
              </mc:Choice>
              <mc:Fallback>
                <p:oleObj r:id="rId4" imgW="12700" imgH="12700" progId="">
                  <p:embed/>
                  <p:pic>
                    <p:nvPicPr>
                      <p:cNvPr id="0" name="图片 3086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0" y="3419475"/>
                        <a:ext cx="192088" cy="17463"/>
                      </a:xfrm>
                      <a:prstGeom prst="rect">
                        <a:avLst/>
                      </a:prstGeom>
                      <a:noFill/>
                      <a:ln w="38100"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5365" name="Picture 3" descr="E:\许浩\团委\校徽\学校logo蓝.png学校logo蓝"/>
          <p:cNvPicPr>
            <a:picLocks noGrp="1" noChangeAspect="1"/>
          </p:cNvPicPr>
          <p:nvPr>
            <p:ph idx="4294967295"/>
          </p:nvPr>
        </p:nvPicPr>
        <p:blipFill>
          <a:blip r:embed="rId6"/>
          <a:stretch>
            <a:fillRect/>
          </a:stretch>
        </p:blipFill>
        <p:spPr>
          <a:xfrm>
            <a:off x="0" y="0"/>
            <a:ext cx="642938" cy="647700"/>
          </a:xfrm>
        </p:spPr>
      </p:pic>
      <p:sp>
        <p:nvSpPr>
          <p:cNvPr id="15366" name="TextBox 9"/>
          <p:cNvSpPr txBox="1"/>
          <p:nvPr/>
        </p:nvSpPr>
        <p:spPr>
          <a:xfrm>
            <a:off x="6215063" y="6286500"/>
            <a:ext cx="2928937" cy="4000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/>
            <a:r>
              <a:rPr lang="zh-CN" altLang="en-US" sz="2000" dirty="0">
                <a:solidFill>
                  <a:srgbClr val="00B050"/>
                </a:solidFill>
                <a:latin typeface="华文行楷" pitchFamily="2" charset="-122"/>
                <a:ea typeface="华文行楷" pitchFamily="2" charset="-122"/>
              </a:rPr>
              <a:t>徐州市第三十三中学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图片 4106" descr="u=3041441088,3392435469&amp;fm=23&amp;gp=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386" name="文本占位符 11266"/>
          <p:cNvSpPr>
            <a:spLocks noGrp="1"/>
          </p:cNvSpPr>
          <p:nvPr>
            <p:ph type="body"/>
          </p:nvPr>
        </p:nvSpPr>
        <p:spPr>
          <a:xfrm>
            <a:off x="66675" y="1577975"/>
            <a:ext cx="9009063" cy="4708525"/>
          </a:xfrm>
        </p:spPr>
        <p:txBody>
          <a:bodyPr anchor="t"/>
          <a:lstStyle/>
          <a:p>
            <a:pPr marL="0" lvl="0" indent="0">
              <a:buNone/>
            </a:pPr>
            <a:r>
              <a:rPr lang="en-US" altLang="x-none" b="1">
                <a:latin typeface="楷体" panose="02010609060101010101" pitchFamily="49" charset="-122"/>
                <a:ea typeface="楷体" panose="02010609060101010101" pitchFamily="49" charset="-122"/>
              </a:rPr>
              <a:t>            </a:t>
            </a:r>
          </a:p>
        </p:txBody>
      </p:sp>
      <p:sp>
        <p:nvSpPr>
          <p:cNvPr id="16387" name="标题 11267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pPr lvl="0" indent="0" algn="l"/>
            <a:r>
              <a:rPr lang="en-US" altLang="x-none" b="1" i="1">
                <a:solidFill>
                  <a:srgbClr val="FF0000"/>
                </a:solidFill>
                <a:sym typeface="宋体" panose="02010600030101010101" pitchFamily="2" charset="-122"/>
              </a:rPr>
              <a:t/>
            </a:r>
            <a:br>
              <a:rPr lang="en-US" altLang="x-none" b="1" i="1">
                <a:solidFill>
                  <a:srgbClr val="FF0000"/>
                </a:solidFill>
                <a:sym typeface="宋体" panose="02010600030101010101" pitchFamily="2" charset="-122"/>
              </a:rPr>
            </a:br>
            <a:endParaRPr lang="en-US" altLang="x-none"/>
          </a:p>
        </p:txBody>
      </p:sp>
      <p:graphicFrame>
        <p:nvGraphicFramePr>
          <p:cNvPr id="16388" name="Object 2"/>
          <p:cNvGraphicFramePr>
            <a:graphicFrameLocks noGrp="1"/>
          </p:cNvGraphicFramePr>
          <p:nvPr>
            <p:ph idx="4294967295"/>
          </p:nvPr>
        </p:nvGraphicFramePr>
        <p:xfrm>
          <a:off x="0" y="3419475"/>
          <a:ext cx="192088" cy="17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02" r:id="rId4" imgW="12700" imgH="12700" progId="">
                  <p:embed/>
                </p:oleObj>
              </mc:Choice>
              <mc:Fallback>
                <p:oleObj r:id="rId4" imgW="12700" imgH="12700" progId="">
                  <p:embed/>
                  <p:pic>
                    <p:nvPicPr>
                      <p:cNvPr id="0" name="图片 3088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0" y="3419475"/>
                        <a:ext cx="192088" cy="17463"/>
                      </a:xfrm>
                      <a:prstGeom prst="rect">
                        <a:avLst/>
                      </a:prstGeom>
                      <a:noFill/>
                      <a:ln w="38100"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6389" name="Picture 3" descr="E:\许浩\团委\校徽\学校logo蓝.png学校logo蓝"/>
          <p:cNvPicPr>
            <a:picLocks noGrp="1" noChangeAspect="1"/>
          </p:cNvPicPr>
          <p:nvPr>
            <p:ph idx="4294967295"/>
          </p:nvPr>
        </p:nvPicPr>
        <p:blipFill>
          <a:blip r:embed="rId6"/>
          <a:stretch>
            <a:fillRect/>
          </a:stretch>
        </p:blipFill>
        <p:spPr>
          <a:xfrm>
            <a:off x="0" y="0"/>
            <a:ext cx="642938" cy="647700"/>
          </a:xfrm>
        </p:spPr>
      </p:pic>
      <p:sp>
        <p:nvSpPr>
          <p:cNvPr id="16390" name="TextBox 9"/>
          <p:cNvSpPr txBox="1"/>
          <p:nvPr/>
        </p:nvSpPr>
        <p:spPr>
          <a:xfrm>
            <a:off x="6215063" y="6286500"/>
            <a:ext cx="2928937" cy="4000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/>
            <a:r>
              <a:rPr lang="zh-CN" altLang="en-US" sz="2000" dirty="0">
                <a:solidFill>
                  <a:srgbClr val="00B050"/>
                </a:solidFill>
                <a:latin typeface="华文行楷" pitchFamily="2" charset="-122"/>
                <a:ea typeface="华文行楷" pitchFamily="2" charset="-122"/>
              </a:rPr>
              <a:t>徐州市第三十三中学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图片 4106" descr="u=3041441088,3392435469&amp;fm=23&amp;gp=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9939" name="文本占位符 11266"/>
          <p:cNvSpPr>
            <a:spLocks noGrp="1"/>
          </p:cNvSpPr>
          <p:nvPr>
            <p:ph type="body"/>
          </p:nvPr>
        </p:nvSpPr>
        <p:spPr>
          <a:xfrm>
            <a:off x="52388" y="1797050"/>
            <a:ext cx="9009062" cy="4329113"/>
          </a:xfrm>
        </p:spPr>
        <p:txBody>
          <a:bodyPr anchor="t"/>
          <a:lstStyle/>
          <a:p>
            <a:pPr marL="0" lvl="0" indent="0">
              <a:buNone/>
            </a:pPr>
            <a:r>
              <a:rPr lang="en-US" altLang="x-none"/>
              <a:t>   </a:t>
            </a:r>
            <a:endParaRPr lang="en-US" altLang="x-none" b="1"/>
          </a:p>
        </p:txBody>
      </p:sp>
      <p:sp>
        <p:nvSpPr>
          <p:cNvPr id="17411" name="标题 11267"/>
          <p:cNvSpPr>
            <a:spLocks noGrp="1"/>
          </p:cNvSpPr>
          <p:nvPr>
            <p:ph type="title"/>
          </p:nvPr>
        </p:nvSpPr>
        <p:spPr>
          <a:xfrm>
            <a:off x="457200" y="309563"/>
            <a:ext cx="8229600" cy="1143000"/>
          </a:xfrm>
        </p:spPr>
        <p:txBody>
          <a:bodyPr anchor="ctr"/>
          <a:lstStyle/>
          <a:p>
            <a:pPr lvl="0" indent="0" algn="l"/>
            <a:endParaRPr lang="zh-CN" altLang="en-US" b="1" i="1" dirty="0">
              <a:solidFill>
                <a:srgbClr val="FF0000"/>
              </a:solidFill>
            </a:endParaRPr>
          </a:p>
        </p:txBody>
      </p:sp>
      <p:graphicFrame>
        <p:nvGraphicFramePr>
          <p:cNvPr id="17412" name="Object 2"/>
          <p:cNvGraphicFramePr>
            <a:graphicFrameLocks noGrp="1"/>
          </p:cNvGraphicFramePr>
          <p:nvPr>
            <p:ph idx="4294967295"/>
          </p:nvPr>
        </p:nvGraphicFramePr>
        <p:xfrm>
          <a:off x="0" y="3419475"/>
          <a:ext cx="192088" cy="17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26" r:id="rId4" imgW="12700" imgH="12700" progId="">
                  <p:embed/>
                </p:oleObj>
              </mc:Choice>
              <mc:Fallback>
                <p:oleObj r:id="rId4" imgW="12700" imgH="12700" progId="">
                  <p:embed/>
                  <p:pic>
                    <p:nvPicPr>
                      <p:cNvPr id="0" name="图片 3090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0" y="3419475"/>
                        <a:ext cx="192088" cy="17463"/>
                      </a:xfrm>
                      <a:prstGeom prst="rect">
                        <a:avLst/>
                      </a:prstGeom>
                      <a:noFill/>
                      <a:ln w="38100"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7413" name="Picture 3" descr="E:\许浩\团委\校徽\学校logo蓝.png学校logo蓝"/>
          <p:cNvPicPr>
            <a:picLocks noGrp="1" noChangeAspect="1"/>
          </p:cNvPicPr>
          <p:nvPr>
            <p:ph idx="4294967295"/>
          </p:nvPr>
        </p:nvPicPr>
        <p:blipFill>
          <a:blip r:embed="rId6"/>
          <a:stretch>
            <a:fillRect/>
          </a:stretch>
        </p:blipFill>
        <p:spPr>
          <a:xfrm>
            <a:off x="0" y="0"/>
            <a:ext cx="642938" cy="647700"/>
          </a:xfrm>
        </p:spPr>
      </p:pic>
      <p:sp>
        <p:nvSpPr>
          <p:cNvPr id="17414" name="TextBox 9"/>
          <p:cNvSpPr txBox="1"/>
          <p:nvPr/>
        </p:nvSpPr>
        <p:spPr>
          <a:xfrm>
            <a:off x="6215063" y="6286500"/>
            <a:ext cx="2928937" cy="4000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/>
            <a:r>
              <a:rPr lang="zh-CN" altLang="en-US" sz="2000" dirty="0">
                <a:solidFill>
                  <a:srgbClr val="00B050"/>
                </a:solidFill>
                <a:latin typeface="华文行楷" pitchFamily="2" charset="-122"/>
                <a:ea typeface="华文行楷" pitchFamily="2" charset="-122"/>
              </a:rPr>
              <a:t>徐州市第三十三中学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图片 4106" descr="u=3041441088,3392435469&amp;fm=23&amp;gp=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434" name="文本占位符 11266"/>
          <p:cNvSpPr>
            <a:spLocks noGrp="1"/>
          </p:cNvSpPr>
          <p:nvPr>
            <p:ph type="body"/>
          </p:nvPr>
        </p:nvSpPr>
        <p:spPr>
          <a:xfrm>
            <a:off x="120650" y="1797050"/>
            <a:ext cx="8812213" cy="4329113"/>
          </a:xfrm>
        </p:spPr>
        <p:txBody>
          <a:bodyPr anchor="t"/>
          <a:lstStyle/>
          <a:p>
            <a:pPr marL="0" lvl="0" indent="0">
              <a:buNone/>
            </a:pPr>
            <a:r>
              <a:rPr lang="en-US" altLang="x-none"/>
              <a:t>                               </a:t>
            </a:r>
            <a:endParaRPr lang="en-US" altLang="x-none" b="1"/>
          </a:p>
        </p:txBody>
      </p:sp>
      <p:sp>
        <p:nvSpPr>
          <p:cNvPr id="18435" name="标题 11267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pPr lvl="0" indent="0" algn="l"/>
            <a:endParaRPr lang="zh-CN" altLang="en-US" b="1" i="1" dirty="0">
              <a:solidFill>
                <a:srgbClr val="FF0000"/>
              </a:solidFill>
            </a:endParaRPr>
          </a:p>
        </p:txBody>
      </p:sp>
      <p:graphicFrame>
        <p:nvGraphicFramePr>
          <p:cNvPr id="18436" name="Object 2"/>
          <p:cNvGraphicFramePr>
            <a:graphicFrameLocks noGrp="1"/>
          </p:cNvGraphicFramePr>
          <p:nvPr>
            <p:ph idx="4294967295"/>
          </p:nvPr>
        </p:nvGraphicFramePr>
        <p:xfrm>
          <a:off x="0" y="3419475"/>
          <a:ext cx="192088" cy="17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0" r:id="rId4" imgW="12700" imgH="12700" progId="">
                  <p:embed/>
                </p:oleObj>
              </mc:Choice>
              <mc:Fallback>
                <p:oleObj r:id="rId4" imgW="12700" imgH="12700" progId="">
                  <p:embed/>
                  <p:pic>
                    <p:nvPicPr>
                      <p:cNvPr id="0" name="图片 309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0" y="3419475"/>
                        <a:ext cx="192088" cy="17463"/>
                      </a:xfrm>
                      <a:prstGeom prst="rect">
                        <a:avLst/>
                      </a:prstGeom>
                      <a:noFill/>
                      <a:ln w="38100"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8437" name="Picture 3" descr="E:\许浩\团委\校徽\学校logo蓝.png学校logo蓝"/>
          <p:cNvPicPr>
            <a:picLocks noGrp="1" noChangeAspect="1"/>
          </p:cNvPicPr>
          <p:nvPr>
            <p:ph idx="4294967295"/>
          </p:nvPr>
        </p:nvPicPr>
        <p:blipFill>
          <a:blip r:embed="rId6"/>
          <a:stretch>
            <a:fillRect/>
          </a:stretch>
        </p:blipFill>
        <p:spPr>
          <a:xfrm>
            <a:off x="0" y="0"/>
            <a:ext cx="642938" cy="647700"/>
          </a:xfrm>
        </p:spPr>
      </p:pic>
      <p:sp>
        <p:nvSpPr>
          <p:cNvPr id="18438" name="TextBox 9"/>
          <p:cNvSpPr txBox="1"/>
          <p:nvPr/>
        </p:nvSpPr>
        <p:spPr>
          <a:xfrm>
            <a:off x="6215063" y="6286500"/>
            <a:ext cx="2928937" cy="4000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/>
            <a:r>
              <a:rPr lang="zh-CN" altLang="en-US" sz="2000" dirty="0">
                <a:solidFill>
                  <a:srgbClr val="00B050"/>
                </a:solidFill>
                <a:latin typeface="华文行楷" pitchFamily="2" charset="-122"/>
                <a:ea typeface="华文行楷" pitchFamily="2" charset="-122"/>
              </a:rPr>
              <a:t>徐州市第三十三中学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图片 4106" descr="u=3041441088,3392435469&amp;fm=23&amp;gp=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458" name="文本占位符 11266"/>
          <p:cNvSpPr>
            <a:spLocks noGrp="1"/>
          </p:cNvSpPr>
          <p:nvPr>
            <p:ph type="body"/>
          </p:nvPr>
        </p:nvSpPr>
        <p:spPr>
          <a:xfrm>
            <a:off x="52388" y="1797050"/>
            <a:ext cx="9009062" cy="4329113"/>
          </a:xfrm>
        </p:spPr>
        <p:txBody>
          <a:bodyPr anchor="t"/>
          <a:lstStyle/>
          <a:p>
            <a:pPr marL="0" lvl="0" indent="0">
              <a:buNone/>
            </a:pPr>
            <a:r>
              <a:rPr lang="en-US" altLang="x-none"/>
              <a:t>                                  </a:t>
            </a:r>
            <a:endParaRPr lang="en-US" altLang="x-none" b="1"/>
          </a:p>
        </p:txBody>
      </p:sp>
      <p:sp>
        <p:nvSpPr>
          <p:cNvPr id="19459" name="标题 11267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pPr lvl="0" indent="0"/>
            <a:endParaRPr lang="zh-CN" altLang="en-US" dirty="0"/>
          </a:p>
        </p:txBody>
      </p:sp>
      <p:graphicFrame>
        <p:nvGraphicFramePr>
          <p:cNvPr id="19460" name="Object 2"/>
          <p:cNvGraphicFramePr>
            <a:graphicFrameLocks noGrp="1"/>
          </p:cNvGraphicFramePr>
          <p:nvPr>
            <p:ph idx="4294967295"/>
          </p:nvPr>
        </p:nvGraphicFramePr>
        <p:xfrm>
          <a:off x="0" y="3419475"/>
          <a:ext cx="192088" cy="17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74" r:id="rId4" imgW="12700" imgH="12700" progId="">
                  <p:embed/>
                </p:oleObj>
              </mc:Choice>
              <mc:Fallback>
                <p:oleObj r:id="rId4" imgW="12700" imgH="12700" progId="">
                  <p:embed/>
                  <p:pic>
                    <p:nvPicPr>
                      <p:cNvPr id="0" name="图片 3089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0" y="3419475"/>
                        <a:ext cx="192088" cy="17463"/>
                      </a:xfrm>
                      <a:prstGeom prst="rect">
                        <a:avLst/>
                      </a:prstGeom>
                      <a:noFill/>
                      <a:ln w="38100"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9461" name="Picture 3" descr="E:\许浩\团委\校徽\学校logo蓝.png学校logo蓝"/>
          <p:cNvPicPr>
            <a:picLocks noGrp="1" noChangeAspect="1"/>
          </p:cNvPicPr>
          <p:nvPr>
            <p:ph idx="4294967295"/>
          </p:nvPr>
        </p:nvPicPr>
        <p:blipFill>
          <a:blip r:embed="rId6"/>
          <a:stretch>
            <a:fillRect/>
          </a:stretch>
        </p:blipFill>
        <p:spPr>
          <a:xfrm>
            <a:off x="0" y="0"/>
            <a:ext cx="642938" cy="647700"/>
          </a:xfrm>
        </p:spPr>
      </p:pic>
      <p:sp>
        <p:nvSpPr>
          <p:cNvPr id="19462" name="TextBox 9"/>
          <p:cNvSpPr txBox="1"/>
          <p:nvPr/>
        </p:nvSpPr>
        <p:spPr>
          <a:xfrm>
            <a:off x="6215063" y="6286500"/>
            <a:ext cx="2928937" cy="4000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/>
            <a:r>
              <a:rPr lang="zh-CN" altLang="en-US" sz="2000" dirty="0">
                <a:solidFill>
                  <a:srgbClr val="00B050"/>
                </a:solidFill>
                <a:latin typeface="华文行楷" pitchFamily="2" charset="-122"/>
                <a:ea typeface="华文行楷" pitchFamily="2" charset="-122"/>
              </a:rPr>
              <a:t>徐州市第三十三中学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82550" y="0"/>
            <a:ext cx="9144000" cy="68707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4" name="文本占位符 11266"/>
          <p:cNvSpPr>
            <a:spLocks noGrp="1"/>
          </p:cNvSpPr>
          <p:nvPr>
            <p:ph type="body" idx="4294967295"/>
          </p:nvPr>
        </p:nvSpPr>
        <p:spPr>
          <a:xfrm>
            <a:off x="52705" y="556260"/>
            <a:ext cx="9008745" cy="5570220"/>
          </a:xfrm>
        </p:spPr>
        <p:txBody>
          <a:bodyPr anchor="t"/>
          <a:lstStyle/>
          <a:p>
            <a:pPr marL="0" lvl="0" indent="0" algn="ctr">
              <a:buNone/>
            </a:pPr>
            <a:r>
              <a:rPr lang="zh-CN" altLang="en-US" dirty="0"/>
              <a:t>     </a:t>
            </a:r>
            <a:endParaRPr lang="en-US" altLang="zh-CN" dirty="0" smtClean="0"/>
          </a:p>
          <a:p>
            <a:pPr marL="0" lvl="0" indent="0" algn="ctr">
              <a:buNone/>
            </a:pPr>
            <a:endParaRPr lang="en-US" altLang="zh-CN" sz="3600" dirty="0"/>
          </a:p>
          <a:p>
            <a:pPr marL="0" lvl="0" indent="0" algn="ctr">
              <a:buNone/>
            </a:pPr>
            <a:r>
              <a:rPr lang="zh-CN" altLang="en-US" sz="3600" dirty="0" smtClean="0"/>
              <a:t>鲁迅为什么要离开仙台？</a:t>
            </a:r>
            <a:endParaRPr lang="zh-CN" altLang="en-US" sz="3600" dirty="0"/>
          </a:p>
        </p:txBody>
      </p:sp>
      <p:graphicFrame>
        <p:nvGraphicFramePr>
          <p:cNvPr id="3075" name="Object 2"/>
          <p:cNvGraphicFramePr>
            <a:graphicFrameLocks noGrp="1"/>
          </p:cNvGraphicFramePr>
          <p:nvPr>
            <p:ph idx="4294967295"/>
          </p:nvPr>
        </p:nvGraphicFramePr>
        <p:xfrm>
          <a:off x="0" y="3419475"/>
          <a:ext cx="192088" cy="17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06" r:id="rId4" imgW="12700" imgH="12700" progId="">
                  <p:embed/>
                </p:oleObj>
              </mc:Choice>
              <mc:Fallback>
                <p:oleObj r:id="rId4" imgW="12700" imgH="12700" progId="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0" y="3419475"/>
                        <a:ext cx="192088" cy="17463"/>
                      </a:xfrm>
                      <a:prstGeom prst="rect">
                        <a:avLst/>
                      </a:prstGeom>
                      <a:noFill/>
                      <a:ln w="38100"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076" name="Picture 3" descr="E:\许浩\团委\校徽\学校logo蓝.png学校logo蓝"/>
          <p:cNvPicPr>
            <a:picLocks noGrp="1" noChangeAspect="1"/>
          </p:cNvPicPr>
          <p:nvPr>
            <p:ph idx="4294967295"/>
          </p:nvPr>
        </p:nvPicPr>
        <p:blipFill>
          <a:blip r:embed="rId6"/>
          <a:stretch>
            <a:fillRect/>
          </a:stretch>
        </p:blipFill>
        <p:spPr>
          <a:xfrm>
            <a:off x="0" y="0"/>
            <a:ext cx="642938" cy="647700"/>
          </a:xfrm>
        </p:spPr>
      </p:pic>
      <p:sp>
        <p:nvSpPr>
          <p:cNvPr id="3077" name="TextBox 9"/>
          <p:cNvSpPr txBox="1"/>
          <p:nvPr/>
        </p:nvSpPr>
        <p:spPr>
          <a:xfrm>
            <a:off x="6215063" y="6286500"/>
            <a:ext cx="2928937" cy="4000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/>
            <a:r>
              <a:rPr lang="zh-CN" altLang="en-US" sz="2000" dirty="0">
                <a:solidFill>
                  <a:srgbClr val="336600"/>
                </a:solidFill>
                <a:latin typeface="华文行楷" pitchFamily="2" charset="-122"/>
                <a:ea typeface="华文行楷" pitchFamily="2" charset="-122"/>
              </a:rPr>
              <a:t>徐州市第三十三中学</a:t>
            </a:r>
          </a:p>
        </p:txBody>
      </p:sp>
    </p:spTree>
    <p:extLst>
      <p:ext uri="{BB962C8B-B14F-4D97-AF65-F5344CB8AC3E}">
        <p14:creationId xmlns:p14="http://schemas.microsoft.com/office/powerpoint/2010/main" val="24007501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Picture 4" descr="163"/>
          <p:cNvPicPr>
            <a:picLocks noGrp="1" noChangeAspect="1"/>
          </p:cNvPicPr>
          <p:nvPr>
            <p:ph idx="4294967295"/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9175750" cy="6858000"/>
          </a:xfrm>
        </p:spPr>
      </p:pic>
      <p:sp>
        <p:nvSpPr>
          <p:cNvPr id="20482" name="文本占位符 11266"/>
          <p:cNvSpPr>
            <a:spLocks noGrp="1"/>
          </p:cNvSpPr>
          <p:nvPr>
            <p:ph type="body"/>
          </p:nvPr>
        </p:nvSpPr>
        <p:spPr/>
        <p:txBody>
          <a:bodyPr anchor="t"/>
          <a:lstStyle/>
          <a:p>
            <a:pPr lvl="0" indent="-342900"/>
            <a:r>
              <a:rPr lang="en-US" altLang="x-none"/>
              <a:t>                                  </a:t>
            </a:r>
            <a:endParaRPr lang="en-US" altLang="x-none" b="1"/>
          </a:p>
        </p:txBody>
      </p:sp>
      <p:sp>
        <p:nvSpPr>
          <p:cNvPr id="20483" name="标题 11267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pPr lvl="0" indent="0"/>
            <a:endParaRPr lang="zh-CN" altLang="en-US" dirty="0"/>
          </a:p>
        </p:txBody>
      </p:sp>
      <p:graphicFrame>
        <p:nvGraphicFramePr>
          <p:cNvPr id="20484" name="Object 2"/>
          <p:cNvGraphicFramePr>
            <a:graphicFrameLocks noGrp="1"/>
          </p:cNvGraphicFramePr>
          <p:nvPr>
            <p:ph idx="4294967295"/>
          </p:nvPr>
        </p:nvGraphicFramePr>
        <p:xfrm>
          <a:off x="0" y="3419475"/>
          <a:ext cx="192088" cy="17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98" r:id="rId4" imgW="12700" imgH="12700" progId="">
                  <p:embed/>
                </p:oleObj>
              </mc:Choice>
              <mc:Fallback>
                <p:oleObj r:id="rId4" imgW="12700" imgH="12700" progId="">
                  <p:embed/>
                  <p:pic>
                    <p:nvPicPr>
                      <p:cNvPr id="0" name="图片 3092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0" y="3419475"/>
                        <a:ext cx="192088" cy="17463"/>
                      </a:xfrm>
                      <a:prstGeom prst="rect">
                        <a:avLst/>
                      </a:prstGeom>
                      <a:noFill/>
                      <a:ln w="38100"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0485" name="Picture 3" descr="E:\许浩\团委\校徽\学校logo蓝.png学校logo蓝"/>
          <p:cNvPicPr>
            <a:picLocks noGrp="1" noChangeAspect="1"/>
          </p:cNvPicPr>
          <p:nvPr>
            <p:ph idx="4294967295"/>
          </p:nvPr>
        </p:nvPicPr>
        <p:blipFill>
          <a:blip r:embed="rId6"/>
          <a:stretch>
            <a:fillRect/>
          </a:stretch>
        </p:blipFill>
        <p:spPr>
          <a:xfrm>
            <a:off x="0" y="0"/>
            <a:ext cx="642938" cy="647700"/>
          </a:xfrm>
        </p:spPr>
      </p:pic>
      <p:sp>
        <p:nvSpPr>
          <p:cNvPr id="20486" name="TextBox 9"/>
          <p:cNvSpPr txBox="1"/>
          <p:nvPr/>
        </p:nvSpPr>
        <p:spPr>
          <a:xfrm>
            <a:off x="6215063" y="6286500"/>
            <a:ext cx="2928937" cy="4000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/>
            <a:r>
              <a:rPr lang="zh-CN" altLang="en-US" sz="2000" dirty="0">
                <a:solidFill>
                  <a:srgbClr val="00B050"/>
                </a:solidFill>
                <a:latin typeface="华文行楷" pitchFamily="2" charset="-122"/>
                <a:ea typeface="华文行楷" pitchFamily="2" charset="-122"/>
              </a:rPr>
              <a:t>徐州市第三十三中学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Picture 4" descr="163"/>
          <p:cNvPicPr>
            <a:picLocks noGrp="1" noChangeAspect="1"/>
          </p:cNvPicPr>
          <p:nvPr>
            <p:ph idx="4294967295"/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9175750" cy="6858000"/>
          </a:xfrm>
        </p:spPr>
      </p:pic>
      <p:sp>
        <p:nvSpPr>
          <p:cNvPr id="21506" name="文本占位符 11266"/>
          <p:cNvSpPr>
            <a:spLocks noGrp="1"/>
          </p:cNvSpPr>
          <p:nvPr>
            <p:ph type="body"/>
          </p:nvPr>
        </p:nvSpPr>
        <p:spPr/>
        <p:txBody>
          <a:bodyPr anchor="t"/>
          <a:lstStyle/>
          <a:p>
            <a:pPr lvl="0" indent="-342900"/>
            <a:r>
              <a:rPr lang="en-US" altLang="x-none"/>
              <a:t>                                  </a:t>
            </a:r>
            <a:endParaRPr lang="en-US" altLang="x-none" b="1"/>
          </a:p>
        </p:txBody>
      </p:sp>
      <p:sp>
        <p:nvSpPr>
          <p:cNvPr id="21507" name="标题 11267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pPr lvl="0" indent="0"/>
            <a:endParaRPr lang="zh-CN" altLang="en-US" dirty="0"/>
          </a:p>
        </p:txBody>
      </p:sp>
      <p:graphicFrame>
        <p:nvGraphicFramePr>
          <p:cNvPr id="21508" name="Object 2"/>
          <p:cNvGraphicFramePr>
            <a:graphicFrameLocks noGrp="1"/>
          </p:cNvGraphicFramePr>
          <p:nvPr>
            <p:ph idx="4294967295"/>
          </p:nvPr>
        </p:nvGraphicFramePr>
        <p:xfrm>
          <a:off x="0" y="3419475"/>
          <a:ext cx="192088" cy="17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22" r:id="rId4" imgW="12700" imgH="12700" progId="">
                  <p:embed/>
                </p:oleObj>
              </mc:Choice>
              <mc:Fallback>
                <p:oleObj r:id="rId4" imgW="12700" imgH="12700" progId="">
                  <p:embed/>
                  <p:pic>
                    <p:nvPicPr>
                      <p:cNvPr id="0" name="图片 3094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0" y="3419475"/>
                        <a:ext cx="192088" cy="17463"/>
                      </a:xfrm>
                      <a:prstGeom prst="rect">
                        <a:avLst/>
                      </a:prstGeom>
                      <a:noFill/>
                      <a:ln w="38100"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1509" name="Picture 3" descr="E:\许浩\团委\校徽\学校logo蓝.png学校logo蓝"/>
          <p:cNvPicPr>
            <a:picLocks noGrp="1" noChangeAspect="1"/>
          </p:cNvPicPr>
          <p:nvPr>
            <p:ph idx="4294967295"/>
          </p:nvPr>
        </p:nvPicPr>
        <p:blipFill>
          <a:blip r:embed="rId6"/>
          <a:stretch>
            <a:fillRect/>
          </a:stretch>
        </p:blipFill>
        <p:spPr>
          <a:xfrm>
            <a:off x="0" y="0"/>
            <a:ext cx="642938" cy="647700"/>
          </a:xfrm>
        </p:spPr>
      </p:pic>
      <p:sp>
        <p:nvSpPr>
          <p:cNvPr id="21510" name="TextBox 9"/>
          <p:cNvSpPr txBox="1"/>
          <p:nvPr/>
        </p:nvSpPr>
        <p:spPr>
          <a:xfrm>
            <a:off x="6215063" y="6286500"/>
            <a:ext cx="2928937" cy="4000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/>
            <a:r>
              <a:rPr lang="zh-CN" altLang="en-US" sz="2000" dirty="0">
                <a:solidFill>
                  <a:srgbClr val="00B050"/>
                </a:solidFill>
                <a:latin typeface="华文行楷" pitchFamily="2" charset="-122"/>
                <a:ea typeface="华文行楷" pitchFamily="2" charset="-122"/>
              </a:rPr>
              <a:t>徐州市第三十三中学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Picture 4" descr="163"/>
          <p:cNvPicPr>
            <a:picLocks noGrp="1" noChangeAspect="1"/>
          </p:cNvPicPr>
          <p:nvPr>
            <p:ph idx="4294967295"/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9175750" cy="6858000"/>
          </a:xfrm>
        </p:spPr>
      </p:pic>
      <p:sp>
        <p:nvSpPr>
          <p:cNvPr id="22530" name="文本占位符 11266"/>
          <p:cNvSpPr>
            <a:spLocks noGrp="1"/>
          </p:cNvSpPr>
          <p:nvPr>
            <p:ph type="body"/>
          </p:nvPr>
        </p:nvSpPr>
        <p:spPr/>
        <p:txBody>
          <a:bodyPr anchor="t"/>
          <a:lstStyle/>
          <a:p>
            <a:pPr lvl="0" indent="-342900"/>
            <a:r>
              <a:rPr lang="en-US" altLang="x-none"/>
              <a:t>                                  </a:t>
            </a:r>
            <a:endParaRPr lang="en-US" altLang="x-none" b="1"/>
          </a:p>
        </p:txBody>
      </p:sp>
      <p:sp>
        <p:nvSpPr>
          <p:cNvPr id="22531" name="标题 11267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pPr lvl="0" indent="0"/>
            <a:endParaRPr lang="zh-CN" altLang="en-US" dirty="0"/>
          </a:p>
        </p:txBody>
      </p:sp>
      <p:graphicFrame>
        <p:nvGraphicFramePr>
          <p:cNvPr id="22532" name="Object 2"/>
          <p:cNvGraphicFramePr>
            <a:graphicFrameLocks noGrp="1"/>
          </p:cNvGraphicFramePr>
          <p:nvPr>
            <p:ph idx="4294967295"/>
          </p:nvPr>
        </p:nvGraphicFramePr>
        <p:xfrm>
          <a:off x="0" y="3419475"/>
          <a:ext cx="192088" cy="17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46" r:id="rId4" imgW="12700" imgH="12700" progId="">
                  <p:embed/>
                </p:oleObj>
              </mc:Choice>
              <mc:Fallback>
                <p:oleObj r:id="rId4" imgW="12700" imgH="12700" progId="">
                  <p:embed/>
                  <p:pic>
                    <p:nvPicPr>
                      <p:cNvPr id="0" name="图片 3093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0" y="3419475"/>
                        <a:ext cx="192088" cy="17463"/>
                      </a:xfrm>
                      <a:prstGeom prst="rect">
                        <a:avLst/>
                      </a:prstGeom>
                      <a:noFill/>
                      <a:ln w="38100"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2533" name="Picture 3" descr="E:\许浩\团委\校徽\学校logo蓝.png学校logo蓝"/>
          <p:cNvPicPr>
            <a:picLocks noGrp="1" noChangeAspect="1"/>
          </p:cNvPicPr>
          <p:nvPr>
            <p:ph idx="4294967295"/>
          </p:nvPr>
        </p:nvPicPr>
        <p:blipFill>
          <a:blip r:embed="rId6"/>
          <a:stretch>
            <a:fillRect/>
          </a:stretch>
        </p:blipFill>
        <p:spPr>
          <a:xfrm>
            <a:off x="0" y="0"/>
            <a:ext cx="642938" cy="647700"/>
          </a:xfrm>
        </p:spPr>
      </p:pic>
      <p:sp>
        <p:nvSpPr>
          <p:cNvPr id="22534" name="TextBox 9"/>
          <p:cNvSpPr txBox="1"/>
          <p:nvPr/>
        </p:nvSpPr>
        <p:spPr>
          <a:xfrm>
            <a:off x="6215063" y="6286500"/>
            <a:ext cx="2928937" cy="4000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/>
            <a:r>
              <a:rPr lang="zh-CN" altLang="en-US" sz="2000" dirty="0">
                <a:solidFill>
                  <a:srgbClr val="00B050"/>
                </a:solidFill>
                <a:latin typeface="华文行楷" pitchFamily="2" charset="-122"/>
                <a:ea typeface="华文行楷" pitchFamily="2" charset="-122"/>
              </a:rPr>
              <a:t>徐州市第三十三中学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Picture 4" descr="163"/>
          <p:cNvPicPr>
            <a:picLocks noGrp="1" noChangeAspect="1"/>
          </p:cNvPicPr>
          <p:nvPr>
            <p:ph idx="4294967295"/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9175750" cy="6858000"/>
          </a:xfrm>
        </p:spPr>
      </p:pic>
      <p:sp>
        <p:nvSpPr>
          <p:cNvPr id="23554" name="文本占位符 11266"/>
          <p:cNvSpPr>
            <a:spLocks noGrp="1"/>
          </p:cNvSpPr>
          <p:nvPr>
            <p:ph type="body"/>
          </p:nvPr>
        </p:nvSpPr>
        <p:spPr/>
        <p:txBody>
          <a:bodyPr anchor="t"/>
          <a:lstStyle/>
          <a:p>
            <a:pPr lvl="0" indent="-342900"/>
            <a:r>
              <a:rPr lang="en-US" altLang="x-none"/>
              <a:t>                                  </a:t>
            </a:r>
            <a:endParaRPr lang="en-US" altLang="x-none" b="1"/>
          </a:p>
        </p:txBody>
      </p:sp>
      <p:sp>
        <p:nvSpPr>
          <p:cNvPr id="23555" name="标题 11267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pPr lvl="0" indent="0"/>
            <a:endParaRPr lang="zh-CN" altLang="en-US" dirty="0"/>
          </a:p>
        </p:txBody>
      </p:sp>
      <p:graphicFrame>
        <p:nvGraphicFramePr>
          <p:cNvPr id="23556" name="Object 2"/>
          <p:cNvGraphicFramePr>
            <a:graphicFrameLocks noGrp="1"/>
          </p:cNvGraphicFramePr>
          <p:nvPr>
            <p:ph idx="4294967295"/>
          </p:nvPr>
        </p:nvGraphicFramePr>
        <p:xfrm>
          <a:off x="0" y="3419475"/>
          <a:ext cx="192088" cy="17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70" r:id="rId4" imgW="12700" imgH="12700" progId="">
                  <p:embed/>
                </p:oleObj>
              </mc:Choice>
              <mc:Fallback>
                <p:oleObj r:id="rId4" imgW="12700" imgH="12700" progId="">
                  <p:embed/>
                  <p:pic>
                    <p:nvPicPr>
                      <p:cNvPr id="0" name="图片 3095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0" y="3419475"/>
                        <a:ext cx="192088" cy="17463"/>
                      </a:xfrm>
                      <a:prstGeom prst="rect">
                        <a:avLst/>
                      </a:prstGeom>
                      <a:noFill/>
                      <a:ln w="38100"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3557" name="Picture 3" descr="E:\许浩\团委\校徽\学校logo蓝.png学校logo蓝"/>
          <p:cNvPicPr>
            <a:picLocks noGrp="1" noChangeAspect="1"/>
          </p:cNvPicPr>
          <p:nvPr>
            <p:ph idx="4294967295"/>
          </p:nvPr>
        </p:nvPicPr>
        <p:blipFill>
          <a:blip r:embed="rId6"/>
          <a:stretch>
            <a:fillRect/>
          </a:stretch>
        </p:blipFill>
        <p:spPr>
          <a:xfrm>
            <a:off x="0" y="0"/>
            <a:ext cx="642938" cy="647700"/>
          </a:xfrm>
        </p:spPr>
      </p:pic>
      <p:sp>
        <p:nvSpPr>
          <p:cNvPr id="23558" name="TextBox 9"/>
          <p:cNvSpPr txBox="1"/>
          <p:nvPr/>
        </p:nvSpPr>
        <p:spPr>
          <a:xfrm>
            <a:off x="6215063" y="6286500"/>
            <a:ext cx="2928937" cy="4000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/>
            <a:r>
              <a:rPr lang="zh-CN" altLang="en-US" sz="2000" dirty="0">
                <a:solidFill>
                  <a:srgbClr val="00B050"/>
                </a:solidFill>
                <a:latin typeface="华文行楷" pitchFamily="2" charset="-122"/>
                <a:ea typeface="华文行楷" pitchFamily="2" charset="-122"/>
              </a:rPr>
              <a:t>徐州市第三十三中学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82550" y="0"/>
            <a:ext cx="9144000" cy="68707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4" name="文本占位符 11266"/>
          <p:cNvSpPr>
            <a:spLocks noGrp="1"/>
          </p:cNvSpPr>
          <p:nvPr>
            <p:ph type="body"/>
          </p:nvPr>
        </p:nvSpPr>
        <p:spPr>
          <a:xfrm>
            <a:off x="52705" y="556260"/>
            <a:ext cx="9008745" cy="5570220"/>
          </a:xfrm>
        </p:spPr>
        <p:txBody>
          <a:bodyPr anchor="t"/>
          <a:lstStyle/>
          <a:p>
            <a:pPr marL="0" lvl="0" indent="0" algn="ctr">
              <a:buNone/>
            </a:pPr>
            <a:r>
              <a:rPr lang="zh-CN" altLang="en-US" dirty="0"/>
              <a:t>     </a:t>
            </a:r>
          </a:p>
          <a:p>
            <a:pPr marL="0" lvl="0" indent="0" algn="ctr">
              <a:buNone/>
            </a:pPr>
            <a:r>
              <a:rPr lang="zh-CN" altLang="en-US" dirty="0"/>
              <a:t>     </a:t>
            </a:r>
            <a:r>
              <a:rPr lang="zh-CN" altLang="en-US" sz="3600" dirty="0"/>
              <a:t>匿名信</a:t>
            </a:r>
            <a:r>
              <a:rPr lang="zh-CN" altLang="en-US" sz="3600" dirty="0" smtClean="0"/>
              <a:t>事件</a:t>
            </a:r>
            <a:endParaRPr lang="zh-CN" altLang="en-US" dirty="0"/>
          </a:p>
          <a:p>
            <a:pPr marL="0" lvl="0" indent="0" algn="l">
              <a:buNone/>
            </a:pPr>
            <a:r>
              <a:rPr lang="zh-CN" altLang="en-US" dirty="0"/>
              <a:t>       </a:t>
            </a:r>
          </a:p>
          <a:p>
            <a:pPr marL="0" lvl="0" indent="0" algn="l">
              <a:buNone/>
            </a:pPr>
            <a:r>
              <a:rPr lang="zh-CN" altLang="en-US" sz="3600" dirty="0"/>
              <a:t>               </a:t>
            </a:r>
            <a:r>
              <a:rPr lang="zh-CN" altLang="en-US" sz="3600" dirty="0" smtClean="0"/>
              <a:t>             看</a:t>
            </a:r>
            <a:r>
              <a:rPr lang="zh-CN" altLang="en-US" sz="3600" dirty="0"/>
              <a:t>电影</a:t>
            </a:r>
            <a:r>
              <a:rPr lang="zh-CN" altLang="en-US" sz="3600" dirty="0" smtClean="0"/>
              <a:t>事件</a:t>
            </a:r>
            <a:endParaRPr lang="zh-CN" altLang="en-US" sz="3600" dirty="0"/>
          </a:p>
        </p:txBody>
      </p:sp>
      <p:graphicFrame>
        <p:nvGraphicFramePr>
          <p:cNvPr id="3075" name="Object 2"/>
          <p:cNvGraphicFramePr>
            <a:graphicFrameLocks noGrp="1"/>
          </p:cNvGraphicFramePr>
          <p:nvPr>
            <p:ph idx="4294967295"/>
          </p:nvPr>
        </p:nvGraphicFramePr>
        <p:xfrm>
          <a:off x="0" y="3419475"/>
          <a:ext cx="192088" cy="17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8" r:id="rId4" imgW="12700" imgH="12700" progId="">
                  <p:embed/>
                </p:oleObj>
              </mc:Choice>
              <mc:Fallback>
                <p:oleObj r:id="rId4" imgW="12700" imgH="12700" progId="">
                  <p:embed/>
                  <p:pic>
                    <p:nvPicPr>
                      <p:cNvPr id="0" name="图片 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0" y="3419475"/>
                        <a:ext cx="192088" cy="17463"/>
                      </a:xfrm>
                      <a:prstGeom prst="rect">
                        <a:avLst/>
                      </a:prstGeom>
                      <a:noFill/>
                      <a:ln w="38100"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076" name="Picture 3" descr="E:\许浩\团委\校徽\学校logo蓝.png学校logo蓝"/>
          <p:cNvPicPr>
            <a:picLocks noGrp="1" noChangeAspect="1"/>
          </p:cNvPicPr>
          <p:nvPr>
            <p:ph idx="4294967295"/>
          </p:nvPr>
        </p:nvPicPr>
        <p:blipFill>
          <a:blip r:embed="rId6"/>
          <a:stretch>
            <a:fillRect/>
          </a:stretch>
        </p:blipFill>
        <p:spPr>
          <a:xfrm>
            <a:off x="0" y="0"/>
            <a:ext cx="642938" cy="647700"/>
          </a:xfrm>
        </p:spPr>
      </p:pic>
      <p:sp>
        <p:nvSpPr>
          <p:cNvPr id="3077" name="TextBox 9"/>
          <p:cNvSpPr txBox="1"/>
          <p:nvPr/>
        </p:nvSpPr>
        <p:spPr>
          <a:xfrm>
            <a:off x="6215063" y="6286500"/>
            <a:ext cx="2928937" cy="4000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/>
            <a:r>
              <a:rPr lang="zh-CN" altLang="en-US" sz="2000" dirty="0">
                <a:solidFill>
                  <a:srgbClr val="336600"/>
                </a:solidFill>
                <a:latin typeface="华文行楷" pitchFamily="2" charset="-122"/>
                <a:ea typeface="华文行楷" pitchFamily="2" charset="-122"/>
              </a:rPr>
              <a:t>徐州市第三十三中学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707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4" name="文本占位符 11266"/>
          <p:cNvSpPr>
            <a:spLocks noGrp="1"/>
          </p:cNvSpPr>
          <p:nvPr>
            <p:ph type="body"/>
          </p:nvPr>
        </p:nvSpPr>
        <p:spPr>
          <a:xfrm>
            <a:off x="52705" y="648335"/>
            <a:ext cx="9008745" cy="5478145"/>
          </a:xfrm>
        </p:spPr>
        <p:txBody>
          <a:bodyPr anchor="t"/>
          <a:lstStyle/>
          <a:p>
            <a:pPr marL="0" lvl="0" indent="0">
              <a:buNone/>
            </a:pPr>
            <a:r>
              <a:rPr lang="zh-CN" altLang="en-US" dirty="0"/>
              <a:t>       </a:t>
            </a:r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</a:rPr>
              <a:t>中国是弱国，</a:t>
            </a:r>
            <a:r>
              <a:rPr lang="zh-CN" altLang="en-US" sz="3600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所以</a:t>
            </a:r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</a:rPr>
              <a:t>中国人当然是低能儿，分数在六十分以上，便不是自己的能力了</a:t>
            </a:r>
            <a:r>
              <a:rPr lang="zh-CN" altLang="en-US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：也无怪他们疑惑。</a:t>
            </a:r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</a:p>
          <a:p>
            <a:pPr marL="0" lvl="0" indent="0">
              <a:buNone/>
            </a:pPr>
            <a:endParaRPr lang="zh-CN" altLang="en-US" dirty="0" smtClean="0"/>
          </a:p>
          <a:p>
            <a:pPr marL="0" lvl="0" indent="0">
              <a:buNone/>
            </a:pPr>
            <a:r>
              <a:rPr lang="zh-CN" altLang="en-US" dirty="0" smtClean="0"/>
              <a:t>  </a:t>
            </a:r>
            <a:r>
              <a:rPr lang="zh-CN" altLang="en-US" sz="3600" dirty="0" smtClean="0">
                <a:solidFill>
                  <a:srgbClr val="FF0000"/>
                </a:solidFill>
              </a:rPr>
              <a:t>表达了鲁迅对日本学生歧视中国人的愤慨。</a:t>
            </a:r>
            <a:r>
              <a:rPr lang="zh-CN" altLang="en-US" dirty="0" smtClean="0"/>
              <a:t>     </a:t>
            </a:r>
            <a:endParaRPr lang="zh-CN" altLang="en-US" dirty="0"/>
          </a:p>
        </p:txBody>
      </p:sp>
      <p:graphicFrame>
        <p:nvGraphicFramePr>
          <p:cNvPr id="3075" name="Object 2"/>
          <p:cNvGraphicFramePr>
            <a:graphicFrameLocks noGrp="1"/>
          </p:cNvGraphicFramePr>
          <p:nvPr>
            <p:ph idx="4294967295"/>
          </p:nvPr>
        </p:nvGraphicFramePr>
        <p:xfrm>
          <a:off x="0" y="3419475"/>
          <a:ext cx="192088" cy="17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14" r:id="rId4" imgW="12700" imgH="12700" progId="">
                  <p:embed/>
                </p:oleObj>
              </mc:Choice>
              <mc:Fallback>
                <p:oleObj r:id="rId4" imgW="12700" imgH="12700" progId="">
                  <p:embed/>
                  <p:pic>
                    <p:nvPicPr>
                      <p:cNvPr id="0" name="图片 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0" y="3419475"/>
                        <a:ext cx="192088" cy="17463"/>
                      </a:xfrm>
                      <a:prstGeom prst="rect">
                        <a:avLst/>
                      </a:prstGeom>
                      <a:noFill/>
                      <a:ln w="38100"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076" name="Picture 3" descr="E:\许浩\团委\校徽\学校logo蓝.png学校logo蓝"/>
          <p:cNvPicPr>
            <a:picLocks noGrp="1" noChangeAspect="1"/>
          </p:cNvPicPr>
          <p:nvPr>
            <p:ph idx="4294967295"/>
          </p:nvPr>
        </p:nvPicPr>
        <p:blipFill>
          <a:blip r:embed="rId6"/>
          <a:stretch>
            <a:fillRect/>
          </a:stretch>
        </p:blipFill>
        <p:spPr>
          <a:xfrm>
            <a:off x="0" y="0"/>
            <a:ext cx="642938" cy="647700"/>
          </a:xfrm>
        </p:spPr>
      </p:pic>
      <p:sp>
        <p:nvSpPr>
          <p:cNvPr id="3077" name="TextBox 9"/>
          <p:cNvSpPr txBox="1"/>
          <p:nvPr/>
        </p:nvSpPr>
        <p:spPr>
          <a:xfrm>
            <a:off x="6215063" y="6286500"/>
            <a:ext cx="2928937" cy="4000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/>
            <a:r>
              <a:rPr lang="zh-CN" altLang="en-US" sz="2000" dirty="0">
                <a:solidFill>
                  <a:srgbClr val="336600"/>
                </a:solidFill>
                <a:latin typeface="华文行楷" pitchFamily="2" charset="-122"/>
                <a:ea typeface="华文行楷" pitchFamily="2" charset="-122"/>
              </a:rPr>
              <a:t>徐州市第三十三中学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707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4" name="文本占位符 11266"/>
          <p:cNvSpPr>
            <a:spLocks noGrp="1"/>
          </p:cNvSpPr>
          <p:nvPr>
            <p:ph type="body"/>
          </p:nvPr>
        </p:nvSpPr>
        <p:spPr>
          <a:xfrm>
            <a:off x="52705" y="738505"/>
            <a:ext cx="9008745" cy="5387975"/>
          </a:xfrm>
        </p:spPr>
        <p:txBody>
          <a:bodyPr anchor="t"/>
          <a:lstStyle/>
          <a:p>
            <a:pPr marL="0" lvl="0" indent="0">
              <a:buNone/>
            </a:pPr>
            <a:r>
              <a:rPr lang="zh-CN" altLang="en-US" dirty="0"/>
              <a:t> </a:t>
            </a:r>
            <a:r>
              <a:rPr lang="zh-CN" altLang="en-US" sz="3600" dirty="0"/>
              <a:t>“万岁！”</a:t>
            </a:r>
            <a:r>
              <a:rPr lang="zh-CN" altLang="en-US" sz="3600" u="sng" dirty="0">
                <a:solidFill>
                  <a:srgbClr val="FF0000"/>
                </a:solidFill>
              </a:rPr>
              <a:t>他们</a:t>
            </a:r>
            <a:r>
              <a:rPr lang="zh-CN" altLang="en-US" sz="3600" dirty="0"/>
              <a:t>都拍掌欢呼起来。</a:t>
            </a:r>
          </a:p>
          <a:p>
            <a:pPr marL="0" lvl="0" indent="0">
              <a:buNone/>
            </a:pPr>
            <a:r>
              <a:rPr lang="zh-CN" altLang="en-US" sz="3600" dirty="0"/>
              <a:t>                </a:t>
            </a:r>
            <a:r>
              <a:rPr lang="zh-CN" altLang="en-US" sz="3600" u="sng" dirty="0">
                <a:latin typeface="楷体" panose="02010609060101010101" pitchFamily="49" charset="-122"/>
                <a:ea typeface="楷体" panose="02010609060101010101" pitchFamily="49" charset="-122"/>
              </a:rPr>
              <a:t>讲堂里的日本学生</a:t>
            </a:r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</a:p>
          <a:p>
            <a:pPr marL="0" lvl="0" indent="0">
              <a:buNone/>
            </a:pPr>
            <a:endParaRPr lang="zh-CN" altLang="en-US" sz="36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>
              <a:buNone/>
            </a:pPr>
            <a:r>
              <a:rPr lang="zh-CN" altLang="en-US" sz="3600" dirty="0"/>
              <a:t>    </a:t>
            </a:r>
            <a:r>
              <a:rPr lang="zh-CN" altLang="en-US" sz="3600" u="sng" dirty="0">
                <a:solidFill>
                  <a:srgbClr val="FF0000"/>
                </a:solidFill>
              </a:rPr>
              <a:t>他们</a:t>
            </a:r>
            <a:r>
              <a:rPr lang="zh-CN" altLang="en-US" sz="3600" dirty="0"/>
              <a:t>也何尝不酒醉似的喝彩 </a:t>
            </a:r>
          </a:p>
          <a:p>
            <a:pPr marL="0" lvl="0" indent="0">
              <a:buNone/>
            </a:pPr>
            <a:r>
              <a:rPr lang="zh-CN" altLang="en-US" sz="3600" u="sng" dirty="0">
                <a:latin typeface="楷体" panose="02010609060101010101" pitchFamily="49" charset="-122"/>
                <a:ea typeface="楷体" panose="02010609060101010101" pitchFamily="49" charset="-122"/>
              </a:rPr>
              <a:t>闲看枪毙犯人的中国人   </a:t>
            </a:r>
          </a:p>
        </p:txBody>
      </p:sp>
      <p:graphicFrame>
        <p:nvGraphicFramePr>
          <p:cNvPr id="3075" name="Object 2"/>
          <p:cNvGraphicFramePr>
            <a:graphicFrameLocks noGrp="1"/>
          </p:cNvGraphicFramePr>
          <p:nvPr>
            <p:ph idx="4294967295"/>
          </p:nvPr>
        </p:nvGraphicFramePr>
        <p:xfrm>
          <a:off x="0" y="3419475"/>
          <a:ext cx="192088" cy="17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38" r:id="rId4" imgW="12700" imgH="12700" progId="">
                  <p:embed/>
                </p:oleObj>
              </mc:Choice>
              <mc:Fallback>
                <p:oleObj r:id="rId4" imgW="12700" imgH="12700" progId="">
                  <p:embed/>
                  <p:pic>
                    <p:nvPicPr>
                      <p:cNvPr id="0" name="图片 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0" y="3419475"/>
                        <a:ext cx="192088" cy="17463"/>
                      </a:xfrm>
                      <a:prstGeom prst="rect">
                        <a:avLst/>
                      </a:prstGeom>
                      <a:noFill/>
                      <a:ln w="38100"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076" name="Picture 3" descr="E:\许浩\团委\校徽\学校logo蓝.png学校logo蓝"/>
          <p:cNvPicPr>
            <a:picLocks noGrp="1" noChangeAspect="1"/>
          </p:cNvPicPr>
          <p:nvPr>
            <p:ph idx="4294967295"/>
          </p:nvPr>
        </p:nvPicPr>
        <p:blipFill>
          <a:blip r:embed="rId6"/>
          <a:stretch>
            <a:fillRect/>
          </a:stretch>
        </p:blipFill>
        <p:spPr>
          <a:xfrm>
            <a:off x="0" y="0"/>
            <a:ext cx="642938" cy="647700"/>
          </a:xfrm>
        </p:spPr>
      </p:pic>
      <p:sp>
        <p:nvSpPr>
          <p:cNvPr id="3077" name="TextBox 9"/>
          <p:cNvSpPr txBox="1"/>
          <p:nvPr/>
        </p:nvSpPr>
        <p:spPr>
          <a:xfrm>
            <a:off x="6215063" y="6286500"/>
            <a:ext cx="2928937" cy="4000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/>
            <a:r>
              <a:rPr lang="zh-CN" altLang="en-US" sz="2000" dirty="0">
                <a:solidFill>
                  <a:srgbClr val="336600"/>
                </a:solidFill>
                <a:latin typeface="华文行楷" pitchFamily="2" charset="-122"/>
                <a:ea typeface="华文行楷" pitchFamily="2" charset="-122"/>
              </a:rPr>
              <a:t>徐州市第三十三中学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707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4" name="文本占位符 11266"/>
          <p:cNvSpPr>
            <a:spLocks noGrp="1"/>
          </p:cNvSpPr>
          <p:nvPr>
            <p:ph type="body"/>
          </p:nvPr>
        </p:nvSpPr>
        <p:spPr>
          <a:xfrm>
            <a:off x="52705" y="738505"/>
            <a:ext cx="9008745" cy="5387975"/>
          </a:xfrm>
        </p:spPr>
        <p:txBody>
          <a:bodyPr anchor="t"/>
          <a:lstStyle/>
          <a:p>
            <a:pPr marL="0" lvl="0" indent="0">
              <a:buNone/>
            </a:pPr>
            <a:r>
              <a:rPr lang="zh-CN" altLang="en-US" dirty="0"/>
              <a:t> </a:t>
            </a:r>
            <a:endParaRPr lang="en-US" altLang="zh-CN" dirty="0" smtClean="0"/>
          </a:p>
          <a:p>
            <a:pPr marL="0" lvl="0" indent="0">
              <a:buNone/>
            </a:pPr>
            <a:r>
              <a:rPr lang="zh-CN" altLang="en-US" sz="3600" dirty="0" smtClean="0"/>
              <a:t>但</a:t>
            </a:r>
            <a:r>
              <a:rPr lang="zh-CN" altLang="en-US" sz="3600" dirty="0"/>
              <a:t>在我，这一声却特别听得</a:t>
            </a:r>
            <a:r>
              <a:rPr lang="zh-CN" altLang="en-US" sz="3600" u="sng" dirty="0">
                <a:solidFill>
                  <a:srgbClr val="FF0000"/>
                </a:solidFill>
              </a:rPr>
              <a:t>刺耳</a:t>
            </a:r>
            <a:r>
              <a:rPr lang="zh-CN" altLang="en-US" sz="3600" dirty="0"/>
              <a:t>。</a:t>
            </a:r>
          </a:p>
          <a:p>
            <a:pPr marL="0" lvl="0" indent="0">
              <a:buNone/>
            </a:pPr>
            <a:endParaRPr lang="en-US" altLang="zh-CN" dirty="0" smtClean="0">
              <a:solidFill>
                <a:srgbClr val="FF0000"/>
              </a:solidFill>
            </a:endParaRPr>
          </a:p>
          <a:p>
            <a:pPr marL="0" lvl="0" indent="0">
              <a:buNone/>
            </a:pPr>
            <a:r>
              <a:rPr lang="zh-CN" altLang="en-US" dirty="0" smtClean="0">
                <a:solidFill>
                  <a:srgbClr val="FF0000"/>
                </a:solidFill>
              </a:rPr>
              <a:t>日本</a:t>
            </a:r>
            <a:r>
              <a:rPr lang="zh-CN" altLang="en-US" dirty="0">
                <a:solidFill>
                  <a:srgbClr val="FF0000"/>
                </a:solidFill>
              </a:rPr>
              <a:t>学生的欢呼声深深伤害了鲁迅的民族自尊心</a:t>
            </a:r>
          </a:p>
          <a:p>
            <a:pPr marL="0" lvl="0" indent="0">
              <a:buNone/>
            </a:pPr>
            <a:endParaRPr lang="zh-CN" altLang="en-US" dirty="0"/>
          </a:p>
        </p:txBody>
      </p:sp>
      <p:graphicFrame>
        <p:nvGraphicFramePr>
          <p:cNvPr id="3075" name="Object 2"/>
          <p:cNvGraphicFramePr>
            <a:graphicFrameLocks noGrp="1"/>
          </p:cNvGraphicFramePr>
          <p:nvPr>
            <p:ph idx="4294967295"/>
          </p:nvPr>
        </p:nvGraphicFramePr>
        <p:xfrm>
          <a:off x="0" y="3419475"/>
          <a:ext cx="192088" cy="17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62" r:id="rId4" imgW="12700" imgH="12700" progId="">
                  <p:embed/>
                </p:oleObj>
              </mc:Choice>
              <mc:Fallback>
                <p:oleObj r:id="rId4" imgW="12700" imgH="12700" progId="">
                  <p:embed/>
                  <p:pic>
                    <p:nvPicPr>
                      <p:cNvPr id="0" name="图片 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0" y="3419475"/>
                        <a:ext cx="192088" cy="17463"/>
                      </a:xfrm>
                      <a:prstGeom prst="rect">
                        <a:avLst/>
                      </a:prstGeom>
                      <a:noFill/>
                      <a:ln w="38100"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076" name="Picture 3" descr="E:\许浩\团委\校徽\学校logo蓝.png学校logo蓝"/>
          <p:cNvPicPr>
            <a:picLocks noGrp="1" noChangeAspect="1"/>
          </p:cNvPicPr>
          <p:nvPr>
            <p:ph idx="4294967295"/>
          </p:nvPr>
        </p:nvPicPr>
        <p:blipFill>
          <a:blip r:embed="rId6"/>
          <a:stretch>
            <a:fillRect/>
          </a:stretch>
        </p:blipFill>
        <p:spPr>
          <a:xfrm>
            <a:off x="0" y="0"/>
            <a:ext cx="642938" cy="647700"/>
          </a:xfrm>
        </p:spPr>
      </p:pic>
      <p:sp>
        <p:nvSpPr>
          <p:cNvPr id="3077" name="TextBox 9"/>
          <p:cNvSpPr txBox="1"/>
          <p:nvPr/>
        </p:nvSpPr>
        <p:spPr>
          <a:xfrm>
            <a:off x="6215063" y="6286500"/>
            <a:ext cx="2928937" cy="4000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/>
            <a:r>
              <a:rPr lang="zh-CN" altLang="en-US" sz="2000" dirty="0">
                <a:solidFill>
                  <a:srgbClr val="336600"/>
                </a:solidFill>
                <a:latin typeface="华文行楷" pitchFamily="2" charset="-122"/>
                <a:ea typeface="华文行楷" pitchFamily="2" charset="-122"/>
              </a:rPr>
              <a:t>徐州市第三十三中学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707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4" name="文本占位符 11266"/>
          <p:cNvSpPr>
            <a:spLocks noGrp="1"/>
          </p:cNvSpPr>
          <p:nvPr>
            <p:ph type="body" idx="4294967295"/>
          </p:nvPr>
        </p:nvSpPr>
        <p:spPr>
          <a:xfrm>
            <a:off x="52705" y="738505"/>
            <a:ext cx="9008745" cy="5387975"/>
          </a:xfrm>
        </p:spPr>
        <p:txBody>
          <a:bodyPr anchor="t"/>
          <a:lstStyle/>
          <a:p>
            <a:pPr marL="0" lvl="0" indent="0">
              <a:buNone/>
            </a:pPr>
            <a:endParaRPr lang="en-US" altLang="zh-CN" sz="3600" dirty="0" smtClean="0"/>
          </a:p>
          <a:p>
            <a:pPr marL="0" lvl="0" indent="0">
              <a:buNone/>
            </a:pPr>
            <a:r>
              <a:rPr lang="zh-CN" altLang="en-US" sz="3600" dirty="0" smtClean="0"/>
              <a:t>      他们也</a:t>
            </a:r>
            <a:r>
              <a:rPr lang="zh-CN" altLang="en-US" sz="3600" u="sng" dirty="0">
                <a:solidFill>
                  <a:srgbClr val="FF0000"/>
                </a:solidFill>
              </a:rPr>
              <a:t>何尝</a:t>
            </a:r>
            <a:r>
              <a:rPr lang="zh-CN" altLang="en-US" sz="3600" dirty="0"/>
              <a:t>不酒醉似的</a:t>
            </a:r>
            <a:r>
              <a:rPr lang="zh-CN" altLang="en-US" sz="3600" dirty="0" smtClean="0"/>
              <a:t>喝采，——</a:t>
            </a:r>
            <a:r>
              <a:rPr lang="zh-CN" altLang="en-US" sz="3600" u="sng" dirty="0">
                <a:solidFill>
                  <a:srgbClr val="FF0000"/>
                </a:solidFill>
              </a:rPr>
              <a:t>呜呼</a:t>
            </a:r>
            <a:r>
              <a:rPr lang="zh-CN" altLang="en-US" sz="3600" dirty="0"/>
              <a:t>，</a:t>
            </a:r>
            <a:r>
              <a:rPr lang="zh-CN" altLang="en-US" sz="3600" u="sng" dirty="0">
                <a:solidFill>
                  <a:srgbClr val="FF0000"/>
                </a:solidFill>
              </a:rPr>
              <a:t>无法可想</a:t>
            </a:r>
            <a:r>
              <a:rPr lang="zh-CN" altLang="en-US" sz="3600" dirty="0" smtClean="0"/>
              <a:t>！</a:t>
            </a:r>
            <a:endParaRPr lang="en-US" altLang="zh-CN" sz="3600" dirty="0" smtClean="0"/>
          </a:p>
          <a:p>
            <a:pPr marL="0" lvl="0" indent="0">
              <a:buNone/>
            </a:pPr>
            <a:endParaRPr lang="zh-CN" altLang="en-US" sz="3600" dirty="0"/>
          </a:p>
          <a:p>
            <a:pPr marL="0" lvl="0" indent="0">
              <a:buNone/>
            </a:pPr>
            <a:r>
              <a:rPr lang="zh-CN" altLang="en-US" dirty="0" smtClean="0">
                <a:solidFill>
                  <a:srgbClr val="FF0000"/>
                </a:solidFill>
              </a:rPr>
              <a:t>对当时中国国民</a:t>
            </a:r>
            <a:r>
              <a:rPr lang="zh-CN" altLang="en-US" dirty="0">
                <a:solidFill>
                  <a:srgbClr val="FF0000"/>
                </a:solidFill>
              </a:rPr>
              <a:t>的愚昧和麻木</a:t>
            </a:r>
            <a:r>
              <a:rPr lang="zh-CN" altLang="en-US" dirty="0" smtClean="0">
                <a:solidFill>
                  <a:srgbClr val="FF0000"/>
                </a:solidFill>
              </a:rPr>
              <a:t>感到无奈、悲痛</a:t>
            </a:r>
            <a:r>
              <a:rPr lang="zh-CN" altLang="en-US" dirty="0">
                <a:solidFill>
                  <a:srgbClr val="FF0000"/>
                </a:solidFill>
              </a:rPr>
              <a:t>。</a:t>
            </a:r>
          </a:p>
        </p:txBody>
      </p:sp>
      <p:graphicFrame>
        <p:nvGraphicFramePr>
          <p:cNvPr id="3075" name="Object 2"/>
          <p:cNvGraphicFramePr>
            <a:graphicFrameLocks noGrp="1"/>
          </p:cNvGraphicFramePr>
          <p:nvPr>
            <p:ph idx="4294967295"/>
          </p:nvPr>
        </p:nvGraphicFramePr>
        <p:xfrm>
          <a:off x="0" y="3419475"/>
          <a:ext cx="192088" cy="17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630" r:id="rId4" imgW="12700" imgH="12700" progId="">
                  <p:embed/>
                </p:oleObj>
              </mc:Choice>
              <mc:Fallback>
                <p:oleObj r:id="rId4" imgW="12700" imgH="12700" progId="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0" y="3419475"/>
                        <a:ext cx="192088" cy="17463"/>
                      </a:xfrm>
                      <a:prstGeom prst="rect">
                        <a:avLst/>
                      </a:prstGeom>
                      <a:noFill/>
                      <a:ln w="38100"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076" name="Picture 3" descr="E:\许浩\团委\校徽\学校logo蓝.png学校logo蓝"/>
          <p:cNvPicPr>
            <a:picLocks noGrp="1" noChangeAspect="1"/>
          </p:cNvPicPr>
          <p:nvPr>
            <p:ph idx="4294967295"/>
          </p:nvPr>
        </p:nvPicPr>
        <p:blipFill>
          <a:blip r:embed="rId6"/>
          <a:stretch>
            <a:fillRect/>
          </a:stretch>
        </p:blipFill>
        <p:spPr>
          <a:xfrm>
            <a:off x="0" y="0"/>
            <a:ext cx="642938" cy="647700"/>
          </a:xfrm>
        </p:spPr>
      </p:pic>
      <p:sp>
        <p:nvSpPr>
          <p:cNvPr id="3077" name="TextBox 9"/>
          <p:cNvSpPr txBox="1"/>
          <p:nvPr/>
        </p:nvSpPr>
        <p:spPr>
          <a:xfrm>
            <a:off x="6215063" y="6286500"/>
            <a:ext cx="2928937" cy="4000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/>
            <a:r>
              <a:rPr lang="zh-CN" altLang="en-US" sz="2000" dirty="0">
                <a:solidFill>
                  <a:srgbClr val="336600"/>
                </a:solidFill>
                <a:latin typeface="华文行楷" pitchFamily="2" charset="-122"/>
                <a:ea typeface="华文行楷" pitchFamily="2" charset="-122"/>
              </a:rPr>
              <a:t>徐州市第三十三中学</a:t>
            </a:r>
          </a:p>
        </p:txBody>
      </p:sp>
    </p:spTree>
    <p:extLst>
      <p:ext uri="{BB962C8B-B14F-4D97-AF65-F5344CB8AC3E}">
        <p14:creationId xmlns:p14="http://schemas.microsoft.com/office/powerpoint/2010/main" val="20912974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707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4" name="文本占位符 11266"/>
          <p:cNvSpPr>
            <a:spLocks noGrp="1"/>
          </p:cNvSpPr>
          <p:nvPr>
            <p:ph type="body"/>
          </p:nvPr>
        </p:nvSpPr>
        <p:spPr>
          <a:xfrm>
            <a:off x="52705" y="738505"/>
            <a:ext cx="9008745" cy="5387975"/>
          </a:xfrm>
        </p:spPr>
        <p:txBody>
          <a:bodyPr anchor="t"/>
          <a:lstStyle/>
          <a:p>
            <a:pPr marL="0" lvl="0" indent="0">
              <a:buNone/>
            </a:pPr>
            <a:r>
              <a:rPr lang="zh-CN" altLang="en-US" dirty="0"/>
              <a:t> </a:t>
            </a:r>
            <a:endParaRPr lang="en-US" altLang="zh-CN" dirty="0" smtClean="0"/>
          </a:p>
          <a:p>
            <a:pPr marL="0" lvl="0" indent="0">
              <a:buNone/>
            </a:pPr>
            <a:r>
              <a:rPr lang="en-US" altLang="zh-CN" dirty="0"/>
              <a:t> </a:t>
            </a:r>
            <a:r>
              <a:rPr lang="en-US" altLang="zh-CN" dirty="0" smtClean="0"/>
              <a:t>        </a:t>
            </a:r>
            <a:r>
              <a:rPr lang="zh-CN" altLang="en-US" dirty="0" smtClean="0"/>
              <a:t>但在</a:t>
            </a:r>
            <a:r>
              <a:rPr lang="zh-CN" altLang="en-US" sz="3600" u="sng" dirty="0" smtClean="0">
                <a:solidFill>
                  <a:srgbClr val="FF0000"/>
                </a:solidFill>
              </a:rPr>
              <a:t>那时</a:t>
            </a:r>
            <a:r>
              <a:rPr lang="zh-CN" altLang="en-US" sz="3600" u="sng" dirty="0">
                <a:solidFill>
                  <a:srgbClr val="FF0000"/>
                </a:solidFill>
              </a:rPr>
              <a:t>那</a:t>
            </a:r>
            <a:r>
              <a:rPr lang="zh-CN" altLang="en-US" sz="3600" u="sng" dirty="0" smtClean="0">
                <a:solidFill>
                  <a:srgbClr val="FF0000"/>
                </a:solidFill>
              </a:rPr>
              <a:t>地</a:t>
            </a:r>
            <a:r>
              <a:rPr lang="zh-CN" altLang="en-US" sz="3600" dirty="0"/>
              <a:t>，我的</a:t>
            </a:r>
            <a:r>
              <a:rPr lang="zh-CN" altLang="en-US" sz="3600" u="sng" dirty="0">
                <a:solidFill>
                  <a:srgbClr val="FF0000"/>
                </a:solidFill>
              </a:rPr>
              <a:t>意见却变化</a:t>
            </a:r>
            <a:r>
              <a:rPr lang="zh-CN" altLang="en-US" sz="3600" dirty="0"/>
              <a:t>了。</a:t>
            </a:r>
          </a:p>
          <a:p>
            <a:pPr marL="0" lvl="0" indent="0">
              <a:buNone/>
            </a:pPr>
            <a:r>
              <a:rPr lang="zh-CN" altLang="en-US" dirty="0" smtClean="0">
                <a:solidFill>
                  <a:srgbClr val="FF0000"/>
                </a:solidFill>
              </a:rPr>
              <a:t>在</a:t>
            </a:r>
            <a:r>
              <a:rPr lang="zh-CN" altLang="en-US" dirty="0">
                <a:solidFill>
                  <a:srgbClr val="FF0000"/>
                </a:solidFill>
              </a:rPr>
              <a:t>日本仙台讲堂看影片</a:t>
            </a:r>
            <a:r>
              <a:rPr lang="zh-CN" altLang="en-US" dirty="0" smtClean="0">
                <a:solidFill>
                  <a:srgbClr val="FF0000"/>
                </a:solidFill>
              </a:rPr>
              <a:t>时                 弃</a:t>
            </a:r>
            <a:r>
              <a:rPr lang="zh-CN" altLang="en-US" dirty="0">
                <a:solidFill>
                  <a:srgbClr val="FF0000"/>
                </a:solidFill>
              </a:rPr>
              <a:t>医从文</a:t>
            </a:r>
          </a:p>
          <a:p>
            <a:pPr marL="0" lvl="0" indent="0">
              <a:buNone/>
            </a:pPr>
            <a:endParaRPr lang="zh-CN" altLang="en-US" dirty="0">
              <a:solidFill>
                <a:srgbClr val="FF0000"/>
              </a:solidFill>
            </a:endParaRPr>
          </a:p>
          <a:p>
            <a:pPr marL="0" lvl="0" indent="0">
              <a:buNone/>
            </a:pPr>
            <a:endParaRPr lang="zh-CN" altLang="en-US" dirty="0">
              <a:solidFill>
                <a:srgbClr val="FF0000"/>
              </a:solidFill>
            </a:endParaRPr>
          </a:p>
          <a:p>
            <a:pPr marL="0" lvl="0" indent="0">
              <a:buNone/>
            </a:pPr>
            <a:r>
              <a:rPr lang="zh-CN" altLang="en-US" dirty="0" smtClean="0">
                <a:solidFill>
                  <a:srgbClr val="FF0000"/>
                </a:solidFill>
              </a:rPr>
              <a:t>                  </a:t>
            </a:r>
            <a:endParaRPr lang="zh-CN" altLang="en-US" dirty="0">
              <a:solidFill>
                <a:srgbClr val="FF0000"/>
              </a:solidFill>
            </a:endParaRPr>
          </a:p>
        </p:txBody>
      </p:sp>
      <p:graphicFrame>
        <p:nvGraphicFramePr>
          <p:cNvPr id="3075" name="Object 2"/>
          <p:cNvGraphicFramePr>
            <a:graphicFrameLocks noGrp="1"/>
          </p:cNvGraphicFramePr>
          <p:nvPr>
            <p:ph idx="4294967295"/>
          </p:nvPr>
        </p:nvGraphicFramePr>
        <p:xfrm>
          <a:off x="0" y="3419475"/>
          <a:ext cx="192088" cy="17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86" r:id="rId4" imgW="12700" imgH="12700" progId="">
                  <p:embed/>
                </p:oleObj>
              </mc:Choice>
              <mc:Fallback>
                <p:oleObj r:id="rId4" imgW="12700" imgH="12700" progId="">
                  <p:embed/>
                  <p:pic>
                    <p:nvPicPr>
                      <p:cNvPr id="0" name="图片 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0" y="3419475"/>
                        <a:ext cx="192088" cy="17463"/>
                      </a:xfrm>
                      <a:prstGeom prst="rect">
                        <a:avLst/>
                      </a:prstGeom>
                      <a:noFill/>
                      <a:ln w="38100"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076" name="Picture 3" descr="E:\许浩\团委\校徽\学校logo蓝.png学校logo蓝"/>
          <p:cNvPicPr>
            <a:picLocks noGrp="1" noChangeAspect="1"/>
          </p:cNvPicPr>
          <p:nvPr>
            <p:ph idx="4294967295"/>
          </p:nvPr>
        </p:nvPicPr>
        <p:blipFill>
          <a:blip r:embed="rId6"/>
          <a:stretch>
            <a:fillRect/>
          </a:stretch>
        </p:blipFill>
        <p:spPr>
          <a:xfrm>
            <a:off x="0" y="0"/>
            <a:ext cx="642938" cy="647700"/>
          </a:xfrm>
        </p:spPr>
      </p:pic>
      <p:sp>
        <p:nvSpPr>
          <p:cNvPr id="3077" name="TextBox 9"/>
          <p:cNvSpPr txBox="1"/>
          <p:nvPr/>
        </p:nvSpPr>
        <p:spPr>
          <a:xfrm>
            <a:off x="6215063" y="6286500"/>
            <a:ext cx="2928937" cy="4000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/>
            <a:r>
              <a:rPr lang="zh-CN" altLang="en-US" sz="2000" dirty="0">
                <a:solidFill>
                  <a:srgbClr val="336600"/>
                </a:solidFill>
                <a:latin typeface="华文行楷" pitchFamily="2" charset="-122"/>
                <a:ea typeface="华文行楷" pitchFamily="2" charset="-122"/>
              </a:rPr>
              <a:t>徐州市第三十三中学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707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4" name="文本占位符 11266"/>
          <p:cNvSpPr>
            <a:spLocks noGrp="1"/>
          </p:cNvSpPr>
          <p:nvPr>
            <p:ph type="body" idx="4294967295"/>
          </p:nvPr>
        </p:nvSpPr>
        <p:spPr>
          <a:xfrm>
            <a:off x="52705" y="738505"/>
            <a:ext cx="9008745" cy="5387975"/>
          </a:xfrm>
        </p:spPr>
        <p:txBody>
          <a:bodyPr anchor="t"/>
          <a:lstStyle/>
          <a:p>
            <a:pPr marL="0" lvl="0" indent="0">
              <a:buNone/>
            </a:pPr>
            <a:r>
              <a:rPr lang="en-US" altLang="zh-CN" dirty="0" smtClean="0">
                <a:sym typeface="+mn-ea"/>
              </a:rPr>
              <a:t>29——31</a:t>
            </a:r>
            <a:r>
              <a:rPr lang="zh-CN" altLang="en-US" dirty="0" smtClean="0">
                <a:sym typeface="+mn-ea"/>
              </a:rPr>
              <a:t>节：</a:t>
            </a:r>
            <a:endParaRPr lang="en-US" altLang="zh-CN" dirty="0" smtClean="0">
              <a:sym typeface="+mn-ea"/>
            </a:endParaRPr>
          </a:p>
          <a:p>
            <a:pPr marL="0" lvl="0" indent="0">
              <a:buNone/>
            </a:pPr>
            <a:r>
              <a:rPr lang="en-US" altLang="zh-CN" dirty="0" smtClean="0">
                <a:sym typeface="+mn-ea"/>
              </a:rPr>
              <a:t>1</a:t>
            </a:r>
            <a:r>
              <a:rPr lang="zh-CN" altLang="en-US" dirty="0">
                <a:sym typeface="+mn-ea"/>
              </a:rPr>
              <a:t>、概括</a:t>
            </a:r>
            <a:r>
              <a:rPr lang="en-US" altLang="zh-CN" dirty="0">
                <a:sym typeface="+mn-ea"/>
              </a:rPr>
              <a:t>29——31</a:t>
            </a:r>
            <a:r>
              <a:rPr lang="zh-CN" altLang="en-US" dirty="0">
                <a:sym typeface="+mn-ea"/>
              </a:rPr>
              <a:t>节内容。</a:t>
            </a:r>
          </a:p>
          <a:p>
            <a:pPr marL="0" lvl="0" indent="0">
              <a:buNone/>
            </a:pPr>
            <a:endParaRPr lang="en-US" altLang="zh-CN" dirty="0" smtClean="0">
              <a:sym typeface="+mn-ea"/>
            </a:endParaRPr>
          </a:p>
          <a:p>
            <a:pPr marL="0" lvl="0" indent="0">
              <a:buNone/>
            </a:pPr>
            <a:r>
              <a:rPr lang="en-US" altLang="zh-CN" dirty="0">
                <a:sym typeface="+mn-ea"/>
              </a:rPr>
              <a:t>2</a:t>
            </a:r>
            <a:r>
              <a:rPr lang="zh-CN" altLang="en-US" dirty="0" smtClean="0">
                <a:sym typeface="+mn-ea"/>
              </a:rPr>
              <a:t>、</a:t>
            </a:r>
            <a:r>
              <a:rPr lang="zh-CN" altLang="en-US" dirty="0">
                <a:sym typeface="+mn-ea"/>
              </a:rPr>
              <a:t>“中国是弱国，所以中国人当然是低能儿”这句话中的两个分句有必然的因果关系吗？作者为什么这样说</a:t>
            </a:r>
            <a:r>
              <a:rPr lang="zh-CN" altLang="en-US" dirty="0" smtClean="0">
                <a:sym typeface="+mn-ea"/>
              </a:rPr>
              <a:t>？</a:t>
            </a:r>
            <a:endParaRPr lang="en-US" altLang="zh-CN" dirty="0" smtClean="0">
              <a:sym typeface="+mn-ea"/>
            </a:endParaRPr>
          </a:p>
          <a:p>
            <a:pPr marL="0" lvl="0" indent="0">
              <a:buNone/>
            </a:pPr>
            <a:endParaRPr lang="en-US" altLang="zh-CN" dirty="0" smtClean="0">
              <a:sym typeface="+mn-ea"/>
            </a:endParaRPr>
          </a:p>
          <a:p>
            <a:pPr marL="0" lvl="0" indent="0">
              <a:buNone/>
            </a:pPr>
            <a:r>
              <a:rPr lang="en-US" altLang="zh-CN" dirty="0">
                <a:sym typeface="+mn-ea"/>
              </a:rPr>
              <a:t>3</a:t>
            </a:r>
            <a:r>
              <a:rPr lang="zh-CN" altLang="en-US" dirty="0" smtClean="0">
                <a:sym typeface="+mn-ea"/>
              </a:rPr>
              <a:t>、文中的两个“他们”分别指谁？</a:t>
            </a:r>
            <a:endParaRPr lang="en-US" altLang="zh-CN" dirty="0" smtClean="0">
              <a:sym typeface="+mn-ea"/>
            </a:endParaRPr>
          </a:p>
          <a:p>
            <a:pPr marL="0" lvl="0" indent="0">
              <a:buNone/>
            </a:pPr>
            <a:endParaRPr lang="zh-CN" altLang="en-US" dirty="0">
              <a:sym typeface="+mn-ea"/>
            </a:endParaRPr>
          </a:p>
        </p:txBody>
      </p:sp>
      <p:graphicFrame>
        <p:nvGraphicFramePr>
          <p:cNvPr id="3075" name="Object 2"/>
          <p:cNvGraphicFramePr>
            <a:graphicFrameLocks noGrp="1"/>
          </p:cNvGraphicFramePr>
          <p:nvPr>
            <p:ph idx="4294967295"/>
          </p:nvPr>
        </p:nvGraphicFramePr>
        <p:xfrm>
          <a:off x="0" y="3419475"/>
          <a:ext cx="192088" cy="17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652" r:id="rId4" imgW="12700" imgH="12700" progId="">
                  <p:embed/>
                </p:oleObj>
              </mc:Choice>
              <mc:Fallback>
                <p:oleObj r:id="rId4" imgW="12700" imgH="12700" progId="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0" y="3419475"/>
                        <a:ext cx="192088" cy="17463"/>
                      </a:xfrm>
                      <a:prstGeom prst="rect">
                        <a:avLst/>
                      </a:prstGeom>
                      <a:noFill/>
                      <a:ln w="38100"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076" name="Picture 3" descr="E:\许浩\团委\校徽\学校logo蓝.png学校logo蓝"/>
          <p:cNvPicPr>
            <a:picLocks noGrp="1" noChangeAspect="1"/>
          </p:cNvPicPr>
          <p:nvPr>
            <p:ph idx="4294967295"/>
          </p:nvPr>
        </p:nvPicPr>
        <p:blipFill>
          <a:blip r:embed="rId6"/>
          <a:stretch>
            <a:fillRect/>
          </a:stretch>
        </p:blipFill>
        <p:spPr>
          <a:xfrm>
            <a:off x="0" y="0"/>
            <a:ext cx="642938" cy="647700"/>
          </a:xfrm>
        </p:spPr>
      </p:pic>
      <p:sp>
        <p:nvSpPr>
          <p:cNvPr id="3077" name="TextBox 9"/>
          <p:cNvSpPr txBox="1"/>
          <p:nvPr/>
        </p:nvSpPr>
        <p:spPr>
          <a:xfrm>
            <a:off x="6215063" y="6286500"/>
            <a:ext cx="2928937" cy="4000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/>
            <a:r>
              <a:rPr lang="zh-CN" altLang="en-US" sz="2000" dirty="0">
                <a:solidFill>
                  <a:srgbClr val="336600"/>
                </a:solidFill>
                <a:latin typeface="华文行楷" pitchFamily="2" charset="-122"/>
                <a:ea typeface="华文行楷" pitchFamily="2" charset="-122"/>
              </a:rPr>
              <a:t>徐州市第三十三中学</a:t>
            </a:r>
          </a:p>
        </p:txBody>
      </p:sp>
    </p:spTree>
    <p:extLst>
      <p:ext uri="{BB962C8B-B14F-4D97-AF65-F5344CB8AC3E}">
        <p14:creationId xmlns:p14="http://schemas.microsoft.com/office/powerpoint/2010/main" val="21741942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6CBE6"/>
      </a:accent5>
      <a:accent6>
        <a:srgbClr val="D4702B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68</TotalTime>
  <Words>613</Words>
  <PresentationFormat>全屏显示(4:3)</PresentationFormat>
  <Paragraphs>96</Paragraphs>
  <Slides>23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0</vt:i4>
      </vt:variant>
      <vt:variant>
        <vt:lpstr>幻灯片标题</vt:lpstr>
      </vt:variant>
      <vt:variant>
        <vt:i4>23</vt:i4>
      </vt:variant>
    </vt:vector>
  </HeadingPairs>
  <TitlesOfParts>
    <vt:vector size="29" baseType="lpstr">
      <vt:lpstr>华文行楷</vt:lpstr>
      <vt:lpstr>楷体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 </vt:lpstr>
      <vt:lpstr>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/>
  <cp:lastModifiedBy>liurui</cp:lastModifiedBy>
  <dcterms:created xsi:type="dcterms:W3CDTF">2015-12-08T05:07:00Z</dcterms:created>
  <dcterms:modified xsi:type="dcterms:W3CDTF">2018-11-10T18:19:08Z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2052-10.1.0.6748</vt:lpwstr>
  </property>
</Properties>
</file>