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9"/>
  </p:notesMasterIdLst>
  <p:sldIdLst>
    <p:sldId id="260" r:id="rId6"/>
    <p:sldId id="268" r:id="rId7"/>
    <p:sldId id="269" r:id="rId8"/>
    <p:sldId id="256" r:id="rId10"/>
    <p:sldId id="278" r:id="rId11"/>
    <p:sldId id="262" r:id="rId12"/>
    <p:sldId id="282" r:id="rId13"/>
    <p:sldId id="279" r:id="rId14"/>
    <p:sldId id="263" r:id="rId15"/>
    <p:sldId id="270" r:id="rId16"/>
    <p:sldId id="280" r:id="rId17"/>
    <p:sldId id="275" r:id="rId18"/>
    <p:sldId id="281" r:id="rId19"/>
    <p:sldId id="264" r:id="rId20"/>
    <p:sldId id="276" r:id="rId21"/>
    <p:sldId id="277" r:id="rId22"/>
    <p:sldId id="283" r:id="rId23"/>
  </p:sldIdLst>
  <p:sldSz cx="13003530" cy="812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560"/>
        <p:guide pos="4095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361" y="1143000"/>
            <a:ext cx="4937278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5441" y="1330208"/>
            <a:ext cx="9752648" cy="2829748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5441" y="4269082"/>
            <a:ext cx="9752648" cy="1962385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80" indent="0" algn="ctr">
              <a:buNone/>
              <a:defRPr sz="2135"/>
            </a:lvl2pPr>
            <a:lvl3pPr marL="975360" indent="0" algn="ctr">
              <a:buNone/>
              <a:defRPr sz="1920"/>
            </a:lvl3pPr>
            <a:lvl4pPr marL="1463040" indent="0" algn="ctr">
              <a:buNone/>
              <a:defRPr sz="1705"/>
            </a:lvl4pPr>
            <a:lvl5pPr marL="1950720" indent="0" algn="ctr">
              <a:buNone/>
              <a:defRPr sz="1705"/>
            </a:lvl5pPr>
            <a:lvl6pPr marL="2438400" indent="0" algn="ctr">
              <a:buNone/>
              <a:defRPr sz="1705"/>
            </a:lvl6pPr>
            <a:lvl7pPr marL="2926080" indent="0" algn="ctr">
              <a:buNone/>
              <a:defRPr sz="1705"/>
            </a:lvl7pPr>
            <a:lvl8pPr marL="3413125" indent="0" algn="ctr">
              <a:buNone/>
              <a:defRPr sz="1705"/>
            </a:lvl8pPr>
            <a:lvl9pPr marL="3900805" indent="0" algn="ctr">
              <a:buNone/>
              <a:defRPr sz="170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26972" y="327025"/>
            <a:ext cx="2925366" cy="6934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0875" y="327025"/>
            <a:ext cx="8606511" cy="6934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5441" y="1330208"/>
            <a:ext cx="9752648" cy="2829748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5441" y="4269082"/>
            <a:ext cx="9752648" cy="1962385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80" indent="0" algn="ctr">
              <a:buNone/>
              <a:defRPr sz="2135"/>
            </a:lvl2pPr>
            <a:lvl3pPr marL="975360" indent="0" algn="ctr">
              <a:buNone/>
              <a:defRPr sz="1920"/>
            </a:lvl3pPr>
            <a:lvl4pPr marL="1463040" indent="0" algn="ctr">
              <a:buNone/>
              <a:defRPr sz="1705"/>
            </a:lvl4pPr>
            <a:lvl5pPr marL="1950720" indent="0" algn="ctr">
              <a:buNone/>
              <a:defRPr sz="1705"/>
            </a:lvl5pPr>
            <a:lvl6pPr marL="2438400" indent="0" algn="ctr">
              <a:buNone/>
              <a:defRPr sz="1705"/>
            </a:lvl6pPr>
            <a:lvl7pPr marL="2926080" indent="0" algn="ctr">
              <a:buNone/>
              <a:defRPr sz="1705"/>
            </a:lvl7pPr>
            <a:lvl8pPr marL="3413125" indent="0" algn="ctr">
              <a:buNone/>
              <a:defRPr sz="1705"/>
            </a:lvl8pPr>
            <a:lvl9pPr marL="3900805" indent="0" algn="ctr">
              <a:buNone/>
              <a:defRPr sz="170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7220" y="2026356"/>
            <a:ext cx="11215545" cy="3381022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7220" y="5439364"/>
            <a:ext cx="11215545" cy="17779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1pPr>
            <a:lvl2pPr marL="48768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2pPr>
            <a:lvl3pPr marL="9753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4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4pPr>
            <a:lvl5pPr marL="195072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5pPr>
            <a:lvl6pPr marL="243840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6pPr>
            <a:lvl7pPr marL="292608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7pPr>
            <a:lvl8pPr marL="341312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8pPr>
            <a:lvl9pPr marL="390080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0875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18621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432741"/>
            <a:ext cx="11215545" cy="1571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5769" y="2107778"/>
            <a:ext cx="51979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65769" y="3158968"/>
            <a:ext cx="51979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73415" y="2107778"/>
            <a:ext cx="52235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73415" y="3158968"/>
            <a:ext cx="52235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193977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8194" y="1170281"/>
            <a:ext cx="6583037" cy="5776148"/>
          </a:xfrm>
        </p:spPr>
        <p:txBody>
          <a:bodyPr/>
          <a:lstStyle>
            <a:lvl1pPr>
              <a:defRPr sz="3415"/>
            </a:lvl1pPr>
            <a:lvl2pPr>
              <a:defRPr sz="2985"/>
            </a:lvl2pPr>
            <a:lvl3pPr>
              <a:defRPr sz="256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193977" cy="4517438"/>
          </a:xfrm>
        </p:spPr>
        <p:txBody>
          <a:bodyPr/>
          <a:lstStyle>
            <a:lvl1pPr marL="0" indent="0">
              <a:buNone/>
              <a:defRPr sz="1705"/>
            </a:lvl1pPr>
            <a:lvl2pPr marL="487680" indent="0">
              <a:buNone/>
              <a:defRPr sz="1495"/>
            </a:lvl2pPr>
            <a:lvl3pPr marL="975360" indent="0">
              <a:buNone/>
              <a:defRPr sz="1280"/>
            </a:lvl3pPr>
            <a:lvl4pPr marL="1463040" indent="0">
              <a:buNone/>
              <a:defRPr sz="1065"/>
            </a:lvl4pPr>
            <a:lvl5pPr marL="1950720" indent="0">
              <a:buNone/>
              <a:defRPr sz="1065"/>
            </a:lvl5pPr>
            <a:lvl6pPr marL="2438400" indent="0">
              <a:buNone/>
              <a:defRPr sz="1065"/>
            </a:lvl6pPr>
            <a:lvl7pPr marL="2926080" indent="0">
              <a:buNone/>
              <a:defRPr sz="1065"/>
            </a:lvl7pPr>
            <a:lvl8pPr marL="3413125" indent="0">
              <a:buNone/>
              <a:defRPr sz="1065"/>
            </a:lvl8pPr>
            <a:lvl9pPr marL="3900805" indent="0">
              <a:buNone/>
              <a:defRPr sz="10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442605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528194" y="541868"/>
            <a:ext cx="6583037" cy="6404563"/>
          </a:xfrm>
        </p:spPr>
        <p:txBody>
          <a:bodyPr/>
          <a:lstStyle>
            <a:lvl1pPr marL="0" indent="0">
              <a:buNone/>
              <a:defRPr sz="3415"/>
            </a:lvl1pPr>
            <a:lvl2pPr marL="487680" indent="0">
              <a:buNone/>
              <a:defRPr sz="2985"/>
            </a:lvl2pPr>
            <a:lvl3pPr marL="975360" indent="0">
              <a:buNone/>
              <a:defRPr sz="2560"/>
            </a:lvl3pPr>
            <a:lvl4pPr marL="1463040" indent="0">
              <a:buNone/>
              <a:defRPr sz="2135"/>
            </a:lvl4pPr>
            <a:lvl5pPr marL="1950720" indent="0">
              <a:buNone/>
              <a:defRPr sz="2135"/>
            </a:lvl5pPr>
            <a:lvl6pPr marL="2438400" indent="0">
              <a:buNone/>
              <a:defRPr sz="2135"/>
            </a:lvl6pPr>
            <a:lvl7pPr marL="2926080" indent="0">
              <a:buNone/>
              <a:defRPr sz="2135"/>
            </a:lvl7pPr>
            <a:lvl8pPr marL="3413125" indent="0">
              <a:buNone/>
              <a:defRPr sz="2135"/>
            </a:lvl8pPr>
            <a:lvl9pPr marL="3900805" indent="0">
              <a:buNone/>
              <a:defRPr sz="213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442605" cy="4517438"/>
          </a:xfrm>
        </p:spPr>
        <p:txBody>
          <a:bodyPr/>
          <a:lstStyle>
            <a:lvl1pPr marL="0" indent="0">
              <a:buNone/>
              <a:defRPr sz="2135"/>
            </a:lvl1pPr>
            <a:lvl2pPr marL="487680" indent="0">
              <a:buNone/>
              <a:defRPr sz="1920"/>
            </a:lvl2pPr>
            <a:lvl3pPr marL="975360" indent="0">
              <a:buNone/>
              <a:defRPr sz="1705"/>
            </a:lvl3pPr>
            <a:lvl4pPr marL="1463040" indent="0">
              <a:buNone/>
              <a:defRPr sz="1495"/>
            </a:lvl4pPr>
            <a:lvl5pPr marL="1950720" indent="0">
              <a:buNone/>
              <a:defRPr sz="1495"/>
            </a:lvl5pPr>
            <a:lvl6pPr marL="2438400" indent="0">
              <a:buNone/>
              <a:defRPr sz="1495"/>
            </a:lvl6pPr>
            <a:lvl7pPr marL="2926080" indent="0">
              <a:buNone/>
              <a:defRPr sz="1495"/>
            </a:lvl7pPr>
            <a:lvl8pPr marL="3413125" indent="0">
              <a:buNone/>
              <a:defRPr sz="1495"/>
            </a:lvl8pPr>
            <a:lvl9pPr marL="3900805" indent="0">
              <a:buNone/>
              <a:defRPr sz="14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26972" y="327025"/>
            <a:ext cx="2925366" cy="6934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0875" y="327025"/>
            <a:ext cx="8606511" cy="6934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5441" y="1330208"/>
            <a:ext cx="9752648" cy="2829748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5441" y="4269082"/>
            <a:ext cx="9752648" cy="1962385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80" indent="0" algn="ctr">
              <a:buNone/>
              <a:defRPr sz="2135"/>
            </a:lvl2pPr>
            <a:lvl3pPr marL="975360" indent="0" algn="ctr">
              <a:buNone/>
              <a:defRPr sz="1920"/>
            </a:lvl3pPr>
            <a:lvl4pPr marL="1463040" indent="0" algn="ctr">
              <a:buNone/>
              <a:defRPr sz="1705"/>
            </a:lvl4pPr>
            <a:lvl5pPr marL="1950720" indent="0" algn="ctr">
              <a:buNone/>
              <a:defRPr sz="1705"/>
            </a:lvl5pPr>
            <a:lvl6pPr marL="2438400" indent="0" algn="ctr">
              <a:buNone/>
              <a:defRPr sz="1705"/>
            </a:lvl6pPr>
            <a:lvl7pPr marL="2926080" indent="0" algn="ctr">
              <a:buNone/>
              <a:defRPr sz="1705"/>
            </a:lvl7pPr>
            <a:lvl8pPr marL="3413125" indent="0" algn="ctr">
              <a:buNone/>
              <a:defRPr sz="1705"/>
            </a:lvl8pPr>
            <a:lvl9pPr marL="3900805" indent="0" algn="ctr">
              <a:buNone/>
              <a:defRPr sz="170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7220" y="2026356"/>
            <a:ext cx="11215545" cy="3381022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7220" y="5439364"/>
            <a:ext cx="11215545" cy="17779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1pPr>
            <a:lvl2pPr marL="48768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2pPr>
            <a:lvl3pPr marL="9753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4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4pPr>
            <a:lvl5pPr marL="195072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5pPr>
            <a:lvl6pPr marL="243840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6pPr>
            <a:lvl7pPr marL="292608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7pPr>
            <a:lvl8pPr marL="341312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8pPr>
            <a:lvl9pPr marL="390080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0875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18621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432741"/>
            <a:ext cx="11215545" cy="1571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5769" y="2107778"/>
            <a:ext cx="51979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65769" y="3158968"/>
            <a:ext cx="51979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73415" y="2107778"/>
            <a:ext cx="52235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73415" y="3158968"/>
            <a:ext cx="52235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7220" y="2026356"/>
            <a:ext cx="11215545" cy="3381022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7220" y="5439364"/>
            <a:ext cx="11215545" cy="17779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1pPr>
            <a:lvl2pPr marL="48768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2pPr>
            <a:lvl3pPr marL="9753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4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4pPr>
            <a:lvl5pPr marL="195072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5pPr>
            <a:lvl6pPr marL="243840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6pPr>
            <a:lvl7pPr marL="292608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7pPr>
            <a:lvl8pPr marL="341312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8pPr>
            <a:lvl9pPr marL="390080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193977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8194" y="1170281"/>
            <a:ext cx="6583037" cy="5776148"/>
          </a:xfrm>
        </p:spPr>
        <p:txBody>
          <a:bodyPr/>
          <a:lstStyle>
            <a:lvl1pPr>
              <a:defRPr sz="3415"/>
            </a:lvl1pPr>
            <a:lvl2pPr>
              <a:defRPr sz="2985"/>
            </a:lvl2pPr>
            <a:lvl3pPr>
              <a:defRPr sz="256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193977" cy="4517438"/>
          </a:xfrm>
        </p:spPr>
        <p:txBody>
          <a:bodyPr/>
          <a:lstStyle>
            <a:lvl1pPr marL="0" indent="0">
              <a:buNone/>
              <a:defRPr sz="1705"/>
            </a:lvl1pPr>
            <a:lvl2pPr marL="487680" indent="0">
              <a:buNone/>
              <a:defRPr sz="1495"/>
            </a:lvl2pPr>
            <a:lvl3pPr marL="975360" indent="0">
              <a:buNone/>
              <a:defRPr sz="1280"/>
            </a:lvl3pPr>
            <a:lvl4pPr marL="1463040" indent="0">
              <a:buNone/>
              <a:defRPr sz="1065"/>
            </a:lvl4pPr>
            <a:lvl5pPr marL="1950720" indent="0">
              <a:buNone/>
              <a:defRPr sz="1065"/>
            </a:lvl5pPr>
            <a:lvl6pPr marL="2438400" indent="0">
              <a:buNone/>
              <a:defRPr sz="1065"/>
            </a:lvl6pPr>
            <a:lvl7pPr marL="2926080" indent="0">
              <a:buNone/>
              <a:defRPr sz="1065"/>
            </a:lvl7pPr>
            <a:lvl8pPr marL="3413125" indent="0">
              <a:buNone/>
              <a:defRPr sz="1065"/>
            </a:lvl8pPr>
            <a:lvl9pPr marL="3900805" indent="0">
              <a:buNone/>
              <a:defRPr sz="10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442605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528194" y="541868"/>
            <a:ext cx="6583037" cy="6404563"/>
          </a:xfrm>
        </p:spPr>
        <p:txBody>
          <a:bodyPr/>
          <a:lstStyle>
            <a:lvl1pPr marL="0" indent="0">
              <a:buNone/>
              <a:defRPr sz="3415"/>
            </a:lvl1pPr>
            <a:lvl2pPr marL="487680" indent="0">
              <a:buNone/>
              <a:defRPr sz="2985"/>
            </a:lvl2pPr>
            <a:lvl3pPr marL="975360" indent="0">
              <a:buNone/>
              <a:defRPr sz="2560"/>
            </a:lvl3pPr>
            <a:lvl4pPr marL="1463040" indent="0">
              <a:buNone/>
              <a:defRPr sz="2135"/>
            </a:lvl4pPr>
            <a:lvl5pPr marL="1950720" indent="0">
              <a:buNone/>
              <a:defRPr sz="2135"/>
            </a:lvl5pPr>
            <a:lvl6pPr marL="2438400" indent="0">
              <a:buNone/>
              <a:defRPr sz="2135"/>
            </a:lvl6pPr>
            <a:lvl7pPr marL="2926080" indent="0">
              <a:buNone/>
              <a:defRPr sz="2135"/>
            </a:lvl7pPr>
            <a:lvl8pPr marL="3413125" indent="0">
              <a:buNone/>
              <a:defRPr sz="2135"/>
            </a:lvl8pPr>
            <a:lvl9pPr marL="3900805" indent="0">
              <a:buNone/>
              <a:defRPr sz="213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442605" cy="4517438"/>
          </a:xfrm>
        </p:spPr>
        <p:txBody>
          <a:bodyPr/>
          <a:lstStyle>
            <a:lvl1pPr marL="0" indent="0">
              <a:buNone/>
              <a:defRPr sz="2135"/>
            </a:lvl1pPr>
            <a:lvl2pPr marL="487680" indent="0">
              <a:buNone/>
              <a:defRPr sz="1920"/>
            </a:lvl2pPr>
            <a:lvl3pPr marL="975360" indent="0">
              <a:buNone/>
              <a:defRPr sz="1705"/>
            </a:lvl3pPr>
            <a:lvl4pPr marL="1463040" indent="0">
              <a:buNone/>
              <a:defRPr sz="1495"/>
            </a:lvl4pPr>
            <a:lvl5pPr marL="1950720" indent="0">
              <a:buNone/>
              <a:defRPr sz="1495"/>
            </a:lvl5pPr>
            <a:lvl6pPr marL="2438400" indent="0">
              <a:buNone/>
              <a:defRPr sz="1495"/>
            </a:lvl6pPr>
            <a:lvl7pPr marL="2926080" indent="0">
              <a:buNone/>
              <a:defRPr sz="1495"/>
            </a:lvl7pPr>
            <a:lvl8pPr marL="3413125" indent="0">
              <a:buNone/>
              <a:defRPr sz="1495"/>
            </a:lvl8pPr>
            <a:lvl9pPr marL="3900805" indent="0">
              <a:buNone/>
              <a:defRPr sz="14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26972" y="327025"/>
            <a:ext cx="2925366" cy="6934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0875" y="327025"/>
            <a:ext cx="8606511" cy="6934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5441" y="1330208"/>
            <a:ext cx="9752648" cy="2829748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5441" y="4269082"/>
            <a:ext cx="9752648" cy="1962385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80" indent="0" algn="ctr">
              <a:buNone/>
              <a:defRPr sz="2135"/>
            </a:lvl2pPr>
            <a:lvl3pPr marL="975360" indent="0" algn="ctr">
              <a:buNone/>
              <a:defRPr sz="1920"/>
            </a:lvl3pPr>
            <a:lvl4pPr marL="1463040" indent="0" algn="ctr">
              <a:buNone/>
              <a:defRPr sz="1705"/>
            </a:lvl4pPr>
            <a:lvl5pPr marL="1950720" indent="0" algn="ctr">
              <a:buNone/>
              <a:defRPr sz="1705"/>
            </a:lvl5pPr>
            <a:lvl6pPr marL="2438400" indent="0" algn="ctr">
              <a:buNone/>
              <a:defRPr sz="1705"/>
            </a:lvl6pPr>
            <a:lvl7pPr marL="2926080" indent="0" algn="ctr">
              <a:buNone/>
              <a:defRPr sz="1705"/>
            </a:lvl7pPr>
            <a:lvl8pPr marL="3413125" indent="0" algn="ctr">
              <a:buNone/>
              <a:defRPr sz="1705"/>
            </a:lvl8pPr>
            <a:lvl9pPr marL="3900805" indent="0" algn="ctr">
              <a:buNone/>
              <a:defRPr sz="170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7220" y="2026356"/>
            <a:ext cx="11215545" cy="3381022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7220" y="5439364"/>
            <a:ext cx="11215545" cy="17779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1pPr>
            <a:lvl2pPr marL="48768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2pPr>
            <a:lvl3pPr marL="9753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4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4pPr>
            <a:lvl5pPr marL="195072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5pPr>
            <a:lvl6pPr marL="243840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6pPr>
            <a:lvl7pPr marL="292608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7pPr>
            <a:lvl8pPr marL="341312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8pPr>
            <a:lvl9pPr marL="390080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0875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18621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432741"/>
            <a:ext cx="11215545" cy="1571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5769" y="2107778"/>
            <a:ext cx="51979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65769" y="3158968"/>
            <a:ext cx="51979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73415" y="2107778"/>
            <a:ext cx="52235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73415" y="3158968"/>
            <a:ext cx="52235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0875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18621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193977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8194" y="1170281"/>
            <a:ext cx="6583037" cy="5776148"/>
          </a:xfrm>
        </p:spPr>
        <p:txBody>
          <a:bodyPr/>
          <a:lstStyle>
            <a:lvl1pPr>
              <a:defRPr sz="3415"/>
            </a:lvl1pPr>
            <a:lvl2pPr>
              <a:defRPr sz="2985"/>
            </a:lvl2pPr>
            <a:lvl3pPr>
              <a:defRPr sz="256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193977" cy="4517438"/>
          </a:xfrm>
        </p:spPr>
        <p:txBody>
          <a:bodyPr/>
          <a:lstStyle>
            <a:lvl1pPr marL="0" indent="0">
              <a:buNone/>
              <a:defRPr sz="1705"/>
            </a:lvl1pPr>
            <a:lvl2pPr marL="487680" indent="0">
              <a:buNone/>
              <a:defRPr sz="1495"/>
            </a:lvl2pPr>
            <a:lvl3pPr marL="975360" indent="0">
              <a:buNone/>
              <a:defRPr sz="1280"/>
            </a:lvl3pPr>
            <a:lvl4pPr marL="1463040" indent="0">
              <a:buNone/>
              <a:defRPr sz="1065"/>
            </a:lvl4pPr>
            <a:lvl5pPr marL="1950720" indent="0">
              <a:buNone/>
              <a:defRPr sz="1065"/>
            </a:lvl5pPr>
            <a:lvl6pPr marL="2438400" indent="0">
              <a:buNone/>
              <a:defRPr sz="1065"/>
            </a:lvl6pPr>
            <a:lvl7pPr marL="2926080" indent="0">
              <a:buNone/>
              <a:defRPr sz="1065"/>
            </a:lvl7pPr>
            <a:lvl8pPr marL="3413125" indent="0">
              <a:buNone/>
              <a:defRPr sz="1065"/>
            </a:lvl8pPr>
            <a:lvl9pPr marL="3900805" indent="0">
              <a:buNone/>
              <a:defRPr sz="10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442605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528194" y="541868"/>
            <a:ext cx="6583037" cy="6404563"/>
          </a:xfrm>
        </p:spPr>
        <p:txBody>
          <a:bodyPr/>
          <a:lstStyle>
            <a:lvl1pPr marL="0" indent="0">
              <a:buNone/>
              <a:defRPr sz="3415"/>
            </a:lvl1pPr>
            <a:lvl2pPr marL="487680" indent="0">
              <a:buNone/>
              <a:defRPr sz="2985"/>
            </a:lvl2pPr>
            <a:lvl3pPr marL="975360" indent="0">
              <a:buNone/>
              <a:defRPr sz="2560"/>
            </a:lvl3pPr>
            <a:lvl4pPr marL="1463040" indent="0">
              <a:buNone/>
              <a:defRPr sz="2135"/>
            </a:lvl4pPr>
            <a:lvl5pPr marL="1950720" indent="0">
              <a:buNone/>
              <a:defRPr sz="2135"/>
            </a:lvl5pPr>
            <a:lvl6pPr marL="2438400" indent="0">
              <a:buNone/>
              <a:defRPr sz="2135"/>
            </a:lvl6pPr>
            <a:lvl7pPr marL="2926080" indent="0">
              <a:buNone/>
              <a:defRPr sz="2135"/>
            </a:lvl7pPr>
            <a:lvl8pPr marL="3413125" indent="0">
              <a:buNone/>
              <a:defRPr sz="2135"/>
            </a:lvl8pPr>
            <a:lvl9pPr marL="3900805" indent="0">
              <a:buNone/>
              <a:defRPr sz="213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442605" cy="4517438"/>
          </a:xfrm>
        </p:spPr>
        <p:txBody>
          <a:bodyPr/>
          <a:lstStyle>
            <a:lvl1pPr marL="0" indent="0">
              <a:buNone/>
              <a:defRPr sz="2135"/>
            </a:lvl1pPr>
            <a:lvl2pPr marL="487680" indent="0">
              <a:buNone/>
              <a:defRPr sz="1920"/>
            </a:lvl2pPr>
            <a:lvl3pPr marL="975360" indent="0">
              <a:buNone/>
              <a:defRPr sz="1705"/>
            </a:lvl3pPr>
            <a:lvl4pPr marL="1463040" indent="0">
              <a:buNone/>
              <a:defRPr sz="1495"/>
            </a:lvl4pPr>
            <a:lvl5pPr marL="1950720" indent="0">
              <a:buNone/>
              <a:defRPr sz="1495"/>
            </a:lvl5pPr>
            <a:lvl6pPr marL="2438400" indent="0">
              <a:buNone/>
              <a:defRPr sz="1495"/>
            </a:lvl6pPr>
            <a:lvl7pPr marL="2926080" indent="0">
              <a:buNone/>
              <a:defRPr sz="1495"/>
            </a:lvl7pPr>
            <a:lvl8pPr marL="3413125" indent="0">
              <a:buNone/>
              <a:defRPr sz="1495"/>
            </a:lvl8pPr>
            <a:lvl9pPr marL="3900805" indent="0">
              <a:buNone/>
              <a:defRPr sz="14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26972" y="327025"/>
            <a:ext cx="2925366" cy="6934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0875" y="327025"/>
            <a:ext cx="8606511" cy="6934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432741"/>
            <a:ext cx="11215545" cy="1571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5769" y="2107778"/>
            <a:ext cx="51979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65769" y="3158968"/>
            <a:ext cx="51979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73415" y="2107778"/>
            <a:ext cx="52235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73415" y="3158968"/>
            <a:ext cx="52235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193977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8194" y="1170281"/>
            <a:ext cx="6583037" cy="5776148"/>
          </a:xfrm>
        </p:spPr>
        <p:txBody>
          <a:bodyPr/>
          <a:lstStyle>
            <a:lvl1pPr>
              <a:defRPr sz="3415"/>
            </a:lvl1pPr>
            <a:lvl2pPr>
              <a:defRPr sz="2985"/>
            </a:lvl2pPr>
            <a:lvl3pPr>
              <a:defRPr sz="256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193977" cy="4517438"/>
          </a:xfrm>
        </p:spPr>
        <p:txBody>
          <a:bodyPr/>
          <a:lstStyle>
            <a:lvl1pPr marL="0" indent="0">
              <a:buNone/>
              <a:defRPr sz="1705"/>
            </a:lvl1pPr>
            <a:lvl2pPr marL="487680" indent="0">
              <a:buNone/>
              <a:defRPr sz="1495"/>
            </a:lvl2pPr>
            <a:lvl3pPr marL="975360" indent="0">
              <a:buNone/>
              <a:defRPr sz="1280"/>
            </a:lvl3pPr>
            <a:lvl4pPr marL="1463040" indent="0">
              <a:buNone/>
              <a:defRPr sz="1065"/>
            </a:lvl4pPr>
            <a:lvl5pPr marL="1950720" indent="0">
              <a:buNone/>
              <a:defRPr sz="1065"/>
            </a:lvl5pPr>
            <a:lvl6pPr marL="2438400" indent="0">
              <a:buNone/>
              <a:defRPr sz="1065"/>
            </a:lvl6pPr>
            <a:lvl7pPr marL="2926080" indent="0">
              <a:buNone/>
              <a:defRPr sz="1065"/>
            </a:lvl7pPr>
            <a:lvl8pPr marL="3413125" indent="0">
              <a:buNone/>
              <a:defRPr sz="1065"/>
            </a:lvl8pPr>
            <a:lvl9pPr marL="3900805" indent="0">
              <a:buNone/>
              <a:defRPr sz="10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442605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528194" y="541868"/>
            <a:ext cx="6583037" cy="6404563"/>
          </a:xfrm>
        </p:spPr>
        <p:txBody>
          <a:bodyPr/>
          <a:lstStyle>
            <a:lvl1pPr marL="0" indent="0">
              <a:buNone/>
              <a:defRPr sz="3415"/>
            </a:lvl1pPr>
            <a:lvl2pPr marL="487680" indent="0">
              <a:buNone/>
              <a:defRPr sz="2985"/>
            </a:lvl2pPr>
            <a:lvl3pPr marL="975360" indent="0">
              <a:buNone/>
              <a:defRPr sz="2560"/>
            </a:lvl3pPr>
            <a:lvl4pPr marL="1463040" indent="0">
              <a:buNone/>
              <a:defRPr sz="2135"/>
            </a:lvl4pPr>
            <a:lvl5pPr marL="1950720" indent="0">
              <a:buNone/>
              <a:defRPr sz="2135"/>
            </a:lvl5pPr>
            <a:lvl6pPr marL="2438400" indent="0">
              <a:buNone/>
              <a:defRPr sz="2135"/>
            </a:lvl6pPr>
            <a:lvl7pPr marL="2926080" indent="0">
              <a:buNone/>
              <a:defRPr sz="2135"/>
            </a:lvl7pPr>
            <a:lvl8pPr marL="3413125" indent="0">
              <a:buNone/>
              <a:defRPr sz="2135"/>
            </a:lvl8pPr>
            <a:lvl9pPr marL="3900805" indent="0">
              <a:buNone/>
              <a:defRPr sz="213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442605" cy="4517438"/>
          </a:xfrm>
        </p:spPr>
        <p:txBody>
          <a:bodyPr/>
          <a:lstStyle>
            <a:lvl1pPr marL="0" indent="0">
              <a:buNone/>
              <a:defRPr sz="2135"/>
            </a:lvl1pPr>
            <a:lvl2pPr marL="487680" indent="0">
              <a:buNone/>
              <a:defRPr sz="1920"/>
            </a:lvl2pPr>
            <a:lvl3pPr marL="975360" indent="0">
              <a:buNone/>
              <a:defRPr sz="1705"/>
            </a:lvl3pPr>
            <a:lvl4pPr marL="1463040" indent="0">
              <a:buNone/>
              <a:defRPr sz="1495"/>
            </a:lvl4pPr>
            <a:lvl5pPr marL="1950720" indent="0">
              <a:buNone/>
              <a:defRPr sz="1495"/>
            </a:lvl5pPr>
            <a:lvl6pPr marL="2438400" indent="0">
              <a:buNone/>
              <a:defRPr sz="1495"/>
            </a:lvl6pPr>
            <a:lvl7pPr marL="2926080" indent="0">
              <a:buNone/>
              <a:defRPr sz="1495"/>
            </a:lvl7pPr>
            <a:lvl8pPr marL="3413125" indent="0">
              <a:buNone/>
              <a:defRPr sz="1495"/>
            </a:lvl8pPr>
            <a:lvl9pPr marL="3900805" indent="0">
              <a:buNone/>
              <a:defRPr sz="14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r="-1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50875" y="327025"/>
            <a:ext cx="11701463" cy="1354138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50875" y="1897063"/>
            <a:ext cx="11701463" cy="5364162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5087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441825" y="7404100"/>
            <a:ext cx="4117975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ctr"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931862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r">
              <a:defRPr sz="18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119253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7675" lvl="0" indent="-4476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68375" lvl="1" indent="-3714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90980" lvl="2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085975" lvl="3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682875" lvl="4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r="-1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50875" y="327025"/>
            <a:ext cx="11701463" cy="1354138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50875" y="1897063"/>
            <a:ext cx="11701463" cy="5364162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65087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41825" y="7404100"/>
            <a:ext cx="4117975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ctr"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1862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r">
              <a:defRPr sz="18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marL="0" lvl="0" indent="0" algn="ctr" defTabSz="119253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7675" lvl="0" indent="-4476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68375" lvl="1" indent="-3714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90980" lvl="2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085975" lvl="3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682875" lvl="4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r="-1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50875" y="327025"/>
            <a:ext cx="11701463" cy="1354138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50875" y="1897063"/>
            <a:ext cx="11701463" cy="5364162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65087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41825" y="7404100"/>
            <a:ext cx="4117975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ctr"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1862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r">
              <a:defRPr sz="18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marL="0" lvl="0" indent="0" algn="ctr" defTabSz="119253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7675" lvl="0" indent="-4476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68375" lvl="1" indent="-3714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90980" lvl="2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085975" lvl="3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682875" lvl="4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r="-1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50875" y="327025"/>
            <a:ext cx="11701463" cy="1354138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50875" y="1897063"/>
            <a:ext cx="11701463" cy="5364162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5087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441825" y="7404100"/>
            <a:ext cx="4117975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ctr"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931862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r">
              <a:defRPr sz="18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marL="0" lvl="0" indent="0" algn="ctr" defTabSz="119253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7675" lvl="0" indent="-4476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68375" lvl="1" indent="-3714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90980" lvl="2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085975" lvl="3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682875" lvl="4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 r="-1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00145" y="1143000"/>
            <a:ext cx="860933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劳动是最美的，是因为辛勤的劳动绽放了嫣然的花朵，是因为辛勤的劳动结出了累累的硕果。劳动是最美的，更是因为那辛勤劳作中的痴痴执着，更是因为那几十年如一日的付出坚持，更是因为它所带来的催人奋进的希冀。今天，让我们走进《诗经》，和古人一起亲历劳作的情景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985"/>
            <a:ext cx="13003530" cy="81419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7698"/>
            <a:ext cx="3417039" cy="7239260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106" y="5229801"/>
            <a:ext cx="2506613" cy="24971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19755" y="2597785"/>
            <a:ext cx="90982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</a:rPr>
              <a:t>你觉得这首诗描写的是什么？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</a:rPr>
              <a:t>要表达一个什么主题？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49145" y="1169035"/>
            <a:ext cx="992251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这是一首集体劳动的赞歌，描写了人们集体采摘芣苢的过程，表达了劳动者喜悦的心情。开始是泛言采摘，最后是满载而归，欢乐之情也从这一过程表现出来。诗歌反复地描写劳动的过程，形象地表现了劳动成果的由少至多，充满了劳动的欢欣，洋溢着劳动的热情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3335"/>
            <a:ext cx="13003530" cy="81419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7698"/>
            <a:ext cx="3417039" cy="7239260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106" y="5229801"/>
            <a:ext cx="2506613" cy="24971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97505" y="1981200"/>
            <a:ext cx="769683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诗中“采、有、掇、捋、袺、襭”这六个字的顺序能够更换吗？试结合诗歌分析原因。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38475" y="1346200"/>
            <a:ext cx="903668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能。这首诗用词连贯，是按劳动情景的推进来写的。人们从一开始的呼朋引伴“采之”“有之”，拉开了劳动的序幕，之后，到一片片“掇之”，一把把“捋之”，再到手提衣襟“袺之”，掖起衣襟“襭之”，这是一个由少到多、由慢到快的完整劳动过程，即越采越多，直至满载而归，所以顺序不能更换。</a:t>
            </a:r>
            <a:endParaRPr lang="zh-CN" altLang="en-US" sz="36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71720" y="5869305"/>
            <a:ext cx="551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这是什么手法？</a:t>
            </a:r>
            <a:endParaRPr lang="zh-CN" altLang="en-US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ctrTitle" idx="4294967295"/>
          </p:nvPr>
        </p:nvSpPr>
        <p:spPr>
          <a:xfrm>
            <a:off x="1473200" y="2387600"/>
            <a:ext cx="11052175" cy="1744663"/>
          </a:xfrm>
        </p:spPr>
        <p:txBody>
          <a:bodyPr vert="horz" wrap="square" lIns="119205" tIns="59603" rIns="119205" bIns="59603" anchor="ctr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endParaRPr sz="5200"/>
          </a:p>
        </p:txBody>
      </p:sp>
      <p:sp>
        <p:nvSpPr>
          <p:cNvPr id="5123" name="Rectangle 3"/>
          <p:cNvSpPr>
            <a:spLocks noGrp="1"/>
          </p:cNvSpPr>
          <p:nvPr>
            <p:ph type="subTitle" idx="4294967295"/>
          </p:nvPr>
        </p:nvSpPr>
        <p:spPr>
          <a:xfrm>
            <a:off x="5283200" y="4445000"/>
            <a:ext cx="5634038" cy="795338"/>
          </a:xfrm>
        </p:spPr>
        <p:txBody>
          <a:bodyPr vert="horz" wrap="square" lIns="119205" tIns="59603" rIns="119205" bIns="59603" anchor="t"/>
          <a:lstStyle>
            <a:lvl1pPr marL="0" lvl="0" indent="0" algn="ctr">
              <a:buClrTx/>
              <a:buSzTx/>
              <a:buFontTx/>
              <a:buNone/>
              <a:defRPr/>
            </a:lvl1pPr>
            <a:lvl2pPr marL="596900" lvl="1" indent="0" algn="ctr">
              <a:buClrTx/>
              <a:buSzTx/>
              <a:buFontTx/>
              <a:buNone/>
              <a:defRPr/>
            </a:lvl2pPr>
            <a:lvl3pPr marL="1192530" lvl="2" indent="0" algn="ctr">
              <a:buClrTx/>
              <a:buSzTx/>
              <a:buFontTx/>
              <a:buNone/>
              <a:defRPr/>
            </a:lvl3pPr>
            <a:lvl4pPr marL="1787525" lvl="3" indent="0" algn="ctr">
              <a:buClrTx/>
              <a:buSzTx/>
              <a:buFontTx/>
              <a:buNone/>
              <a:defRPr/>
            </a:lvl4pPr>
            <a:lvl5pPr marL="2384425" lvl="4" indent="0" algn="ctr">
              <a:buClrTx/>
              <a:buSzTx/>
              <a:buFontTx/>
              <a:buNone/>
              <a:defRPr/>
            </a:lvl5pPr>
          </a:lstStyle>
          <a:p>
            <a:pPr lvl="0" eaLnBrk="1" hangingPunct="1">
              <a:lnSpc>
                <a:spcPct val="80000"/>
              </a:lnSpc>
            </a:pPr>
            <a:endParaRPr sz="3600"/>
          </a:p>
        </p:txBody>
      </p:sp>
      <p:sp>
        <p:nvSpPr>
          <p:cNvPr id="2" name="文本框 1"/>
          <p:cNvSpPr txBox="1"/>
          <p:nvPr/>
        </p:nvSpPr>
        <p:spPr>
          <a:xfrm>
            <a:off x="241935" y="400685"/>
            <a:ext cx="11623675" cy="698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诗经在艺术手法上主要采用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赋比兴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的方法。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赋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直接铺陈叙述，直截了当地表达所要陈述的思想感情，是《诗经》最基本的表现手法。朱熹：“赋者，敷也，敷陈其事而直言之者也。”如《邶风击鼓》所言“‘死生契阔’，与子成说。执子之手，与子偕老”，很直接、很热烈地将自己的爱情誓言表达出来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：即比喻，明喻和暗喻均属此类。朱熹：“比者，以彼物比此物也。”如《魏风硕鼠》通篇用比。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兴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：即起兴，用其他事物引出要说的内容。朱熹：“兴者，先言他物以引起所咏之词也。”如《周南关雎》“关关雎鸠，在河之洲。窈窕淑女，君子好逑”，用“雎鸠鸟在河中叫”起兴。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《诗经》六义：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《诗经》“六义”指“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风、雅、颂、赋、比、兴”。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16935" y="6416040"/>
            <a:ext cx="551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</a:rPr>
              <a:t>本文用的就是赋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985"/>
            <a:ext cx="13003530" cy="81419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7698"/>
            <a:ext cx="3417039" cy="7239260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106" y="5229801"/>
            <a:ext cx="2506613" cy="249712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130" y="2541905"/>
            <a:ext cx="1237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《诗经》中的诗歌形式以四言为主，多数为隔句用韵，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在章法上具有重章叠句、反复咏唱的特点。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985"/>
            <a:ext cx="13003530" cy="81419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7698"/>
            <a:ext cx="3417039" cy="7239260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106" y="5229801"/>
            <a:ext cx="2506613" cy="24971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95725" y="2223770"/>
            <a:ext cx="5212080" cy="313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</a:rPr>
              <a:t>诗歌韵律之美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</a:rPr>
              <a:t>画面之美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</a:rPr>
              <a:t>劳动之美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7602b21d07e74713b2b6dcee69774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5075" y="528955"/>
            <a:ext cx="6611620" cy="66116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10530" y="3050540"/>
            <a:ext cx="26212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再见</a:t>
            </a:r>
            <a:endParaRPr lang="zh-CN" altLang="en-US" sz="96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823700" y="12141200"/>
            <a:ext cx="368300" cy="4191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815" y="577215"/>
            <a:ext cx="6633210" cy="60559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301480" y="1795145"/>
            <a:ext cx="1659890" cy="36195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b="1">
                <a:latin typeface="微软雅黑" panose="020B0503020204020204" charset="-122"/>
                <a:ea typeface="微软雅黑" panose="020B0503020204020204" charset="-122"/>
              </a:rPr>
              <a:t>芣   苢</a:t>
            </a:r>
            <a:endParaRPr lang="zh-CN" altLang="en-US" sz="9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61370" y="5153660"/>
            <a:ext cx="798195" cy="19583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诗  经</a:t>
            </a:r>
            <a:endParaRPr lang="zh-CN" altLang="en-US" sz="40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3003530" cy="81267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0809" y="3710512"/>
            <a:ext cx="409247" cy="7926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40840" y="3303905"/>
            <a:ext cx="93268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7200" b="1">
                <a:latin typeface="微软雅黑" panose="020B0503020204020204" charset="-122"/>
                <a:ea typeface="微软雅黑" panose="020B0503020204020204" charset="-122"/>
              </a:rPr>
              <a:t>复习《诗经》相关知识</a:t>
            </a:r>
            <a:endParaRPr lang="zh-CN" altLang="en-US" sz="7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5560" y="431800"/>
            <a:ext cx="11179810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《诗经》是我国第一部诗歌总集，共收录从西周初年到春秋中叶的诗歌305篇。先秦称其为《诗》，或取其整数称“诗三百”。汉代时被尊为经典，始称《诗经》，并沿用至今。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《诗经》按用途和音乐分“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风、雅、颂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三部分，内容上包括，①社会政治诗，对生活愤懑忧伤，抒发感慨，对政治或赞美或讥讽、抨击；②爱情诗，歌颂美好的爱情；③史诗，记载民族的历史，歌颂祖先的功勋；④反映兵役、劳役给劳动人民带来的不幸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诗经在内容上分为《风》《雅》《颂》三部分。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《风》是周代各地的歌谣；《雅》是周人的正声雅乐，又分《小雅》和《大雅》；《颂》是朝廷和贵族宗庙祭祀的乐歌，又分为《周颂》《鲁颂》和《商颂》。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3003530" cy="81267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0809" y="3710512"/>
            <a:ext cx="409247" cy="7926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56610" y="2908935"/>
            <a:ext cx="60147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播放朗读，注意读音，把握基本意思，解决字词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47085" y="963930"/>
            <a:ext cx="830072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①芣苢(fú yǐ)：植物名称，即车前子，种子和草可作药用。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②薄言：发语词，没有实义。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③有：采得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④掇(duō)：拾取。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⑤捋( luō)：用手掌成把地脱取东西。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⑥袺(jié)：用手提着衣襟兜东西。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⑦襭(xié)：把衣襟别在腰间兜东西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22750" y="1457960"/>
            <a:ext cx="629539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朗诵这首诗歌要注意哪些要领？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⑴把握好节奏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⑵注意轻重音：助词适当轻读，动词适当重读。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⑶读出劳动的欢欣，心情的的热情。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"/>
            <a:ext cx="13003530" cy="81267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0809" y="3710512"/>
            <a:ext cx="409247" cy="7926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22040" y="2840990"/>
            <a:ext cx="46532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>
                <a:latin typeface="微软雅黑" panose="020B0503020204020204" charset="-122"/>
                <a:ea typeface="微软雅黑" panose="020B0503020204020204" charset="-122"/>
              </a:rPr>
              <a:t>翻译诗歌</a:t>
            </a:r>
            <a:endParaRPr lang="zh-CN" altLang="en-US" sz="8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2770" y="1587500"/>
            <a:ext cx="3738880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采采芣苢，薄言采之。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采采芣苢，薄言有之。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采采芣苢，薄言掇之。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采采芣苢，薄言捋之。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采采芣苢，薄言袺之。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采采芣苢，薄言襭之。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2920" y="1680845"/>
            <a:ext cx="6228080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车前子儿采呀采，采呀快快采些来。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车前子儿采呀采，采呀快快采起来。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车前子儿采呀采，一颗一颗拾起来。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车前子儿采呀采，一把一把捋下来。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车前子儿采呀采，手提着衣襟兜起来。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车前子儿采呀采，掖起了衣襟兜回来。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华文行楷"/>
        <a:ea typeface="华文行楷"/>
        <a:cs typeface="Arial"/>
      </a:majorFont>
      <a:minorFont>
        <a:latin typeface="华文行楷"/>
        <a:ea typeface="华文行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华文行楷"/>
        <a:ea typeface="华文行楷"/>
        <a:cs typeface="Arial"/>
      </a:majorFont>
      <a:minorFont>
        <a:latin typeface="华文行楷"/>
        <a:ea typeface="华文行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华文行楷"/>
        <a:ea typeface="华文行楷"/>
        <a:cs typeface="Arial"/>
      </a:majorFont>
      <a:minorFont>
        <a:latin typeface="华文行楷"/>
        <a:ea typeface="华文行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华文行楷"/>
        <a:ea typeface="华文行楷"/>
        <a:cs typeface="Arial"/>
      </a:majorFont>
      <a:minorFont>
        <a:latin typeface="华文行楷"/>
        <a:ea typeface="华文行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1458</Words>
  <Application>WPS 演示</Application>
  <PresentationFormat>全屏显示(16:9)</PresentationFormat>
  <Paragraphs>77</Paragraphs>
  <Slides>17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华文行楷</vt:lpstr>
      <vt:lpstr>Calibri</vt:lpstr>
      <vt:lpstr>默认设计模板</vt:lpstr>
      <vt:lpstr>1_默认设计模板</vt:lpstr>
      <vt:lpstr>2_默认设计模板</vt:lpstr>
      <vt:lpstr>3_默认设计模板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水墨风格ppt</dc:title>
  <dc:creator>奥巴牛</dc:creator>
  <cp:keywords>奥巴牛</cp:keywords>
  <dc:description>QQ978767986</dc:description>
  <dc:subject>水墨风格ppt</dc:subject>
  <cp:lastModifiedBy>Administrator</cp:lastModifiedBy>
  <cp:revision>14</cp:revision>
  <dcterms:created xsi:type="dcterms:W3CDTF">2013-10-08T00:30:00Z</dcterms:created>
  <dcterms:modified xsi:type="dcterms:W3CDTF">2021-05-22T01:02:49Z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  <property fmtid="{D5CDD505-2E9C-101B-9397-08002B2CF9AE}" pid="3" name="Version">
    <vt:r8>1</vt:r8>
  </property>
</Properties>
</file>