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258" r:id="rId4"/>
    <p:sldId id="342" r:id="rId5"/>
    <p:sldId id="257" r:id="rId6"/>
    <p:sldId id="299" r:id="rId7"/>
    <p:sldId id="301" r:id="rId8"/>
    <p:sldId id="267" r:id="rId9"/>
    <p:sldId id="321" r:id="rId10"/>
    <p:sldId id="303" r:id="rId11"/>
    <p:sldId id="304" r:id="rId12"/>
    <p:sldId id="305" r:id="rId13"/>
    <p:sldId id="261" r:id="rId14"/>
    <p:sldId id="262" r:id="rId15"/>
    <p:sldId id="306" r:id="rId16"/>
    <p:sldId id="308" r:id="rId17"/>
    <p:sldId id="268" r:id="rId18"/>
    <p:sldId id="263" r:id="rId19"/>
    <p:sldId id="259" r:id="rId20"/>
    <p:sldId id="341" r:id="rId21"/>
    <p:sldId id="273" r:id="rId22"/>
    <p:sldId id="275" r:id="rId23"/>
    <p:sldId id="294" r:id="rId24"/>
    <p:sldId id="309" r:id="rId25"/>
    <p:sldId id="295" r:id="rId26"/>
    <p:sldId id="278" r:id="rId27"/>
    <p:sldId id="277" r:id="rId28"/>
    <p:sldId id="279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24" autoAdjust="0"/>
    <p:restoredTop sz="94660"/>
  </p:normalViewPr>
  <p:slideViewPr>
    <p:cSldViewPr snapToGrid="0">
      <p:cViewPr>
        <p:scale>
          <a:sx n="93" d="100"/>
          <a:sy n="93" d="100"/>
        </p:scale>
        <p:origin x="-102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2396" y="6280243"/>
            <a:ext cx="502374" cy="5023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36" r="-258"/>
          <a:stretch>
            <a:fillRect/>
          </a:stretch>
        </p:blipFill>
        <p:spPr>
          <a:xfrm>
            <a:off x="9370817" y="1754624"/>
            <a:ext cx="2729676" cy="46662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60517" y="1529053"/>
            <a:ext cx="2729676" cy="466620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0701" y="462410"/>
            <a:ext cx="2428568" cy="40426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523"/>
          <a:stretch>
            <a:fillRect/>
          </a:stretch>
        </p:blipFill>
        <p:spPr>
          <a:xfrm>
            <a:off x="10711526" y="4827663"/>
            <a:ext cx="1366194" cy="200871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 cstate="email">
            <a:lum bright="70000" contrast="-70000"/>
          </a:blip>
          <a:stretch>
            <a:fillRect/>
          </a:stretch>
        </p:blipFill>
        <p:spPr>
          <a:xfrm>
            <a:off x="68930" y="8285"/>
            <a:ext cx="12192000" cy="5080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5562600"/>
            <a:ext cx="12192000" cy="133783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816558" y="4079101"/>
            <a:ext cx="3283935" cy="279330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358" y="4716642"/>
            <a:ext cx="2498405" cy="2125137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3743639" y="1599915"/>
            <a:ext cx="4704722" cy="2670828"/>
            <a:chOff x="3814373" y="-4605717"/>
            <a:chExt cx="4704722" cy="2670828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12" cstate="email"/>
            <a:stretch>
              <a:fillRect/>
            </a:stretch>
          </p:blipFill>
          <p:spPr>
            <a:xfrm rot="5400000">
              <a:off x="4831320" y="-5622664"/>
              <a:ext cx="2670828" cy="470472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 userDrawn="1"/>
          </p:nvSpPr>
          <p:spPr>
            <a:xfrm>
              <a:off x="4784021" y="-403705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口语交际</a:t>
              </a:r>
              <a:endParaRPr lang="zh-CN" altLang="en-US" sz="5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7"/>
            <p:cNvSpPr txBox="1"/>
            <p:nvPr userDrawn="1"/>
          </p:nvSpPr>
          <p:spPr>
            <a:xfrm>
              <a:off x="5616779" y="-2998304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</a:t>
              </a:r>
              <a:endParaRPr lang="zh-CN" altLang="en-US" sz="4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8"/>
          <p:cNvSpPr/>
          <p:nvPr userDrawn="1"/>
        </p:nvSpPr>
        <p:spPr>
          <a:xfrm>
            <a:off x="7518401" y="133010"/>
            <a:ext cx="4559320" cy="36830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部编版</a:t>
            </a:r>
            <a:r>
              <a:rPr lang="en-US" altLang="zh-CN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sz="1800" b="0" kern="0" spc="12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小学语文四年级上册第六单元</a:t>
            </a:r>
            <a:endParaRPr lang="zh-CN" altLang="en-US" sz="1800" b="0" kern="0" spc="120">
              <a:solidFill>
                <a:schemeClr val="tx2">
                  <a:lumMod val="50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838713" y="3577341"/>
            <a:ext cx="3589704" cy="30218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879334" y="5548192"/>
            <a:ext cx="1921528" cy="12941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repeatCount="1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accel="500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accel="500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4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 userDrawn="1"/>
        </p:nvSpPr>
        <p:spPr>
          <a:xfrm flipH="1">
            <a:off x="333902" y="335867"/>
            <a:ext cx="11653494" cy="6131773"/>
          </a:xfrm>
          <a:prstGeom prst="rect">
            <a:avLst/>
          </a:prstGeom>
          <a:solidFill>
            <a:srgbClr val="B3DFDD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flipH="1">
            <a:off x="504650" y="473088"/>
            <a:ext cx="11311998" cy="5857329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1482886" y="1314338"/>
            <a:ext cx="9226228" cy="32512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email">
            <a:lum bright="70000" contrast="-70000"/>
          </a:blip>
          <a:stretch>
            <a:fillRect/>
          </a:stretch>
        </p:blipFill>
        <p:spPr>
          <a:xfrm>
            <a:off x="-38581" y="-31187"/>
            <a:ext cx="12192000" cy="508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flipH="1">
            <a:off x="7841563" y="3794763"/>
            <a:ext cx="3589704" cy="30218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5562600"/>
            <a:ext cx="12192000" cy="13378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 userDrawn="1"/>
        </p:nvGrpSpPr>
        <p:grpSpPr>
          <a:xfrm>
            <a:off x="257851" y="155587"/>
            <a:ext cx="11762532" cy="6594668"/>
            <a:chOff x="29419" y="33596"/>
            <a:chExt cx="12115253" cy="6792421"/>
          </a:xfrm>
        </p:grpSpPr>
        <p:sp>
          <p:nvSpPr>
            <p:cNvPr id="6" name="矩形 5"/>
            <p:cNvSpPr/>
            <p:nvPr userDrawn="1"/>
          </p:nvSpPr>
          <p:spPr>
            <a:xfrm>
              <a:off x="137430" y="141607"/>
              <a:ext cx="11899230" cy="6576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 userDrawn="1"/>
          </p:nvGrpSpPr>
          <p:grpSpPr>
            <a:xfrm>
              <a:off x="2870498" y="33596"/>
              <a:ext cx="9274174" cy="6491748"/>
              <a:chOff x="2834494" y="80628"/>
              <a:chExt cx="9274174" cy="6491748"/>
            </a:xfrm>
          </p:grpSpPr>
          <p:cxnSp>
            <p:nvCxnSpPr>
              <p:cNvPr id="19" name="直接连接符 18"/>
              <p:cNvCxnSpPr/>
              <p:nvPr userDrawn="1"/>
            </p:nvCxnSpPr>
            <p:spPr>
              <a:xfrm>
                <a:off x="3043300" y="188640"/>
                <a:ext cx="8957356" cy="0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 userDrawn="1"/>
            </p:nvCxnSpPr>
            <p:spPr>
              <a:xfrm flipH="1">
                <a:off x="12000656" y="188640"/>
                <a:ext cx="0" cy="6167712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 userDrawn="1"/>
            </p:nvSpPr>
            <p:spPr>
              <a:xfrm>
                <a:off x="2834494" y="80628"/>
                <a:ext cx="216024" cy="21602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11892644" y="6356352"/>
                <a:ext cx="216024" cy="21602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 userDrawn="1"/>
          </p:nvGrpSpPr>
          <p:grpSpPr>
            <a:xfrm rot="10800000">
              <a:off x="29419" y="334269"/>
              <a:ext cx="9274174" cy="6491748"/>
              <a:chOff x="2834494" y="80628"/>
              <a:chExt cx="9274174" cy="6491748"/>
            </a:xfrm>
          </p:grpSpPr>
          <p:cxnSp>
            <p:nvCxnSpPr>
              <p:cNvPr id="15" name="直接连接符 14"/>
              <p:cNvCxnSpPr/>
              <p:nvPr userDrawn="1"/>
            </p:nvCxnSpPr>
            <p:spPr>
              <a:xfrm>
                <a:off x="3043300" y="188640"/>
                <a:ext cx="8957356" cy="0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 userDrawn="1"/>
            </p:nvCxnSpPr>
            <p:spPr>
              <a:xfrm flipH="1">
                <a:off x="12000656" y="188640"/>
                <a:ext cx="0" cy="6167712"/>
              </a:xfrm>
              <a:prstGeom prst="line">
                <a:avLst/>
              </a:prstGeom>
              <a:ln w="38100" cap="sq">
                <a:solidFill>
                  <a:schemeClr val="bg1">
                    <a:lumMod val="6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 userDrawn="1"/>
            </p:nvSpPr>
            <p:spPr>
              <a:xfrm>
                <a:off x="2834494" y="80628"/>
                <a:ext cx="216024" cy="21602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 userDrawn="1"/>
            </p:nvSpPr>
            <p:spPr>
              <a:xfrm>
                <a:off x="11892644" y="6356352"/>
                <a:ext cx="216024" cy="21602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191344" y="752063"/>
              <a:ext cx="8640960" cy="5917297"/>
              <a:chOff x="191344" y="692696"/>
              <a:chExt cx="8640960" cy="5917297"/>
            </a:xfrm>
          </p:grpSpPr>
          <p:cxnSp>
            <p:nvCxnSpPr>
              <p:cNvPr id="13" name="直接连接符 12"/>
              <p:cNvCxnSpPr/>
              <p:nvPr userDrawn="1"/>
            </p:nvCxnSpPr>
            <p:spPr>
              <a:xfrm flipH="1">
                <a:off x="191344" y="692696"/>
                <a:ext cx="0" cy="5917297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 userDrawn="1"/>
            </p:nvCxnSpPr>
            <p:spPr>
              <a:xfrm flipH="1">
                <a:off x="191344" y="6609993"/>
                <a:ext cx="8640960" cy="0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 userDrawn="1"/>
          </p:nvGrpSpPr>
          <p:grpSpPr>
            <a:xfrm rot="10800000">
              <a:off x="3341694" y="201271"/>
              <a:ext cx="8640960" cy="5917297"/>
              <a:chOff x="191344" y="692696"/>
              <a:chExt cx="8640960" cy="5917297"/>
            </a:xfrm>
          </p:grpSpPr>
          <p:cxnSp>
            <p:nvCxnSpPr>
              <p:cNvPr id="11" name="直接连接符 10"/>
              <p:cNvCxnSpPr/>
              <p:nvPr userDrawn="1"/>
            </p:nvCxnSpPr>
            <p:spPr>
              <a:xfrm flipH="1">
                <a:off x="191344" y="692696"/>
                <a:ext cx="0" cy="5917297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 userDrawn="1"/>
            </p:nvCxnSpPr>
            <p:spPr>
              <a:xfrm flipH="1">
                <a:off x="191344" y="6609993"/>
                <a:ext cx="8640960" cy="0"/>
              </a:xfrm>
              <a:prstGeom prst="line">
                <a:avLst/>
              </a:prstGeom>
              <a:ln w="19050" cap="sq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900436"/>
            <a:chOff x="0" y="0"/>
            <a:chExt cx="12192000" cy="6900436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5562600"/>
              <a:ext cx="12192000" cy="1337836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任意多边形 163"/>
          <p:cNvSpPr/>
          <p:nvPr userDrawn="1"/>
        </p:nvSpPr>
        <p:spPr>
          <a:xfrm flipH="1">
            <a:off x="10239568" y="5457810"/>
            <a:ext cx="1474293" cy="845290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63000"/>
                </a:srgbClr>
              </a:gs>
              <a:gs pos="55000">
                <a:srgbClr val="72202A">
                  <a:alpha val="0"/>
                </a:srgbClr>
              </a:gs>
              <a:gs pos="78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任意多边形 164"/>
          <p:cNvSpPr/>
          <p:nvPr userDrawn="1"/>
        </p:nvSpPr>
        <p:spPr>
          <a:xfrm>
            <a:off x="2211967" y="5540120"/>
            <a:ext cx="1809059" cy="1037229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63000"/>
                </a:srgbClr>
              </a:gs>
              <a:gs pos="55000">
                <a:srgbClr val="72202A">
                  <a:alpha val="0"/>
                </a:srgbClr>
              </a:gs>
              <a:gs pos="78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PA_组合 165"/>
          <p:cNvGrpSpPr/>
          <p:nvPr userDrawn="1"/>
        </p:nvGrpSpPr>
        <p:grpSpPr>
          <a:xfrm>
            <a:off x="8292095" y="696498"/>
            <a:ext cx="1106257" cy="739152"/>
            <a:chOff x="6505576" y="541338"/>
            <a:chExt cx="2836868" cy="1895474"/>
          </a:xfrm>
          <a:solidFill>
            <a:srgbClr val="A22E3C"/>
          </a:solidFill>
        </p:grpSpPr>
        <p:grpSp>
          <p:nvGrpSpPr>
            <p:cNvPr id="6" name="Group 205"/>
            <p:cNvGrpSpPr/>
            <p:nvPr/>
          </p:nvGrpSpPr>
          <p:grpSpPr>
            <a:xfrm>
              <a:off x="7605718" y="901700"/>
              <a:ext cx="1736726" cy="1535112"/>
              <a:chOff x="4791" y="568"/>
              <a:chExt cx="1094" cy="967"/>
            </a:xfrm>
            <a:grpFill/>
          </p:grpSpPr>
          <p:sp>
            <p:nvSpPr>
              <p:cNvPr id="496" name="Freeform 6"/>
              <p:cNvSpPr/>
              <p:nvPr/>
            </p:nvSpPr>
            <p:spPr bwMode="auto">
              <a:xfrm>
                <a:off x="5354" y="928"/>
                <a:ext cx="98" cy="118"/>
              </a:xfrm>
              <a:custGeom>
                <a:avLst/>
                <a:gdLst>
                  <a:gd name="T0" fmla="*/ 169 w 178"/>
                  <a:gd name="T1" fmla="*/ 199 h 214"/>
                  <a:gd name="T2" fmla="*/ 148 w 178"/>
                  <a:gd name="T3" fmla="*/ 185 h 214"/>
                  <a:gd name="T4" fmla="*/ 94 w 178"/>
                  <a:gd name="T5" fmla="*/ 134 h 214"/>
                  <a:gd name="T6" fmla="*/ 43 w 178"/>
                  <a:gd name="T7" fmla="*/ 76 h 214"/>
                  <a:gd name="T8" fmla="*/ 3 w 178"/>
                  <a:gd name="T9" fmla="*/ 16 h 214"/>
                  <a:gd name="T10" fmla="*/ 3 w 178"/>
                  <a:gd name="T11" fmla="*/ 8 h 214"/>
                  <a:gd name="T12" fmla="*/ 52 w 178"/>
                  <a:gd name="T13" fmla="*/ 51 h 214"/>
                  <a:gd name="T14" fmla="*/ 104 w 178"/>
                  <a:gd name="T15" fmla="*/ 107 h 214"/>
                  <a:gd name="T16" fmla="*/ 170 w 178"/>
                  <a:gd name="T17" fmla="*/ 199 h 214"/>
                  <a:gd name="T18" fmla="*/ 169 w 178"/>
                  <a:gd name="T19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214">
                    <a:moveTo>
                      <a:pt x="169" y="199"/>
                    </a:moveTo>
                    <a:cubicBezTo>
                      <a:pt x="158" y="214"/>
                      <a:pt x="155" y="195"/>
                      <a:pt x="148" y="185"/>
                    </a:cubicBezTo>
                    <a:cubicBezTo>
                      <a:pt x="133" y="163"/>
                      <a:pt x="113" y="152"/>
                      <a:pt x="94" y="134"/>
                    </a:cubicBezTo>
                    <a:cubicBezTo>
                      <a:pt x="74" y="117"/>
                      <a:pt x="59" y="97"/>
                      <a:pt x="43" y="76"/>
                    </a:cubicBezTo>
                    <a:cubicBezTo>
                      <a:pt x="29" y="58"/>
                      <a:pt x="26" y="39"/>
                      <a:pt x="3" y="16"/>
                    </a:cubicBezTo>
                    <a:cubicBezTo>
                      <a:pt x="0" y="14"/>
                      <a:pt x="4" y="9"/>
                      <a:pt x="3" y="8"/>
                    </a:cubicBezTo>
                    <a:cubicBezTo>
                      <a:pt x="22" y="0"/>
                      <a:pt x="42" y="36"/>
                      <a:pt x="52" y="51"/>
                    </a:cubicBezTo>
                    <a:cubicBezTo>
                      <a:pt x="68" y="73"/>
                      <a:pt x="84" y="89"/>
                      <a:pt x="104" y="107"/>
                    </a:cubicBezTo>
                    <a:cubicBezTo>
                      <a:pt x="125" y="127"/>
                      <a:pt x="178" y="166"/>
                      <a:pt x="170" y="199"/>
                    </a:cubicBezTo>
                    <a:lnTo>
                      <a:pt x="169" y="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7"/>
              <p:cNvSpPr/>
              <p:nvPr/>
            </p:nvSpPr>
            <p:spPr bwMode="auto">
              <a:xfrm>
                <a:off x="5232" y="1003"/>
                <a:ext cx="115" cy="107"/>
              </a:xfrm>
              <a:custGeom>
                <a:avLst/>
                <a:gdLst>
                  <a:gd name="T0" fmla="*/ 0 w 208"/>
                  <a:gd name="T1" fmla="*/ 25 h 195"/>
                  <a:gd name="T2" fmla="*/ 43 w 208"/>
                  <a:gd name="T3" fmla="*/ 60 h 195"/>
                  <a:gd name="T4" fmla="*/ 91 w 208"/>
                  <a:gd name="T5" fmla="*/ 115 h 195"/>
                  <a:gd name="T6" fmla="*/ 187 w 208"/>
                  <a:gd name="T7" fmla="*/ 178 h 195"/>
                  <a:gd name="T8" fmla="*/ 186 w 208"/>
                  <a:gd name="T9" fmla="*/ 179 h 195"/>
                  <a:gd name="T10" fmla="*/ 121 w 208"/>
                  <a:gd name="T11" fmla="*/ 105 h 195"/>
                  <a:gd name="T12" fmla="*/ 2 w 208"/>
                  <a:gd name="T13" fmla="*/ 22 h 195"/>
                  <a:gd name="T14" fmla="*/ 0 w 208"/>
                  <a:gd name="T15" fmla="*/ 2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8" h="195">
                    <a:moveTo>
                      <a:pt x="0" y="25"/>
                    </a:moveTo>
                    <a:cubicBezTo>
                      <a:pt x="3" y="36"/>
                      <a:pt x="32" y="50"/>
                      <a:pt x="43" y="60"/>
                    </a:cubicBezTo>
                    <a:cubicBezTo>
                      <a:pt x="61" y="78"/>
                      <a:pt x="74" y="98"/>
                      <a:pt x="91" y="115"/>
                    </a:cubicBezTo>
                    <a:cubicBezTo>
                      <a:pt x="109" y="133"/>
                      <a:pt x="170" y="195"/>
                      <a:pt x="187" y="178"/>
                    </a:cubicBezTo>
                    <a:cubicBezTo>
                      <a:pt x="186" y="179"/>
                      <a:pt x="186" y="179"/>
                      <a:pt x="186" y="179"/>
                    </a:cubicBezTo>
                    <a:cubicBezTo>
                      <a:pt x="208" y="141"/>
                      <a:pt x="145" y="123"/>
                      <a:pt x="121" y="105"/>
                    </a:cubicBezTo>
                    <a:cubicBezTo>
                      <a:pt x="98" y="87"/>
                      <a:pt x="39" y="0"/>
                      <a:pt x="2" y="22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8"/>
              <p:cNvSpPr/>
              <p:nvPr/>
            </p:nvSpPr>
            <p:spPr bwMode="auto">
              <a:xfrm>
                <a:off x="5110" y="862"/>
                <a:ext cx="129" cy="93"/>
              </a:xfrm>
              <a:custGeom>
                <a:avLst/>
                <a:gdLst>
                  <a:gd name="T0" fmla="*/ 234 w 234"/>
                  <a:gd name="T1" fmla="*/ 166 h 169"/>
                  <a:gd name="T2" fmla="*/ 112 w 234"/>
                  <a:gd name="T3" fmla="*/ 109 h 169"/>
                  <a:gd name="T4" fmla="*/ 44 w 234"/>
                  <a:gd name="T5" fmla="*/ 58 h 169"/>
                  <a:gd name="T6" fmla="*/ 0 w 234"/>
                  <a:gd name="T7" fmla="*/ 20 h 169"/>
                  <a:gd name="T8" fmla="*/ 2 w 234"/>
                  <a:gd name="T9" fmla="*/ 20 h 169"/>
                  <a:gd name="T10" fmla="*/ 143 w 234"/>
                  <a:gd name="T11" fmla="*/ 96 h 169"/>
                  <a:gd name="T12" fmla="*/ 231 w 234"/>
                  <a:gd name="T13" fmla="*/ 155 h 169"/>
                  <a:gd name="T14" fmla="*/ 234 w 234"/>
                  <a:gd name="T15" fmla="*/ 16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4" h="169">
                    <a:moveTo>
                      <a:pt x="234" y="166"/>
                    </a:moveTo>
                    <a:cubicBezTo>
                      <a:pt x="194" y="169"/>
                      <a:pt x="145" y="131"/>
                      <a:pt x="112" y="109"/>
                    </a:cubicBezTo>
                    <a:cubicBezTo>
                      <a:pt x="88" y="95"/>
                      <a:pt x="67" y="75"/>
                      <a:pt x="44" y="58"/>
                    </a:cubicBezTo>
                    <a:cubicBezTo>
                      <a:pt x="29" y="46"/>
                      <a:pt x="6" y="36"/>
                      <a:pt x="0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9" y="0"/>
                      <a:pt x="117" y="83"/>
                      <a:pt x="143" y="96"/>
                    </a:cubicBezTo>
                    <a:cubicBezTo>
                      <a:pt x="170" y="110"/>
                      <a:pt x="219" y="113"/>
                      <a:pt x="231" y="155"/>
                    </a:cubicBezTo>
                    <a:lnTo>
                      <a:pt x="234" y="1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9"/>
              <p:cNvSpPr/>
              <p:nvPr/>
            </p:nvSpPr>
            <p:spPr bwMode="auto">
              <a:xfrm>
                <a:off x="5174" y="981"/>
                <a:ext cx="102" cy="83"/>
              </a:xfrm>
              <a:custGeom>
                <a:avLst/>
                <a:gdLst>
                  <a:gd name="T0" fmla="*/ 165 w 186"/>
                  <a:gd name="T1" fmla="*/ 118 h 151"/>
                  <a:gd name="T2" fmla="*/ 186 w 186"/>
                  <a:gd name="T3" fmla="*/ 142 h 151"/>
                  <a:gd name="T4" fmla="*/ 186 w 186"/>
                  <a:gd name="T5" fmla="*/ 143 h 151"/>
                  <a:gd name="T6" fmla="*/ 89 w 186"/>
                  <a:gd name="T7" fmla="*/ 96 h 151"/>
                  <a:gd name="T8" fmla="*/ 18 w 186"/>
                  <a:gd name="T9" fmla="*/ 12 h 151"/>
                  <a:gd name="T10" fmla="*/ 166 w 186"/>
                  <a:gd name="T11" fmla="*/ 119 h 151"/>
                  <a:gd name="T12" fmla="*/ 165 w 186"/>
                  <a:gd name="T13" fmla="*/ 11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151">
                    <a:moveTo>
                      <a:pt x="165" y="118"/>
                    </a:moveTo>
                    <a:cubicBezTo>
                      <a:pt x="164" y="120"/>
                      <a:pt x="182" y="138"/>
                      <a:pt x="186" y="142"/>
                    </a:cubicBezTo>
                    <a:cubicBezTo>
                      <a:pt x="186" y="143"/>
                      <a:pt x="186" y="143"/>
                      <a:pt x="186" y="143"/>
                    </a:cubicBezTo>
                    <a:cubicBezTo>
                      <a:pt x="155" y="151"/>
                      <a:pt x="111" y="115"/>
                      <a:pt x="89" y="96"/>
                    </a:cubicBezTo>
                    <a:cubicBezTo>
                      <a:pt x="75" y="84"/>
                      <a:pt x="0" y="32"/>
                      <a:pt x="18" y="12"/>
                    </a:cubicBezTo>
                    <a:cubicBezTo>
                      <a:pt x="67" y="0"/>
                      <a:pt x="125" y="101"/>
                      <a:pt x="166" y="119"/>
                    </a:cubicBezTo>
                    <a:lnTo>
                      <a:pt x="165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0"/>
              <p:cNvSpPr/>
              <p:nvPr/>
            </p:nvSpPr>
            <p:spPr bwMode="auto">
              <a:xfrm>
                <a:off x="5071" y="850"/>
                <a:ext cx="126" cy="106"/>
              </a:xfrm>
              <a:custGeom>
                <a:avLst/>
                <a:gdLst>
                  <a:gd name="T0" fmla="*/ 195 w 229"/>
                  <a:gd name="T1" fmla="*/ 138 h 194"/>
                  <a:gd name="T2" fmla="*/ 147 w 229"/>
                  <a:gd name="T3" fmla="*/ 103 h 194"/>
                  <a:gd name="T4" fmla="*/ 91 w 229"/>
                  <a:gd name="T5" fmla="*/ 64 h 194"/>
                  <a:gd name="T6" fmla="*/ 87 w 229"/>
                  <a:gd name="T7" fmla="*/ 60 h 194"/>
                  <a:gd name="T8" fmla="*/ 87 w 229"/>
                  <a:gd name="T9" fmla="*/ 60 h 194"/>
                  <a:gd name="T10" fmla="*/ 86 w 229"/>
                  <a:gd name="T11" fmla="*/ 60 h 194"/>
                  <a:gd name="T12" fmla="*/ 7 w 229"/>
                  <a:gd name="T13" fmla="*/ 18 h 194"/>
                  <a:gd name="T14" fmla="*/ 5 w 229"/>
                  <a:gd name="T15" fmla="*/ 18 h 194"/>
                  <a:gd name="T16" fmla="*/ 5 w 229"/>
                  <a:gd name="T17" fmla="*/ 18 h 194"/>
                  <a:gd name="T18" fmla="*/ 59 w 229"/>
                  <a:gd name="T19" fmla="*/ 72 h 194"/>
                  <a:gd name="T20" fmla="*/ 120 w 229"/>
                  <a:gd name="T21" fmla="*/ 137 h 194"/>
                  <a:gd name="T22" fmla="*/ 214 w 229"/>
                  <a:gd name="T23" fmla="*/ 191 h 194"/>
                  <a:gd name="T24" fmla="*/ 198 w 229"/>
                  <a:gd name="T25" fmla="*/ 141 h 194"/>
                  <a:gd name="T26" fmla="*/ 195 w 229"/>
                  <a:gd name="T27" fmla="*/ 1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9" h="194">
                    <a:moveTo>
                      <a:pt x="195" y="138"/>
                    </a:moveTo>
                    <a:cubicBezTo>
                      <a:pt x="178" y="129"/>
                      <a:pt x="162" y="116"/>
                      <a:pt x="147" y="103"/>
                    </a:cubicBezTo>
                    <a:cubicBezTo>
                      <a:pt x="130" y="88"/>
                      <a:pt x="109" y="78"/>
                      <a:pt x="91" y="64"/>
                    </a:cubicBezTo>
                    <a:cubicBezTo>
                      <a:pt x="89" y="63"/>
                      <a:pt x="88" y="61"/>
                      <a:pt x="87" y="60"/>
                    </a:cubicBezTo>
                    <a:cubicBezTo>
                      <a:pt x="85" y="59"/>
                      <a:pt x="87" y="60"/>
                      <a:pt x="87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58" y="47"/>
                      <a:pt x="33" y="0"/>
                      <a:pt x="7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0" y="34"/>
                      <a:pt x="48" y="59"/>
                      <a:pt x="59" y="72"/>
                    </a:cubicBezTo>
                    <a:cubicBezTo>
                      <a:pt x="78" y="95"/>
                      <a:pt x="95" y="117"/>
                      <a:pt x="120" y="137"/>
                    </a:cubicBezTo>
                    <a:cubicBezTo>
                      <a:pt x="142" y="156"/>
                      <a:pt x="186" y="194"/>
                      <a:pt x="214" y="191"/>
                    </a:cubicBezTo>
                    <a:cubicBezTo>
                      <a:pt x="229" y="178"/>
                      <a:pt x="210" y="148"/>
                      <a:pt x="198" y="141"/>
                    </a:cubicBezTo>
                    <a:lnTo>
                      <a:pt x="195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1"/>
              <p:cNvSpPr/>
              <p:nvPr/>
            </p:nvSpPr>
            <p:spPr bwMode="auto">
              <a:xfrm>
                <a:off x="5076" y="1020"/>
                <a:ext cx="150" cy="44"/>
              </a:xfrm>
              <a:custGeom>
                <a:avLst/>
                <a:gdLst>
                  <a:gd name="T0" fmla="*/ 244 w 272"/>
                  <a:gd name="T1" fmla="*/ 8 h 80"/>
                  <a:gd name="T2" fmla="*/ 272 w 272"/>
                  <a:gd name="T3" fmla="*/ 31 h 80"/>
                  <a:gd name="T4" fmla="*/ 272 w 272"/>
                  <a:gd name="T5" fmla="*/ 32 h 80"/>
                  <a:gd name="T6" fmla="*/ 232 w 272"/>
                  <a:gd name="T7" fmla="*/ 47 h 80"/>
                  <a:gd name="T8" fmla="*/ 152 w 272"/>
                  <a:gd name="T9" fmla="*/ 66 h 80"/>
                  <a:gd name="T10" fmla="*/ 0 w 272"/>
                  <a:gd name="T11" fmla="*/ 46 h 80"/>
                  <a:gd name="T12" fmla="*/ 136 w 272"/>
                  <a:gd name="T13" fmla="*/ 34 h 80"/>
                  <a:gd name="T14" fmla="*/ 245 w 272"/>
                  <a:gd name="T15" fmla="*/ 9 h 80"/>
                  <a:gd name="T16" fmla="*/ 244 w 272"/>
                  <a:gd name="T17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80">
                    <a:moveTo>
                      <a:pt x="244" y="8"/>
                    </a:moveTo>
                    <a:cubicBezTo>
                      <a:pt x="250" y="15"/>
                      <a:pt x="263" y="27"/>
                      <a:pt x="272" y="31"/>
                    </a:cubicBezTo>
                    <a:cubicBezTo>
                      <a:pt x="272" y="32"/>
                      <a:pt x="272" y="32"/>
                      <a:pt x="272" y="32"/>
                    </a:cubicBezTo>
                    <a:cubicBezTo>
                      <a:pt x="264" y="43"/>
                      <a:pt x="246" y="43"/>
                      <a:pt x="232" y="47"/>
                    </a:cubicBezTo>
                    <a:cubicBezTo>
                      <a:pt x="204" y="53"/>
                      <a:pt x="181" y="62"/>
                      <a:pt x="152" y="66"/>
                    </a:cubicBezTo>
                    <a:cubicBezTo>
                      <a:pt x="113" y="69"/>
                      <a:pt x="1" y="80"/>
                      <a:pt x="0" y="46"/>
                    </a:cubicBezTo>
                    <a:cubicBezTo>
                      <a:pt x="6" y="21"/>
                      <a:pt x="103" y="39"/>
                      <a:pt x="136" y="34"/>
                    </a:cubicBezTo>
                    <a:cubicBezTo>
                      <a:pt x="163" y="32"/>
                      <a:pt x="227" y="0"/>
                      <a:pt x="245" y="9"/>
                    </a:cubicBezTo>
                    <a:lnTo>
                      <a:pt x="24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2"/>
              <p:cNvSpPr/>
              <p:nvPr/>
            </p:nvSpPr>
            <p:spPr bwMode="auto">
              <a:xfrm>
                <a:off x="5703" y="1101"/>
                <a:ext cx="181" cy="255"/>
              </a:xfrm>
              <a:custGeom>
                <a:avLst/>
                <a:gdLst>
                  <a:gd name="T0" fmla="*/ 3 w 329"/>
                  <a:gd name="T1" fmla="*/ 8 h 465"/>
                  <a:gd name="T2" fmla="*/ 222 w 329"/>
                  <a:gd name="T3" fmla="*/ 215 h 465"/>
                  <a:gd name="T4" fmla="*/ 289 w 329"/>
                  <a:gd name="T5" fmla="*/ 353 h 465"/>
                  <a:gd name="T6" fmla="*/ 322 w 329"/>
                  <a:gd name="T7" fmla="*/ 462 h 465"/>
                  <a:gd name="T8" fmla="*/ 328 w 329"/>
                  <a:gd name="T9" fmla="*/ 458 h 465"/>
                  <a:gd name="T10" fmla="*/ 291 w 329"/>
                  <a:gd name="T11" fmla="*/ 336 h 465"/>
                  <a:gd name="T12" fmla="*/ 222 w 329"/>
                  <a:gd name="T13" fmla="*/ 204 h 465"/>
                  <a:gd name="T14" fmla="*/ 5 w 329"/>
                  <a:gd name="T15" fmla="*/ 2 h 465"/>
                  <a:gd name="T16" fmla="*/ 3 w 329"/>
                  <a:gd name="T17" fmla="*/ 8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465">
                    <a:moveTo>
                      <a:pt x="3" y="8"/>
                    </a:moveTo>
                    <a:cubicBezTo>
                      <a:pt x="86" y="64"/>
                      <a:pt x="163" y="132"/>
                      <a:pt x="222" y="215"/>
                    </a:cubicBezTo>
                    <a:cubicBezTo>
                      <a:pt x="251" y="256"/>
                      <a:pt x="276" y="304"/>
                      <a:pt x="289" y="353"/>
                    </a:cubicBezTo>
                    <a:cubicBezTo>
                      <a:pt x="300" y="390"/>
                      <a:pt x="299" y="430"/>
                      <a:pt x="322" y="462"/>
                    </a:cubicBezTo>
                    <a:cubicBezTo>
                      <a:pt x="324" y="465"/>
                      <a:pt x="329" y="461"/>
                      <a:pt x="328" y="458"/>
                    </a:cubicBezTo>
                    <a:cubicBezTo>
                      <a:pt x="302" y="423"/>
                      <a:pt x="303" y="376"/>
                      <a:pt x="291" y="336"/>
                    </a:cubicBezTo>
                    <a:cubicBezTo>
                      <a:pt x="277" y="289"/>
                      <a:pt x="250" y="244"/>
                      <a:pt x="222" y="204"/>
                    </a:cubicBezTo>
                    <a:cubicBezTo>
                      <a:pt x="165" y="124"/>
                      <a:pt x="86" y="56"/>
                      <a:pt x="5" y="2"/>
                    </a:cubicBezTo>
                    <a:cubicBezTo>
                      <a:pt x="3" y="0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13"/>
              <p:cNvSpPr/>
              <p:nvPr/>
            </p:nvSpPr>
            <p:spPr bwMode="auto">
              <a:xfrm>
                <a:off x="5508" y="957"/>
                <a:ext cx="245" cy="362"/>
              </a:xfrm>
              <a:custGeom>
                <a:avLst/>
                <a:gdLst>
                  <a:gd name="T0" fmla="*/ 2 w 445"/>
                  <a:gd name="T1" fmla="*/ 660 h 660"/>
                  <a:gd name="T2" fmla="*/ 302 w 445"/>
                  <a:gd name="T3" fmla="*/ 384 h 660"/>
                  <a:gd name="T4" fmla="*/ 395 w 445"/>
                  <a:gd name="T5" fmla="*/ 182 h 660"/>
                  <a:gd name="T6" fmla="*/ 415 w 445"/>
                  <a:gd name="T7" fmla="*/ 1 h 660"/>
                  <a:gd name="T8" fmla="*/ 410 w 445"/>
                  <a:gd name="T9" fmla="*/ 7 h 660"/>
                  <a:gd name="T10" fmla="*/ 394 w 445"/>
                  <a:gd name="T11" fmla="*/ 172 h 660"/>
                  <a:gd name="T12" fmla="*/ 307 w 445"/>
                  <a:gd name="T13" fmla="*/ 364 h 660"/>
                  <a:gd name="T14" fmla="*/ 6 w 445"/>
                  <a:gd name="T15" fmla="*/ 653 h 660"/>
                  <a:gd name="T16" fmla="*/ 2 w 445"/>
                  <a:gd name="T17" fmla="*/ 66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5" h="660">
                    <a:moveTo>
                      <a:pt x="2" y="660"/>
                    </a:moveTo>
                    <a:cubicBezTo>
                      <a:pt x="137" y="615"/>
                      <a:pt x="233" y="503"/>
                      <a:pt x="302" y="384"/>
                    </a:cubicBezTo>
                    <a:cubicBezTo>
                      <a:pt x="339" y="321"/>
                      <a:pt x="369" y="250"/>
                      <a:pt x="395" y="182"/>
                    </a:cubicBezTo>
                    <a:cubicBezTo>
                      <a:pt x="415" y="129"/>
                      <a:pt x="445" y="56"/>
                      <a:pt x="415" y="1"/>
                    </a:cubicBezTo>
                    <a:cubicBezTo>
                      <a:pt x="415" y="0"/>
                      <a:pt x="409" y="5"/>
                      <a:pt x="410" y="7"/>
                    </a:cubicBezTo>
                    <a:cubicBezTo>
                      <a:pt x="437" y="58"/>
                      <a:pt x="412" y="122"/>
                      <a:pt x="394" y="172"/>
                    </a:cubicBezTo>
                    <a:cubicBezTo>
                      <a:pt x="371" y="238"/>
                      <a:pt x="340" y="303"/>
                      <a:pt x="307" y="364"/>
                    </a:cubicBezTo>
                    <a:cubicBezTo>
                      <a:pt x="240" y="487"/>
                      <a:pt x="143" y="608"/>
                      <a:pt x="6" y="653"/>
                    </a:cubicBezTo>
                    <a:cubicBezTo>
                      <a:pt x="4" y="654"/>
                      <a:pt x="0" y="660"/>
                      <a:pt x="2" y="6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14"/>
              <p:cNvSpPr/>
              <p:nvPr/>
            </p:nvSpPr>
            <p:spPr bwMode="auto">
              <a:xfrm>
                <a:off x="5227" y="1292"/>
                <a:ext cx="285" cy="42"/>
              </a:xfrm>
              <a:custGeom>
                <a:avLst/>
                <a:gdLst>
                  <a:gd name="T0" fmla="*/ 6 w 518"/>
                  <a:gd name="T1" fmla="*/ 33 h 77"/>
                  <a:gd name="T2" fmla="*/ 261 w 518"/>
                  <a:gd name="T3" fmla="*/ 56 h 77"/>
                  <a:gd name="T4" fmla="*/ 514 w 518"/>
                  <a:gd name="T5" fmla="*/ 49 h 77"/>
                  <a:gd name="T6" fmla="*/ 515 w 518"/>
                  <a:gd name="T7" fmla="*/ 44 h 77"/>
                  <a:gd name="T8" fmla="*/ 242 w 518"/>
                  <a:gd name="T9" fmla="*/ 44 h 77"/>
                  <a:gd name="T10" fmla="*/ 6 w 518"/>
                  <a:gd name="T11" fmla="*/ 27 h 77"/>
                  <a:gd name="T12" fmla="*/ 6 w 518"/>
                  <a:gd name="T13" fmla="*/ 3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77">
                    <a:moveTo>
                      <a:pt x="6" y="33"/>
                    </a:moveTo>
                    <a:cubicBezTo>
                      <a:pt x="93" y="3"/>
                      <a:pt x="176" y="34"/>
                      <a:pt x="261" y="56"/>
                    </a:cubicBezTo>
                    <a:cubicBezTo>
                      <a:pt x="345" y="77"/>
                      <a:pt x="431" y="72"/>
                      <a:pt x="514" y="49"/>
                    </a:cubicBezTo>
                    <a:cubicBezTo>
                      <a:pt x="517" y="48"/>
                      <a:pt x="518" y="42"/>
                      <a:pt x="515" y="44"/>
                    </a:cubicBezTo>
                    <a:cubicBezTo>
                      <a:pt x="423" y="69"/>
                      <a:pt x="334" y="69"/>
                      <a:pt x="242" y="44"/>
                    </a:cubicBezTo>
                    <a:cubicBezTo>
                      <a:pt x="164" y="23"/>
                      <a:pt x="87" y="0"/>
                      <a:pt x="6" y="27"/>
                    </a:cubicBezTo>
                    <a:cubicBezTo>
                      <a:pt x="0" y="29"/>
                      <a:pt x="2" y="34"/>
                      <a:pt x="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15"/>
              <p:cNvSpPr/>
              <p:nvPr/>
            </p:nvSpPr>
            <p:spPr bwMode="auto">
              <a:xfrm>
                <a:off x="5288" y="870"/>
                <a:ext cx="449" cy="92"/>
              </a:xfrm>
              <a:custGeom>
                <a:avLst/>
                <a:gdLst>
                  <a:gd name="T0" fmla="*/ 814 w 815"/>
                  <a:gd name="T1" fmla="*/ 161 h 168"/>
                  <a:gd name="T2" fmla="*/ 645 w 815"/>
                  <a:gd name="T3" fmla="*/ 56 h 168"/>
                  <a:gd name="T4" fmla="*/ 431 w 815"/>
                  <a:gd name="T5" fmla="*/ 13 h 168"/>
                  <a:gd name="T6" fmla="*/ 4 w 815"/>
                  <a:gd name="T7" fmla="*/ 75 h 168"/>
                  <a:gd name="T8" fmla="*/ 3 w 815"/>
                  <a:gd name="T9" fmla="*/ 80 h 168"/>
                  <a:gd name="T10" fmla="*/ 435 w 815"/>
                  <a:gd name="T11" fmla="*/ 19 h 168"/>
                  <a:gd name="T12" fmla="*/ 635 w 815"/>
                  <a:gd name="T13" fmla="*/ 59 h 168"/>
                  <a:gd name="T14" fmla="*/ 809 w 815"/>
                  <a:gd name="T15" fmla="*/ 167 h 168"/>
                  <a:gd name="T16" fmla="*/ 813 w 815"/>
                  <a:gd name="T17" fmla="*/ 162 h 168"/>
                  <a:gd name="T18" fmla="*/ 814 w 815"/>
                  <a:gd name="T19" fmla="*/ 16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5" h="168">
                    <a:moveTo>
                      <a:pt x="814" y="161"/>
                    </a:moveTo>
                    <a:cubicBezTo>
                      <a:pt x="774" y="105"/>
                      <a:pt x="709" y="77"/>
                      <a:pt x="645" y="56"/>
                    </a:cubicBezTo>
                    <a:cubicBezTo>
                      <a:pt x="576" y="33"/>
                      <a:pt x="503" y="20"/>
                      <a:pt x="431" y="13"/>
                    </a:cubicBezTo>
                    <a:cubicBezTo>
                      <a:pt x="290" y="0"/>
                      <a:pt x="132" y="8"/>
                      <a:pt x="4" y="75"/>
                    </a:cubicBezTo>
                    <a:cubicBezTo>
                      <a:pt x="3" y="76"/>
                      <a:pt x="0" y="82"/>
                      <a:pt x="3" y="80"/>
                    </a:cubicBezTo>
                    <a:cubicBezTo>
                      <a:pt x="132" y="11"/>
                      <a:pt x="292" y="6"/>
                      <a:pt x="435" y="19"/>
                    </a:cubicBezTo>
                    <a:cubicBezTo>
                      <a:pt x="502" y="26"/>
                      <a:pt x="570" y="40"/>
                      <a:pt x="635" y="59"/>
                    </a:cubicBezTo>
                    <a:cubicBezTo>
                      <a:pt x="700" y="79"/>
                      <a:pt x="768" y="110"/>
                      <a:pt x="809" y="167"/>
                    </a:cubicBezTo>
                    <a:cubicBezTo>
                      <a:pt x="810" y="168"/>
                      <a:pt x="815" y="164"/>
                      <a:pt x="813" y="162"/>
                    </a:cubicBezTo>
                    <a:lnTo>
                      <a:pt x="814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16"/>
              <p:cNvSpPr/>
              <p:nvPr/>
            </p:nvSpPr>
            <p:spPr bwMode="auto">
              <a:xfrm>
                <a:off x="5239" y="920"/>
                <a:ext cx="37" cy="40"/>
              </a:xfrm>
              <a:custGeom>
                <a:avLst/>
                <a:gdLst>
                  <a:gd name="T0" fmla="*/ 65 w 68"/>
                  <a:gd name="T1" fmla="*/ 2 h 73"/>
                  <a:gd name="T2" fmla="*/ 2 w 68"/>
                  <a:gd name="T3" fmla="*/ 70 h 73"/>
                  <a:gd name="T4" fmla="*/ 5 w 68"/>
                  <a:gd name="T5" fmla="*/ 71 h 73"/>
                  <a:gd name="T6" fmla="*/ 66 w 68"/>
                  <a:gd name="T7" fmla="*/ 4 h 73"/>
                  <a:gd name="T8" fmla="*/ 65 w 68"/>
                  <a:gd name="T9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3">
                    <a:moveTo>
                      <a:pt x="65" y="2"/>
                    </a:moveTo>
                    <a:cubicBezTo>
                      <a:pt x="41" y="23"/>
                      <a:pt x="20" y="44"/>
                      <a:pt x="2" y="70"/>
                    </a:cubicBezTo>
                    <a:cubicBezTo>
                      <a:pt x="0" y="73"/>
                      <a:pt x="3" y="73"/>
                      <a:pt x="5" y="71"/>
                    </a:cubicBezTo>
                    <a:cubicBezTo>
                      <a:pt x="22" y="45"/>
                      <a:pt x="42" y="24"/>
                      <a:pt x="66" y="4"/>
                    </a:cubicBezTo>
                    <a:cubicBezTo>
                      <a:pt x="68" y="3"/>
                      <a:pt x="67" y="0"/>
                      <a:pt x="6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17"/>
              <p:cNvSpPr/>
              <p:nvPr/>
            </p:nvSpPr>
            <p:spPr bwMode="auto">
              <a:xfrm>
                <a:off x="5343" y="568"/>
                <a:ext cx="176" cy="312"/>
              </a:xfrm>
              <a:custGeom>
                <a:avLst/>
                <a:gdLst>
                  <a:gd name="T0" fmla="*/ 318 w 320"/>
                  <a:gd name="T1" fmla="*/ 563 h 569"/>
                  <a:gd name="T2" fmla="*/ 299 w 320"/>
                  <a:gd name="T3" fmla="*/ 417 h 569"/>
                  <a:gd name="T4" fmla="*/ 240 w 320"/>
                  <a:gd name="T5" fmla="*/ 249 h 569"/>
                  <a:gd name="T6" fmla="*/ 142 w 320"/>
                  <a:gd name="T7" fmla="*/ 109 h 569"/>
                  <a:gd name="T8" fmla="*/ 7 w 320"/>
                  <a:gd name="T9" fmla="*/ 2 h 569"/>
                  <a:gd name="T10" fmla="*/ 2 w 320"/>
                  <a:gd name="T11" fmla="*/ 7 h 569"/>
                  <a:gd name="T12" fmla="*/ 121 w 320"/>
                  <a:gd name="T13" fmla="*/ 99 h 569"/>
                  <a:gd name="T14" fmla="*/ 232 w 320"/>
                  <a:gd name="T15" fmla="*/ 246 h 569"/>
                  <a:gd name="T16" fmla="*/ 290 w 320"/>
                  <a:gd name="T17" fmla="*/ 406 h 569"/>
                  <a:gd name="T18" fmla="*/ 313 w 320"/>
                  <a:gd name="T19" fmla="*/ 566 h 569"/>
                  <a:gd name="T20" fmla="*/ 318 w 320"/>
                  <a:gd name="T21" fmla="*/ 563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569">
                    <a:moveTo>
                      <a:pt x="318" y="563"/>
                    </a:moveTo>
                    <a:cubicBezTo>
                      <a:pt x="320" y="513"/>
                      <a:pt x="311" y="465"/>
                      <a:pt x="299" y="417"/>
                    </a:cubicBezTo>
                    <a:cubicBezTo>
                      <a:pt x="284" y="359"/>
                      <a:pt x="265" y="303"/>
                      <a:pt x="240" y="249"/>
                    </a:cubicBezTo>
                    <a:cubicBezTo>
                      <a:pt x="215" y="196"/>
                      <a:pt x="184" y="150"/>
                      <a:pt x="142" y="109"/>
                    </a:cubicBezTo>
                    <a:cubicBezTo>
                      <a:pt x="102" y="69"/>
                      <a:pt x="38" y="51"/>
                      <a:pt x="7" y="2"/>
                    </a:cubicBezTo>
                    <a:cubicBezTo>
                      <a:pt x="5" y="0"/>
                      <a:pt x="0" y="5"/>
                      <a:pt x="2" y="7"/>
                    </a:cubicBezTo>
                    <a:cubicBezTo>
                      <a:pt x="30" y="50"/>
                      <a:pt x="83" y="66"/>
                      <a:pt x="121" y="99"/>
                    </a:cubicBezTo>
                    <a:cubicBezTo>
                      <a:pt x="169" y="139"/>
                      <a:pt x="205" y="190"/>
                      <a:pt x="232" y="246"/>
                    </a:cubicBezTo>
                    <a:cubicBezTo>
                      <a:pt x="257" y="297"/>
                      <a:pt x="275" y="351"/>
                      <a:pt x="290" y="406"/>
                    </a:cubicBezTo>
                    <a:cubicBezTo>
                      <a:pt x="304" y="459"/>
                      <a:pt x="315" y="511"/>
                      <a:pt x="313" y="566"/>
                    </a:cubicBezTo>
                    <a:cubicBezTo>
                      <a:pt x="313" y="569"/>
                      <a:pt x="318" y="565"/>
                      <a:pt x="318" y="5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18"/>
              <p:cNvSpPr/>
              <p:nvPr/>
            </p:nvSpPr>
            <p:spPr bwMode="auto">
              <a:xfrm>
                <a:off x="5111" y="568"/>
                <a:ext cx="236" cy="221"/>
              </a:xfrm>
              <a:custGeom>
                <a:avLst/>
                <a:gdLst>
                  <a:gd name="T0" fmla="*/ 425 w 430"/>
                  <a:gd name="T1" fmla="*/ 3 h 402"/>
                  <a:gd name="T2" fmla="*/ 323 w 430"/>
                  <a:gd name="T3" fmla="*/ 62 h 402"/>
                  <a:gd name="T4" fmla="*/ 202 w 430"/>
                  <a:gd name="T5" fmla="*/ 144 h 402"/>
                  <a:gd name="T6" fmla="*/ 2 w 430"/>
                  <a:gd name="T7" fmla="*/ 398 h 402"/>
                  <a:gd name="T8" fmla="*/ 7 w 430"/>
                  <a:gd name="T9" fmla="*/ 398 h 402"/>
                  <a:gd name="T10" fmla="*/ 222 w 430"/>
                  <a:gd name="T11" fmla="*/ 133 h 402"/>
                  <a:gd name="T12" fmla="*/ 336 w 430"/>
                  <a:gd name="T13" fmla="*/ 61 h 402"/>
                  <a:gd name="T14" fmla="*/ 427 w 430"/>
                  <a:gd name="T15" fmla="*/ 7 h 402"/>
                  <a:gd name="T16" fmla="*/ 425 w 430"/>
                  <a:gd name="T17" fmla="*/ 3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402">
                    <a:moveTo>
                      <a:pt x="425" y="3"/>
                    </a:moveTo>
                    <a:cubicBezTo>
                      <a:pt x="394" y="28"/>
                      <a:pt x="359" y="45"/>
                      <a:pt x="323" y="62"/>
                    </a:cubicBezTo>
                    <a:cubicBezTo>
                      <a:pt x="279" y="84"/>
                      <a:pt x="240" y="112"/>
                      <a:pt x="202" y="144"/>
                    </a:cubicBezTo>
                    <a:cubicBezTo>
                      <a:pt x="116" y="215"/>
                      <a:pt x="45" y="295"/>
                      <a:pt x="2" y="398"/>
                    </a:cubicBezTo>
                    <a:cubicBezTo>
                      <a:pt x="0" y="402"/>
                      <a:pt x="6" y="401"/>
                      <a:pt x="7" y="398"/>
                    </a:cubicBezTo>
                    <a:cubicBezTo>
                      <a:pt x="53" y="288"/>
                      <a:pt x="131" y="207"/>
                      <a:pt x="222" y="133"/>
                    </a:cubicBezTo>
                    <a:cubicBezTo>
                      <a:pt x="257" y="104"/>
                      <a:pt x="295" y="81"/>
                      <a:pt x="336" y="61"/>
                    </a:cubicBezTo>
                    <a:cubicBezTo>
                      <a:pt x="369" y="46"/>
                      <a:pt x="399" y="30"/>
                      <a:pt x="427" y="7"/>
                    </a:cubicBezTo>
                    <a:cubicBezTo>
                      <a:pt x="430" y="4"/>
                      <a:pt x="429" y="0"/>
                      <a:pt x="42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19"/>
              <p:cNvSpPr/>
              <p:nvPr/>
            </p:nvSpPr>
            <p:spPr bwMode="auto">
              <a:xfrm>
                <a:off x="5440" y="1315"/>
                <a:ext cx="137" cy="211"/>
              </a:xfrm>
              <a:custGeom>
                <a:avLst/>
                <a:gdLst>
                  <a:gd name="T0" fmla="*/ 125 w 248"/>
                  <a:gd name="T1" fmla="*/ 7 h 385"/>
                  <a:gd name="T2" fmla="*/ 208 w 248"/>
                  <a:gd name="T3" fmla="*/ 236 h 385"/>
                  <a:gd name="T4" fmla="*/ 5 w 248"/>
                  <a:gd name="T5" fmla="*/ 378 h 385"/>
                  <a:gd name="T6" fmla="*/ 4 w 248"/>
                  <a:gd name="T7" fmla="*/ 384 h 385"/>
                  <a:gd name="T8" fmla="*/ 211 w 248"/>
                  <a:gd name="T9" fmla="*/ 241 h 385"/>
                  <a:gd name="T10" fmla="*/ 129 w 248"/>
                  <a:gd name="T11" fmla="*/ 2 h 385"/>
                  <a:gd name="T12" fmla="*/ 125 w 248"/>
                  <a:gd name="T13" fmla="*/ 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" h="385">
                    <a:moveTo>
                      <a:pt x="125" y="7"/>
                    </a:moveTo>
                    <a:cubicBezTo>
                      <a:pt x="203" y="53"/>
                      <a:pt x="237" y="150"/>
                      <a:pt x="208" y="236"/>
                    </a:cubicBezTo>
                    <a:cubicBezTo>
                      <a:pt x="181" y="315"/>
                      <a:pt x="83" y="368"/>
                      <a:pt x="5" y="378"/>
                    </a:cubicBezTo>
                    <a:cubicBezTo>
                      <a:pt x="2" y="379"/>
                      <a:pt x="0" y="385"/>
                      <a:pt x="4" y="384"/>
                    </a:cubicBezTo>
                    <a:cubicBezTo>
                      <a:pt x="87" y="373"/>
                      <a:pt x="178" y="320"/>
                      <a:pt x="211" y="241"/>
                    </a:cubicBezTo>
                    <a:cubicBezTo>
                      <a:pt x="248" y="155"/>
                      <a:pt x="208" y="48"/>
                      <a:pt x="129" y="2"/>
                    </a:cubicBezTo>
                    <a:cubicBezTo>
                      <a:pt x="127" y="0"/>
                      <a:pt x="122" y="6"/>
                      <a:pt x="1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20"/>
              <p:cNvSpPr/>
              <p:nvPr/>
            </p:nvSpPr>
            <p:spPr bwMode="auto">
              <a:xfrm>
                <a:off x="5068" y="1191"/>
                <a:ext cx="377" cy="335"/>
              </a:xfrm>
              <a:custGeom>
                <a:avLst/>
                <a:gdLst>
                  <a:gd name="T0" fmla="*/ 684 w 686"/>
                  <a:gd name="T1" fmla="*/ 604 h 611"/>
                  <a:gd name="T2" fmla="*/ 437 w 686"/>
                  <a:gd name="T3" fmla="*/ 451 h 611"/>
                  <a:gd name="T4" fmla="*/ 347 w 686"/>
                  <a:gd name="T5" fmla="*/ 366 h 611"/>
                  <a:gd name="T6" fmla="*/ 262 w 686"/>
                  <a:gd name="T7" fmla="*/ 252 h 611"/>
                  <a:gd name="T8" fmla="*/ 193 w 686"/>
                  <a:gd name="T9" fmla="*/ 183 h 611"/>
                  <a:gd name="T10" fmla="*/ 111 w 686"/>
                  <a:gd name="T11" fmla="*/ 146 h 611"/>
                  <a:gd name="T12" fmla="*/ 31 w 686"/>
                  <a:gd name="T13" fmla="*/ 97 h 611"/>
                  <a:gd name="T14" fmla="*/ 31 w 686"/>
                  <a:gd name="T15" fmla="*/ 7 h 611"/>
                  <a:gd name="T16" fmla="*/ 27 w 686"/>
                  <a:gd name="T17" fmla="*/ 3 h 611"/>
                  <a:gd name="T18" fmla="*/ 10 w 686"/>
                  <a:gd name="T19" fmla="*/ 75 h 611"/>
                  <a:gd name="T20" fmla="*/ 63 w 686"/>
                  <a:gd name="T21" fmla="*/ 130 h 611"/>
                  <a:gd name="T22" fmla="*/ 154 w 686"/>
                  <a:gd name="T23" fmla="*/ 172 h 611"/>
                  <a:gd name="T24" fmla="*/ 240 w 686"/>
                  <a:gd name="T25" fmla="*/ 234 h 611"/>
                  <a:gd name="T26" fmla="*/ 322 w 686"/>
                  <a:gd name="T27" fmla="*/ 347 h 611"/>
                  <a:gd name="T28" fmla="*/ 418 w 686"/>
                  <a:gd name="T29" fmla="*/ 443 h 611"/>
                  <a:gd name="T30" fmla="*/ 680 w 686"/>
                  <a:gd name="T31" fmla="*/ 609 h 611"/>
                  <a:gd name="T32" fmla="*/ 684 w 686"/>
                  <a:gd name="T33" fmla="*/ 60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6" h="611">
                    <a:moveTo>
                      <a:pt x="684" y="604"/>
                    </a:moveTo>
                    <a:cubicBezTo>
                      <a:pt x="605" y="547"/>
                      <a:pt x="514" y="509"/>
                      <a:pt x="437" y="451"/>
                    </a:cubicBezTo>
                    <a:cubicBezTo>
                      <a:pt x="404" y="425"/>
                      <a:pt x="375" y="396"/>
                      <a:pt x="347" y="366"/>
                    </a:cubicBezTo>
                    <a:cubicBezTo>
                      <a:pt x="314" y="330"/>
                      <a:pt x="289" y="291"/>
                      <a:pt x="262" y="252"/>
                    </a:cubicBezTo>
                    <a:cubicBezTo>
                      <a:pt x="243" y="225"/>
                      <a:pt x="222" y="200"/>
                      <a:pt x="193" y="183"/>
                    </a:cubicBezTo>
                    <a:cubicBezTo>
                      <a:pt x="167" y="168"/>
                      <a:pt x="138" y="158"/>
                      <a:pt x="111" y="146"/>
                    </a:cubicBezTo>
                    <a:cubicBezTo>
                      <a:pt x="82" y="134"/>
                      <a:pt x="53" y="120"/>
                      <a:pt x="31" y="97"/>
                    </a:cubicBezTo>
                    <a:cubicBezTo>
                      <a:pt x="3" y="69"/>
                      <a:pt x="10" y="36"/>
                      <a:pt x="31" y="7"/>
                    </a:cubicBezTo>
                    <a:cubicBezTo>
                      <a:pt x="33" y="3"/>
                      <a:pt x="30" y="0"/>
                      <a:pt x="27" y="3"/>
                    </a:cubicBezTo>
                    <a:cubicBezTo>
                      <a:pt x="13" y="23"/>
                      <a:pt x="0" y="50"/>
                      <a:pt x="10" y="75"/>
                    </a:cubicBezTo>
                    <a:cubicBezTo>
                      <a:pt x="19" y="100"/>
                      <a:pt x="40" y="117"/>
                      <a:pt x="63" y="130"/>
                    </a:cubicBezTo>
                    <a:cubicBezTo>
                      <a:pt x="92" y="146"/>
                      <a:pt x="123" y="159"/>
                      <a:pt x="154" y="172"/>
                    </a:cubicBezTo>
                    <a:cubicBezTo>
                      <a:pt x="188" y="187"/>
                      <a:pt x="215" y="204"/>
                      <a:pt x="240" y="234"/>
                    </a:cubicBezTo>
                    <a:cubicBezTo>
                      <a:pt x="270" y="270"/>
                      <a:pt x="291" y="312"/>
                      <a:pt x="322" y="347"/>
                    </a:cubicBezTo>
                    <a:cubicBezTo>
                      <a:pt x="351" y="382"/>
                      <a:pt x="383" y="414"/>
                      <a:pt x="418" y="443"/>
                    </a:cubicBezTo>
                    <a:cubicBezTo>
                      <a:pt x="497" y="509"/>
                      <a:pt x="595" y="549"/>
                      <a:pt x="680" y="609"/>
                    </a:cubicBezTo>
                    <a:cubicBezTo>
                      <a:pt x="682" y="611"/>
                      <a:pt x="686" y="605"/>
                      <a:pt x="684" y="6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21"/>
              <p:cNvSpPr/>
              <p:nvPr/>
            </p:nvSpPr>
            <p:spPr bwMode="auto">
              <a:xfrm>
                <a:off x="4978" y="770"/>
                <a:ext cx="183" cy="492"/>
              </a:xfrm>
              <a:custGeom>
                <a:avLst/>
                <a:gdLst>
                  <a:gd name="T0" fmla="*/ 331 w 332"/>
                  <a:gd name="T1" fmla="*/ 895 h 898"/>
                  <a:gd name="T2" fmla="*/ 260 w 332"/>
                  <a:gd name="T3" fmla="*/ 831 h 898"/>
                  <a:gd name="T4" fmla="*/ 177 w 332"/>
                  <a:gd name="T5" fmla="*/ 742 h 898"/>
                  <a:gd name="T6" fmla="*/ 135 w 332"/>
                  <a:gd name="T7" fmla="*/ 602 h 898"/>
                  <a:gd name="T8" fmla="*/ 99 w 332"/>
                  <a:gd name="T9" fmla="*/ 517 h 898"/>
                  <a:gd name="T10" fmla="*/ 24 w 332"/>
                  <a:gd name="T11" fmla="*/ 315 h 898"/>
                  <a:gd name="T12" fmla="*/ 68 w 332"/>
                  <a:gd name="T13" fmla="*/ 3 h 898"/>
                  <a:gd name="T14" fmla="*/ 67 w 332"/>
                  <a:gd name="T15" fmla="*/ 2 h 898"/>
                  <a:gd name="T16" fmla="*/ 11 w 332"/>
                  <a:gd name="T17" fmla="*/ 261 h 898"/>
                  <a:gd name="T18" fmla="*/ 84 w 332"/>
                  <a:gd name="T19" fmla="*/ 496 h 898"/>
                  <a:gd name="T20" fmla="*/ 124 w 332"/>
                  <a:gd name="T21" fmla="*/ 584 h 898"/>
                  <a:gd name="T22" fmla="*/ 169 w 332"/>
                  <a:gd name="T23" fmla="*/ 731 h 898"/>
                  <a:gd name="T24" fmla="*/ 243 w 332"/>
                  <a:gd name="T25" fmla="*/ 826 h 898"/>
                  <a:gd name="T26" fmla="*/ 328 w 332"/>
                  <a:gd name="T27" fmla="*/ 898 h 898"/>
                  <a:gd name="T28" fmla="*/ 331 w 332"/>
                  <a:gd name="T29" fmla="*/ 89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898">
                    <a:moveTo>
                      <a:pt x="331" y="895"/>
                    </a:moveTo>
                    <a:cubicBezTo>
                      <a:pt x="315" y="868"/>
                      <a:pt x="284" y="849"/>
                      <a:pt x="260" y="831"/>
                    </a:cubicBezTo>
                    <a:cubicBezTo>
                      <a:pt x="226" y="805"/>
                      <a:pt x="196" y="782"/>
                      <a:pt x="177" y="742"/>
                    </a:cubicBezTo>
                    <a:cubicBezTo>
                      <a:pt x="157" y="698"/>
                      <a:pt x="150" y="648"/>
                      <a:pt x="135" y="602"/>
                    </a:cubicBezTo>
                    <a:cubicBezTo>
                      <a:pt x="125" y="572"/>
                      <a:pt x="112" y="544"/>
                      <a:pt x="99" y="517"/>
                    </a:cubicBezTo>
                    <a:cubicBezTo>
                      <a:pt x="66" y="451"/>
                      <a:pt x="42" y="386"/>
                      <a:pt x="24" y="315"/>
                    </a:cubicBezTo>
                    <a:cubicBezTo>
                      <a:pt x="0" y="216"/>
                      <a:pt x="1" y="86"/>
                      <a:pt x="68" y="3"/>
                    </a:cubicBezTo>
                    <a:cubicBezTo>
                      <a:pt x="70" y="1"/>
                      <a:pt x="69" y="0"/>
                      <a:pt x="67" y="2"/>
                    </a:cubicBezTo>
                    <a:cubicBezTo>
                      <a:pt x="10" y="72"/>
                      <a:pt x="1" y="174"/>
                      <a:pt x="11" y="261"/>
                    </a:cubicBezTo>
                    <a:cubicBezTo>
                      <a:pt x="19" y="342"/>
                      <a:pt x="47" y="424"/>
                      <a:pt x="84" y="496"/>
                    </a:cubicBezTo>
                    <a:cubicBezTo>
                      <a:pt x="98" y="525"/>
                      <a:pt x="112" y="554"/>
                      <a:pt x="124" y="584"/>
                    </a:cubicBezTo>
                    <a:cubicBezTo>
                      <a:pt x="143" y="632"/>
                      <a:pt x="152" y="683"/>
                      <a:pt x="169" y="731"/>
                    </a:cubicBezTo>
                    <a:cubicBezTo>
                      <a:pt x="183" y="772"/>
                      <a:pt x="210" y="800"/>
                      <a:pt x="243" y="826"/>
                    </a:cubicBezTo>
                    <a:cubicBezTo>
                      <a:pt x="271" y="847"/>
                      <a:pt x="310" y="867"/>
                      <a:pt x="328" y="898"/>
                    </a:cubicBezTo>
                    <a:cubicBezTo>
                      <a:pt x="329" y="898"/>
                      <a:pt x="332" y="896"/>
                      <a:pt x="331" y="8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22"/>
              <p:cNvSpPr/>
              <p:nvPr/>
            </p:nvSpPr>
            <p:spPr bwMode="auto">
              <a:xfrm>
                <a:off x="5014" y="765"/>
                <a:ext cx="233" cy="249"/>
              </a:xfrm>
              <a:custGeom>
                <a:avLst/>
                <a:gdLst>
                  <a:gd name="T0" fmla="*/ 1 w 424"/>
                  <a:gd name="T1" fmla="*/ 14 h 454"/>
                  <a:gd name="T2" fmla="*/ 302 w 424"/>
                  <a:gd name="T3" fmla="*/ 134 h 454"/>
                  <a:gd name="T4" fmla="*/ 419 w 424"/>
                  <a:gd name="T5" fmla="*/ 452 h 454"/>
                  <a:gd name="T6" fmla="*/ 424 w 424"/>
                  <a:gd name="T7" fmla="*/ 448 h 454"/>
                  <a:gd name="T8" fmla="*/ 390 w 424"/>
                  <a:gd name="T9" fmla="*/ 266 h 454"/>
                  <a:gd name="T10" fmla="*/ 310 w 424"/>
                  <a:gd name="T11" fmla="*/ 134 h 454"/>
                  <a:gd name="T12" fmla="*/ 5 w 424"/>
                  <a:gd name="T13" fmla="*/ 9 h 454"/>
                  <a:gd name="T14" fmla="*/ 1 w 424"/>
                  <a:gd name="T15" fmla="*/ 1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2" h="452">
                    <a:moveTo>
                      <a:pt x="1" y="14"/>
                    </a:moveTo>
                    <a:cubicBezTo>
                      <a:pt x="109" y="5"/>
                      <a:pt x="229" y="53"/>
                      <a:pt x="302" y="134"/>
                    </a:cubicBezTo>
                    <a:cubicBezTo>
                      <a:pt x="380" y="224"/>
                      <a:pt x="416" y="335"/>
                      <a:pt x="419" y="452"/>
                    </a:cubicBezTo>
                    <a:cubicBezTo>
                      <a:pt x="419" y="454"/>
                      <a:pt x="424" y="450"/>
                      <a:pt x="424" y="448"/>
                    </a:cubicBezTo>
                    <a:cubicBezTo>
                      <a:pt x="422" y="386"/>
                      <a:pt x="413" y="324"/>
                      <a:pt x="390" y="266"/>
                    </a:cubicBezTo>
                    <a:cubicBezTo>
                      <a:pt x="371" y="218"/>
                      <a:pt x="342" y="175"/>
                      <a:pt x="310" y="134"/>
                    </a:cubicBezTo>
                    <a:cubicBezTo>
                      <a:pt x="242" y="48"/>
                      <a:pt x="113" y="0"/>
                      <a:pt x="5" y="9"/>
                    </a:cubicBezTo>
                    <a:cubicBezTo>
                      <a:pt x="3" y="9"/>
                      <a:pt x="0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23"/>
              <p:cNvSpPr/>
              <p:nvPr/>
            </p:nvSpPr>
            <p:spPr bwMode="auto">
              <a:xfrm>
                <a:off x="5171" y="1340"/>
                <a:ext cx="126" cy="195"/>
              </a:xfrm>
              <a:custGeom>
                <a:avLst/>
                <a:gdLst>
                  <a:gd name="T0" fmla="*/ 202 w 228"/>
                  <a:gd name="T1" fmla="*/ 147 h 356"/>
                  <a:gd name="T2" fmla="*/ 204 w 228"/>
                  <a:gd name="T3" fmla="*/ 294 h 356"/>
                  <a:gd name="T4" fmla="*/ 157 w 228"/>
                  <a:gd name="T5" fmla="*/ 340 h 356"/>
                  <a:gd name="T6" fmla="*/ 99 w 228"/>
                  <a:gd name="T7" fmla="*/ 310 h 356"/>
                  <a:gd name="T8" fmla="*/ 26 w 228"/>
                  <a:gd name="T9" fmla="*/ 165 h 356"/>
                  <a:gd name="T10" fmla="*/ 10 w 228"/>
                  <a:gd name="T11" fmla="*/ 3 h 356"/>
                  <a:gd name="T12" fmla="*/ 5 w 228"/>
                  <a:gd name="T13" fmla="*/ 6 h 356"/>
                  <a:gd name="T14" fmla="*/ 29 w 228"/>
                  <a:gd name="T15" fmla="*/ 196 h 356"/>
                  <a:gd name="T16" fmla="*/ 130 w 228"/>
                  <a:gd name="T17" fmla="*/ 340 h 356"/>
                  <a:gd name="T18" fmla="*/ 203 w 228"/>
                  <a:gd name="T19" fmla="*/ 305 h 356"/>
                  <a:gd name="T20" fmla="*/ 206 w 228"/>
                  <a:gd name="T21" fmla="*/ 142 h 356"/>
                  <a:gd name="T22" fmla="*/ 202 w 228"/>
                  <a:gd name="T23" fmla="*/ 147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8" h="356">
                    <a:moveTo>
                      <a:pt x="202" y="147"/>
                    </a:moveTo>
                    <a:cubicBezTo>
                      <a:pt x="215" y="194"/>
                      <a:pt x="220" y="247"/>
                      <a:pt x="204" y="294"/>
                    </a:cubicBezTo>
                    <a:cubicBezTo>
                      <a:pt x="197" y="317"/>
                      <a:pt x="182" y="339"/>
                      <a:pt x="157" y="340"/>
                    </a:cubicBezTo>
                    <a:cubicBezTo>
                      <a:pt x="134" y="341"/>
                      <a:pt x="114" y="324"/>
                      <a:pt x="99" y="310"/>
                    </a:cubicBezTo>
                    <a:cubicBezTo>
                      <a:pt x="60" y="272"/>
                      <a:pt x="40" y="216"/>
                      <a:pt x="26" y="165"/>
                    </a:cubicBezTo>
                    <a:cubicBezTo>
                      <a:pt x="12" y="113"/>
                      <a:pt x="6" y="57"/>
                      <a:pt x="10" y="3"/>
                    </a:cubicBezTo>
                    <a:cubicBezTo>
                      <a:pt x="10" y="0"/>
                      <a:pt x="6" y="4"/>
                      <a:pt x="5" y="6"/>
                    </a:cubicBezTo>
                    <a:cubicBezTo>
                      <a:pt x="0" y="70"/>
                      <a:pt x="10" y="135"/>
                      <a:pt x="29" y="196"/>
                    </a:cubicBezTo>
                    <a:cubicBezTo>
                      <a:pt x="46" y="250"/>
                      <a:pt x="76" y="314"/>
                      <a:pt x="130" y="340"/>
                    </a:cubicBezTo>
                    <a:cubicBezTo>
                      <a:pt x="162" y="356"/>
                      <a:pt x="189" y="334"/>
                      <a:pt x="203" y="305"/>
                    </a:cubicBezTo>
                    <a:cubicBezTo>
                      <a:pt x="228" y="257"/>
                      <a:pt x="221" y="193"/>
                      <a:pt x="206" y="142"/>
                    </a:cubicBezTo>
                    <a:cubicBezTo>
                      <a:pt x="206" y="141"/>
                      <a:pt x="201" y="145"/>
                      <a:pt x="202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24"/>
              <p:cNvSpPr/>
              <p:nvPr/>
            </p:nvSpPr>
            <p:spPr bwMode="auto">
              <a:xfrm>
                <a:off x="4894" y="1334"/>
                <a:ext cx="366" cy="196"/>
              </a:xfrm>
              <a:custGeom>
                <a:avLst/>
                <a:gdLst>
                  <a:gd name="T0" fmla="*/ 663 w 665"/>
                  <a:gd name="T1" fmla="*/ 351 h 357"/>
                  <a:gd name="T2" fmla="*/ 608 w 665"/>
                  <a:gd name="T3" fmla="*/ 144 h 357"/>
                  <a:gd name="T4" fmla="*/ 590 w 665"/>
                  <a:gd name="T5" fmla="*/ 47 h 357"/>
                  <a:gd name="T6" fmla="*/ 499 w 665"/>
                  <a:gd name="T7" fmla="*/ 14 h 357"/>
                  <a:gd name="T8" fmla="*/ 376 w 665"/>
                  <a:gd name="T9" fmla="*/ 41 h 357"/>
                  <a:gd name="T10" fmla="*/ 221 w 665"/>
                  <a:gd name="T11" fmla="*/ 37 h 357"/>
                  <a:gd name="T12" fmla="*/ 94 w 665"/>
                  <a:gd name="T13" fmla="*/ 15 h 357"/>
                  <a:gd name="T14" fmla="*/ 6 w 665"/>
                  <a:gd name="T15" fmla="*/ 1 h 357"/>
                  <a:gd name="T16" fmla="*/ 1 w 665"/>
                  <a:gd name="T17" fmla="*/ 6 h 357"/>
                  <a:gd name="T18" fmla="*/ 78 w 665"/>
                  <a:gd name="T19" fmla="*/ 20 h 357"/>
                  <a:gd name="T20" fmla="*/ 194 w 665"/>
                  <a:gd name="T21" fmla="*/ 36 h 357"/>
                  <a:gd name="T22" fmla="*/ 344 w 665"/>
                  <a:gd name="T23" fmla="*/ 50 h 357"/>
                  <a:gd name="T24" fmla="*/ 480 w 665"/>
                  <a:gd name="T25" fmla="*/ 21 h 357"/>
                  <a:gd name="T26" fmla="*/ 585 w 665"/>
                  <a:gd name="T27" fmla="*/ 52 h 357"/>
                  <a:gd name="T28" fmla="*/ 601 w 665"/>
                  <a:gd name="T29" fmla="*/ 175 h 357"/>
                  <a:gd name="T30" fmla="*/ 660 w 665"/>
                  <a:gd name="T31" fmla="*/ 356 h 357"/>
                  <a:gd name="T32" fmla="*/ 663 w 665"/>
                  <a:gd name="T33" fmla="*/ 35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5" h="357">
                    <a:moveTo>
                      <a:pt x="663" y="351"/>
                    </a:moveTo>
                    <a:cubicBezTo>
                      <a:pt x="579" y="318"/>
                      <a:pt x="603" y="215"/>
                      <a:pt x="608" y="144"/>
                    </a:cubicBezTo>
                    <a:cubicBezTo>
                      <a:pt x="610" y="110"/>
                      <a:pt x="609" y="77"/>
                      <a:pt x="590" y="47"/>
                    </a:cubicBezTo>
                    <a:cubicBezTo>
                      <a:pt x="570" y="16"/>
                      <a:pt x="533" y="11"/>
                      <a:pt x="499" y="14"/>
                    </a:cubicBezTo>
                    <a:cubicBezTo>
                      <a:pt x="458" y="18"/>
                      <a:pt x="417" y="33"/>
                      <a:pt x="376" y="41"/>
                    </a:cubicBezTo>
                    <a:cubicBezTo>
                      <a:pt x="324" y="50"/>
                      <a:pt x="272" y="51"/>
                      <a:pt x="221" y="37"/>
                    </a:cubicBezTo>
                    <a:cubicBezTo>
                      <a:pt x="178" y="26"/>
                      <a:pt x="138" y="16"/>
                      <a:pt x="94" y="15"/>
                    </a:cubicBezTo>
                    <a:cubicBezTo>
                      <a:pt x="63" y="15"/>
                      <a:pt x="34" y="15"/>
                      <a:pt x="6" y="1"/>
                    </a:cubicBezTo>
                    <a:cubicBezTo>
                      <a:pt x="4" y="0"/>
                      <a:pt x="0" y="6"/>
                      <a:pt x="1" y="6"/>
                    </a:cubicBezTo>
                    <a:cubicBezTo>
                      <a:pt x="26" y="18"/>
                      <a:pt x="51" y="20"/>
                      <a:pt x="78" y="20"/>
                    </a:cubicBezTo>
                    <a:cubicBezTo>
                      <a:pt x="118" y="21"/>
                      <a:pt x="156" y="25"/>
                      <a:pt x="194" y="36"/>
                    </a:cubicBezTo>
                    <a:cubicBezTo>
                      <a:pt x="245" y="50"/>
                      <a:pt x="291" y="56"/>
                      <a:pt x="344" y="50"/>
                    </a:cubicBezTo>
                    <a:cubicBezTo>
                      <a:pt x="390" y="45"/>
                      <a:pt x="434" y="30"/>
                      <a:pt x="480" y="21"/>
                    </a:cubicBezTo>
                    <a:cubicBezTo>
                      <a:pt x="520" y="14"/>
                      <a:pt x="560" y="18"/>
                      <a:pt x="585" y="52"/>
                    </a:cubicBezTo>
                    <a:cubicBezTo>
                      <a:pt x="611" y="87"/>
                      <a:pt x="604" y="135"/>
                      <a:pt x="601" y="175"/>
                    </a:cubicBezTo>
                    <a:cubicBezTo>
                      <a:pt x="595" y="241"/>
                      <a:pt x="584" y="327"/>
                      <a:pt x="660" y="356"/>
                    </a:cubicBezTo>
                    <a:cubicBezTo>
                      <a:pt x="661" y="357"/>
                      <a:pt x="665" y="352"/>
                      <a:pt x="663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25"/>
              <p:cNvSpPr/>
              <p:nvPr/>
            </p:nvSpPr>
            <p:spPr bwMode="auto">
              <a:xfrm>
                <a:off x="4791" y="1010"/>
                <a:ext cx="229" cy="329"/>
              </a:xfrm>
              <a:custGeom>
                <a:avLst/>
                <a:gdLst>
                  <a:gd name="T0" fmla="*/ 194 w 417"/>
                  <a:gd name="T1" fmla="*/ 593 h 599"/>
                  <a:gd name="T2" fmla="*/ 171 w 417"/>
                  <a:gd name="T3" fmla="*/ 515 h 599"/>
                  <a:gd name="T4" fmla="*/ 101 w 417"/>
                  <a:gd name="T5" fmla="*/ 421 h 599"/>
                  <a:gd name="T6" fmla="*/ 34 w 417"/>
                  <a:gd name="T7" fmla="*/ 330 h 599"/>
                  <a:gd name="T8" fmla="*/ 23 w 417"/>
                  <a:gd name="T9" fmla="*/ 229 h 599"/>
                  <a:gd name="T10" fmla="*/ 159 w 417"/>
                  <a:gd name="T11" fmla="*/ 53 h 599"/>
                  <a:gd name="T12" fmla="*/ 414 w 417"/>
                  <a:gd name="T13" fmla="*/ 34 h 599"/>
                  <a:gd name="T14" fmla="*/ 416 w 417"/>
                  <a:gd name="T15" fmla="*/ 29 h 599"/>
                  <a:gd name="T16" fmla="*/ 165 w 417"/>
                  <a:gd name="T17" fmla="*/ 46 h 599"/>
                  <a:gd name="T18" fmla="*/ 32 w 417"/>
                  <a:gd name="T19" fmla="*/ 190 h 599"/>
                  <a:gd name="T20" fmla="*/ 66 w 417"/>
                  <a:gd name="T21" fmla="*/ 391 h 599"/>
                  <a:gd name="T22" fmla="*/ 144 w 417"/>
                  <a:gd name="T23" fmla="*/ 487 h 599"/>
                  <a:gd name="T24" fmla="*/ 189 w 417"/>
                  <a:gd name="T25" fmla="*/ 596 h 599"/>
                  <a:gd name="T26" fmla="*/ 194 w 417"/>
                  <a:gd name="T27" fmla="*/ 593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7" h="599">
                    <a:moveTo>
                      <a:pt x="194" y="593"/>
                    </a:moveTo>
                    <a:cubicBezTo>
                      <a:pt x="198" y="565"/>
                      <a:pt x="184" y="538"/>
                      <a:pt x="171" y="515"/>
                    </a:cubicBezTo>
                    <a:cubicBezTo>
                      <a:pt x="151" y="481"/>
                      <a:pt x="126" y="451"/>
                      <a:pt x="101" y="421"/>
                    </a:cubicBezTo>
                    <a:cubicBezTo>
                      <a:pt x="76" y="392"/>
                      <a:pt x="50" y="365"/>
                      <a:pt x="34" y="330"/>
                    </a:cubicBezTo>
                    <a:cubicBezTo>
                      <a:pt x="20" y="298"/>
                      <a:pt x="17" y="263"/>
                      <a:pt x="23" y="229"/>
                    </a:cubicBezTo>
                    <a:cubicBezTo>
                      <a:pt x="37" y="154"/>
                      <a:pt x="96" y="92"/>
                      <a:pt x="159" y="53"/>
                    </a:cubicBezTo>
                    <a:cubicBezTo>
                      <a:pt x="230" y="8"/>
                      <a:pt x="335" y="5"/>
                      <a:pt x="414" y="34"/>
                    </a:cubicBezTo>
                    <a:cubicBezTo>
                      <a:pt x="416" y="35"/>
                      <a:pt x="417" y="29"/>
                      <a:pt x="416" y="29"/>
                    </a:cubicBezTo>
                    <a:cubicBezTo>
                      <a:pt x="338" y="0"/>
                      <a:pt x="237" y="3"/>
                      <a:pt x="165" y="46"/>
                    </a:cubicBezTo>
                    <a:cubicBezTo>
                      <a:pt x="108" y="79"/>
                      <a:pt x="58" y="130"/>
                      <a:pt x="32" y="190"/>
                    </a:cubicBezTo>
                    <a:cubicBezTo>
                      <a:pt x="0" y="261"/>
                      <a:pt x="18" y="333"/>
                      <a:pt x="66" y="391"/>
                    </a:cubicBezTo>
                    <a:cubicBezTo>
                      <a:pt x="92" y="422"/>
                      <a:pt x="120" y="453"/>
                      <a:pt x="144" y="487"/>
                    </a:cubicBezTo>
                    <a:cubicBezTo>
                      <a:pt x="166" y="517"/>
                      <a:pt x="195" y="557"/>
                      <a:pt x="189" y="596"/>
                    </a:cubicBezTo>
                    <a:cubicBezTo>
                      <a:pt x="189" y="599"/>
                      <a:pt x="193" y="594"/>
                      <a:pt x="194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26"/>
              <p:cNvSpPr/>
              <p:nvPr/>
            </p:nvSpPr>
            <p:spPr bwMode="auto">
              <a:xfrm>
                <a:off x="5197" y="1200"/>
                <a:ext cx="33" cy="71"/>
              </a:xfrm>
              <a:custGeom>
                <a:avLst/>
                <a:gdLst>
                  <a:gd name="T0" fmla="*/ 2 w 61"/>
                  <a:gd name="T1" fmla="*/ 127 h 129"/>
                  <a:gd name="T2" fmla="*/ 44 w 61"/>
                  <a:gd name="T3" fmla="*/ 1 h 129"/>
                  <a:gd name="T4" fmla="*/ 41 w 61"/>
                  <a:gd name="T5" fmla="*/ 4 h 129"/>
                  <a:gd name="T6" fmla="*/ 1 w 61"/>
                  <a:gd name="T7" fmla="*/ 125 h 129"/>
                  <a:gd name="T8" fmla="*/ 2 w 61"/>
                  <a:gd name="T9" fmla="*/ 12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29">
                    <a:moveTo>
                      <a:pt x="2" y="127"/>
                    </a:moveTo>
                    <a:cubicBezTo>
                      <a:pt x="39" y="90"/>
                      <a:pt x="61" y="53"/>
                      <a:pt x="44" y="1"/>
                    </a:cubicBezTo>
                    <a:cubicBezTo>
                      <a:pt x="44" y="0"/>
                      <a:pt x="41" y="2"/>
                      <a:pt x="41" y="4"/>
                    </a:cubicBezTo>
                    <a:cubicBezTo>
                      <a:pt x="57" y="54"/>
                      <a:pt x="37" y="89"/>
                      <a:pt x="1" y="125"/>
                    </a:cubicBezTo>
                    <a:cubicBezTo>
                      <a:pt x="0" y="126"/>
                      <a:pt x="0" y="129"/>
                      <a:pt x="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27"/>
              <p:cNvSpPr/>
              <p:nvPr/>
            </p:nvSpPr>
            <p:spPr bwMode="auto">
              <a:xfrm>
                <a:off x="5196" y="1177"/>
                <a:ext cx="13" cy="12"/>
              </a:xfrm>
              <a:custGeom>
                <a:avLst/>
                <a:gdLst>
                  <a:gd name="T0" fmla="*/ 23 w 24"/>
                  <a:gd name="T1" fmla="*/ 19 h 23"/>
                  <a:gd name="T2" fmla="*/ 3 w 24"/>
                  <a:gd name="T3" fmla="*/ 1 h 23"/>
                  <a:gd name="T4" fmla="*/ 0 w 24"/>
                  <a:gd name="T5" fmla="*/ 4 h 23"/>
                  <a:gd name="T6" fmla="*/ 20 w 24"/>
                  <a:gd name="T7" fmla="*/ 22 h 23"/>
                  <a:gd name="T8" fmla="*/ 23 w 24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3" y="19"/>
                    </a:moveTo>
                    <a:cubicBezTo>
                      <a:pt x="17" y="12"/>
                      <a:pt x="11" y="6"/>
                      <a:pt x="3" y="1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8" y="9"/>
                      <a:pt x="14" y="16"/>
                      <a:pt x="20" y="22"/>
                    </a:cubicBezTo>
                    <a:cubicBezTo>
                      <a:pt x="21" y="23"/>
                      <a:pt x="24" y="20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28"/>
              <p:cNvSpPr/>
              <p:nvPr/>
            </p:nvSpPr>
            <p:spPr bwMode="auto">
              <a:xfrm>
                <a:off x="5546" y="1352"/>
                <a:ext cx="339" cy="124"/>
              </a:xfrm>
              <a:custGeom>
                <a:avLst/>
                <a:gdLst>
                  <a:gd name="T0" fmla="*/ 610 w 616"/>
                  <a:gd name="T1" fmla="*/ 3 h 226"/>
                  <a:gd name="T2" fmla="*/ 282 w 616"/>
                  <a:gd name="T3" fmla="*/ 199 h 226"/>
                  <a:gd name="T4" fmla="*/ 5 w 616"/>
                  <a:gd name="T5" fmla="*/ 196 h 226"/>
                  <a:gd name="T6" fmla="*/ 1 w 616"/>
                  <a:gd name="T7" fmla="*/ 202 h 226"/>
                  <a:gd name="T8" fmla="*/ 290 w 616"/>
                  <a:gd name="T9" fmla="*/ 201 h 226"/>
                  <a:gd name="T10" fmla="*/ 613 w 616"/>
                  <a:gd name="T11" fmla="*/ 5 h 226"/>
                  <a:gd name="T12" fmla="*/ 610 w 616"/>
                  <a:gd name="T13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6" h="226">
                    <a:moveTo>
                      <a:pt x="610" y="3"/>
                    </a:moveTo>
                    <a:cubicBezTo>
                      <a:pt x="526" y="103"/>
                      <a:pt x="408" y="166"/>
                      <a:pt x="282" y="199"/>
                    </a:cubicBezTo>
                    <a:cubicBezTo>
                      <a:pt x="193" y="222"/>
                      <a:pt x="94" y="218"/>
                      <a:pt x="5" y="196"/>
                    </a:cubicBezTo>
                    <a:cubicBezTo>
                      <a:pt x="3" y="196"/>
                      <a:pt x="0" y="201"/>
                      <a:pt x="1" y="202"/>
                    </a:cubicBezTo>
                    <a:cubicBezTo>
                      <a:pt x="96" y="225"/>
                      <a:pt x="196" y="226"/>
                      <a:pt x="290" y="201"/>
                    </a:cubicBezTo>
                    <a:cubicBezTo>
                      <a:pt x="414" y="168"/>
                      <a:pt x="530" y="103"/>
                      <a:pt x="613" y="5"/>
                    </a:cubicBezTo>
                    <a:cubicBezTo>
                      <a:pt x="616" y="2"/>
                      <a:pt x="613" y="0"/>
                      <a:pt x="6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29"/>
              <p:cNvSpPr/>
              <p:nvPr/>
            </p:nvSpPr>
            <p:spPr bwMode="auto">
              <a:xfrm>
                <a:off x="5310" y="1001"/>
                <a:ext cx="98" cy="69"/>
              </a:xfrm>
              <a:custGeom>
                <a:avLst/>
                <a:gdLst>
                  <a:gd name="T0" fmla="*/ 172 w 178"/>
                  <a:gd name="T1" fmla="*/ 4 h 126"/>
                  <a:gd name="T2" fmla="*/ 76 w 178"/>
                  <a:gd name="T3" fmla="*/ 60 h 126"/>
                  <a:gd name="T4" fmla="*/ 3 w 178"/>
                  <a:gd name="T5" fmla="*/ 120 h 126"/>
                  <a:gd name="T6" fmla="*/ 4 w 178"/>
                  <a:gd name="T7" fmla="*/ 123 h 126"/>
                  <a:gd name="T8" fmla="*/ 123 w 178"/>
                  <a:gd name="T9" fmla="*/ 40 h 126"/>
                  <a:gd name="T10" fmla="*/ 176 w 178"/>
                  <a:gd name="T11" fmla="*/ 3 h 126"/>
                  <a:gd name="T12" fmla="*/ 172 w 178"/>
                  <a:gd name="T13" fmla="*/ 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5">
                    <a:moveTo>
                      <a:pt x="172" y="4"/>
                    </a:moveTo>
                    <a:cubicBezTo>
                      <a:pt x="154" y="33"/>
                      <a:pt x="105" y="43"/>
                      <a:pt x="76" y="60"/>
                    </a:cubicBezTo>
                    <a:cubicBezTo>
                      <a:pt x="49" y="76"/>
                      <a:pt x="25" y="97"/>
                      <a:pt x="3" y="120"/>
                    </a:cubicBezTo>
                    <a:cubicBezTo>
                      <a:pt x="1" y="122"/>
                      <a:pt x="0" y="126"/>
                      <a:pt x="4" y="123"/>
                    </a:cubicBezTo>
                    <a:cubicBezTo>
                      <a:pt x="39" y="87"/>
                      <a:pt x="77" y="60"/>
                      <a:pt x="123" y="40"/>
                    </a:cubicBezTo>
                    <a:cubicBezTo>
                      <a:pt x="143" y="32"/>
                      <a:pt x="164" y="22"/>
                      <a:pt x="176" y="3"/>
                    </a:cubicBezTo>
                    <a:cubicBezTo>
                      <a:pt x="178" y="0"/>
                      <a:pt x="173" y="3"/>
                      <a:pt x="17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0"/>
              <p:cNvSpPr/>
              <p:nvPr/>
            </p:nvSpPr>
            <p:spPr bwMode="auto">
              <a:xfrm>
                <a:off x="5195" y="1081"/>
                <a:ext cx="105" cy="197"/>
              </a:xfrm>
              <a:custGeom>
                <a:avLst/>
                <a:gdLst>
                  <a:gd name="T0" fmla="*/ 187 w 191"/>
                  <a:gd name="T1" fmla="*/ 3 h 360"/>
                  <a:gd name="T2" fmla="*/ 77 w 191"/>
                  <a:gd name="T3" fmla="*/ 155 h 360"/>
                  <a:gd name="T4" fmla="*/ 0 w 191"/>
                  <a:gd name="T5" fmla="*/ 358 h 360"/>
                  <a:gd name="T6" fmla="*/ 5 w 191"/>
                  <a:gd name="T7" fmla="*/ 354 h 360"/>
                  <a:gd name="T8" fmla="*/ 71 w 191"/>
                  <a:gd name="T9" fmla="*/ 173 h 360"/>
                  <a:gd name="T10" fmla="*/ 189 w 191"/>
                  <a:gd name="T11" fmla="*/ 4 h 360"/>
                  <a:gd name="T12" fmla="*/ 187 w 191"/>
                  <a:gd name="T13" fmla="*/ 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360">
                    <a:moveTo>
                      <a:pt x="187" y="3"/>
                    </a:moveTo>
                    <a:cubicBezTo>
                      <a:pt x="143" y="48"/>
                      <a:pt x="107" y="101"/>
                      <a:pt x="77" y="155"/>
                    </a:cubicBezTo>
                    <a:cubicBezTo>
                      <a:pt x="42" y="218"/>
                      <a:pt x="11" y="286"/>
                      <a:pt x="0" y="358"/>
                    </a:cubicBezTo>
                    <a:cubicBezTo>
                      <a:pt x="0" y="360"/>
                      <a:pt x="5" y="355"/>
                      <a:pt x="5" y="354"/>
                    </a:cubicBezTo>
                    <a:cubicBezTo>
                      <a:pt x="15" y="289"/>
                      <a:pt x="41" y="231"/>
                      <a:pt x="71" y="173"/>
                    </a:cubicBezTo>
                    <a:cubicBezTo>
                      <a:pt x="101" y="113"/>
                      <a:pt x="142" y="55"/>
                      <a:pt x="189" y="4"/>
                    </a:cubicBezTo>
                    <a:cubicBezTo>
                      <a:pt x="191" y="2"/>
                      <a:pt x="191" y="0"/>
                      <a:pt x="18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1"/>
              <p:cNvSpPr/>
              <p:nvPr/>
            </p:nvSpPr>
            <p:spPr bwMode="auto">
              <a:xfrm>
                <a:off x="5181" y="1069"/>
                <a:ext cx="106" cy="200"/>
              </a:xfrm>
              <a:custGeom>
                <a:avLst/>
                <a:gdLst>
                  <a:gd name="T0" fmla="*/ 190 w 193"/>
                  <a:gd name="T1" fmla="*/ 3 h 366"/>
                  <a:gd name="T2" fmla="*/ 68 w 193"/>
                  <a:gd name="T3" fmla="*/ 176 h 366"/>
                  <a:gd name="T4" fmla="*/ 0 w 193"/>
                  <a:gd name="T5" fmla="*/ 364 h 366"/>
                  <a:gd name="T6" fmla="*/ 5 w 193"/>
                  <a:gd name="T7" fmla="*/ 360 h 366"/>
                  <a:gd name="T8" fmla="*/ 64 w 193"/>
                  <a:gd name="T9" fmla="*/ 188 h 366"/>
                  <a:gd name="T10" fmla="*/ 190 w 193"/>
                  <a:gd name="T11" fmla="*/ 6 h 366"/>
                  <a:gd name="T12" fmla="*/ 190 w 193"/>
                  <a:gd name="T13" fmla="*/ 3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366">
                    <a:moveTo>
                      <a:pt x="190" y="3"/>
                    </a:moveTo>
                    <a:cubicBezTo>
                      <a:pt x="140" y="53"/>
                      <a:pt x="103" y="116"/>
                      <a:pt x="68" y="176"/>
                    </a:cubicBezTo>
                    <a:cubicBezTo>
                      <a:pt x="34" y="235"/>
                      <a:pt x="13" y="298"/>
                      <a:pt x="0" y="364"/>
                    </a:cubicBezTo>
                    <a:cubicBezTo>
                      <a:pt x="0" y="366"/>
                      <a:pt x="5" y="362"/>
                      <a:pt x="5" y="360"/>
                    </a:cubicBezTo>
                    <a:cubicBezTo>
                      <a:pt x="17" y="300"/>
                      <a:pt x="35" y="242"/>
                      <a:pt x="64" y="188"/>
                    </a:cubicBezTo>
                    <a:cubicBezTo>
                      <a:pt x="99" y="124"/>
                      <a:pt x="140" y="59"/>
                      <a:pt x="190" y="6"/>
                    </a:cubicBezTo>
                    <a:cubicBezTo>
                      <a:pt x="192" y="4"/>
                      <a:pt x="193" y="0"/>
                      <a:pt x="19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32"/>
              <p:cNvSpPr/>
              <p:nvPr/>
            </p:nvSpPr>
            <p:spPr bwMode="auto">
              <a:xfrm>
                <a:off x="5295" y="998"/>
                <a:ext cx="111" cy="62"/>
              </a:xfrm>
              <a:custGeom>
                <a:avLst/>
                <a:gdLst>
                  <a:gd name="T0" fmla="*/ 195 w 201"/>
                  <a:gd name="T1" fmla="*/ 4 h 113"/>
                  <a:gd name="T2" fmla="*/ 148 w 201"/>
                  <a:gd name="T3" fmla="*/ 27 h 113"/>
                  <a:gd name="T4" fmla="*/ 103 w 201"/>
                  <a:gd name="T5" fmla="*/ 39 h 113"/>
                  <a:gd name="T6" fmla="*/ 0 w 201"/>
                  <a:gd name="T7" fmla="*/ 110 h 113"/>
                  <a:gd name="T8" fmla="*/ 4 w 201"/>
                  <a:gd name="T9" fmla="*/ 113 h 113"/>
                  <a:gd name="T10" fmla="*/ 130 w 201"/>
                  <a:gd name="T11" fmla="*/ 37 h 113"/>
                  <a:gd name="T12" fmla="*/ 199 w 201"/>
                  <a:gd name="T13" fmla="*/ 5 h 113"/>
                  <a:gd name="T14" fmla="*/ 195 w 201"/>
                  <a:gd name="T15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113">
                    <a:moveTo>
                      <a:pt x="195" y="4"/>
                    </a:moveTo>
                    <a:cubicBezTo>
                      <a:pt x="187" y="19"/>
                      <a:pt x="162" y="23"/>
                      <a:pt x="148" y="27"/>
                    </a:cubicBezTo>
                    <a:cubicBezTo>
                      <a:pt x="133" y="31"/>
                      <a:pt x="117" y="33"/>
                      <a:pt x="103" y="39"/>
                    </a:cubicBezTo>
                    <a:cubicBezTo>
                      <a:pt x="64" y="55"/>
                      <a:pt x="31" y="80"/>
                      <a:pt x="0" y="110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0" y="77"/>
                      <a:pt x="80" y="50"/>
                      <a:pt x="130" y="37"/>
                    </a:cubicBezTo>
                    <a:cubicBezTo>
                      <a:pt x="150" y="32"/>
                      <a:pt x="189" y="27"/>
                      <a:pt x="199" y="5"/>
                    </a:cubicBezTo>
                    <a:cubicBezTo>
                      <a:pt x="201" y="1"/>
                      <a:pt x="196" y="0"/>
                      <a:pt x="19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33"/>
              <p:cNvSpPr/>
              <p:nvPr/>
            </p:nvSpPr>
            <p:spPr bwMode="auto">
              <a:xfrm>
                <a:off x="5235" y="1013"/>
                <a:ext cx="101" cy="89"/>
              </a:xfrm>
              <a:custGeom>
                <a:avLst/>
                <a:gdLst>
                  <a:gd name="T0" fmla="*/ 183 w 184"/>
                  <a:gd name="T1" fmla="*/ 158 h 162"/>
                  <a:gd name="T2" fmla="*/ 132 w 184"/>
                  <a:gd name="T3" fmla="*/ 116 h 162"/>
                  <a:gd name="T4" fmla="*/ 86 w 184"/>
                  <a:gd name="T5" fmla="*/ 74 h 162"/>
                  <a:gd name="T6" fmla="*/ 4 w 184"/>
                  <a:gd name="T7" fmla="*/ 0 h 162"/>
                  <a:gd name="T8" fmla="*/ 1 w 184"/>
                  <a:gd name="T9" fmla="*/ 4 h 162"/>
                  <a:gd name="T10" fmla="*/ 83 w 184"/>
                  <a:gd name="T11" fmla="*/ 77 h 162"/>
                  <a:gd name="T12" fmla="*/ 180 w 184"/>
                  <a:gd name="T13" fmla="*/ 161 h 162"/>
                  <a:gd name="T14" fmla="*/ 183 w 184"/>
                  <a:gd name="T15" fmla="*/ 15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162">
                    <a:moveTo>
                      <a:pt x="183" y="158"/>
                    </a:moveTo>
                    <a:cubicBezTo>
                      <a:pt x="169" y="140"/>
                      <a:pt x="150" y="128"/>
                      <a:pt x="132" y="116"/>
                    </a:cubicBezTo>
                    <a:cubicBezTo>
                      <a:pt x="114" y="104"/>
                      <a:pt x="100" y="90"/>
                      <a:pt x="86" y="74"/>
                    </a:cubicBezTo>
                    <a:cubicBezTo>
                      <a:pt x="64" y="46"/>
                      <a:pt x="41" y="7"/>
                      <a:pt x="4" y="0"/>
                    </a:cubicBezTo>
                    <a:cubicBezTo>
                      <a:pt x="2" y="0"/>
                      <a:pt x="0" y="3"/>
                      <a:pt x="1" y="4"/>
                    </a:cubicBezTo>
                    <a:cubicBezTo>
                      <a:pt x="38" y="10"/>
                      <a:pt x="62" y="50"/>
                      <a:pt x="83" y="77"/>
                    </a:cubicBezTo>
                    <a:cubicBezTo>
                      <a:pt x="111" y="111"/>
                      <a:pt x="154" y="127"/>
                      <a:pt x="180" y="161"/>
                    </a:cubicBezTo>
                    <a:cubicBezTo>
                      <a:pt x="181" y="162"/>
                      <a:pt x="184" y="159"/>
                      <a:pt x="183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34"/>
              <p:cNvSpPr/>
              <p:nvPr/>
            </p:nvSpPr>
            <p:spPr bwMode="auto">
              <a:xfrm>
                <a:off x="5361" y="932"/>
                <a:ext cx="87" cy="106"/>
              </a:xfrm>
              <a:custGeom>
                <a:avLst/>
                <a:gdLst>
                  <a:gd name="T0" fmla="*/ 158 w 159"/>
                  <a:gd name="T1" fmla="*/ 192 h 195"/>
                  <a:gd name="T2" fmla="*/ 86 w 159"/>
                  <a:gd name="T3" fmla="*/ 112 h 195"/>
                  <a:gd name="T4" fmla="*/ 5 w 159"/>
                  <a:gd name="T5" fmla="*/ 2 h 195"/>
                  <a:gd name="T6" fmla="*/ 1 w 159"/>
                  <a:gd name="T7" fmla="*/ 3 h 195"/>
                  <a:gd name="T8" fmla="*/ 67 w 159"/>
                  <a:gd name="T9" fmla="*/ 98 h 195"/>
                  <a:gd name="T10" fmla="*/ 153 w 159"/>
                  <a:gd name="T11" fmla="*/ 193 h 195"/>
                  <a:gd name="T12" fmla="*/ 158 w 159"/>
                  <a:gd name="T13" fmla="*/ 19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195">
                    <a:moveTo>
                      <a:pt x="158" y="192"/>
                    </a:moveTo>
                    <a:cubicBezTo>
                      <a:pt x="140" y="159"/>
                      <a:pt x="113" y="137"/>
                      <a:pt x="86" y="112"/>
                    </a:cubicBezTo>
                    <a:cubicBezTo>
                      <a:pt x="53" y="80"/>
                      <a:pt x="27" y="42"/>
                      <a:pt x="5" y="2"/>
                    </a:cubicBezTo>
                    <a:cubicBezTo>
                      <a:pt x="4" y="0"/>
                      <a:pt x="0" y="2"/>
                      <a:pt x="1" y="3"/>
                    </a:cubicBezTo>
                    <a:cubicBezTo>
                      <a:pt x="20" y="37"/>
                      <a:pt x="42" y="68"/>
                      <a:pt x="67" y="98"/>
                    </a:cubicBezTo>
                    <a:cubicBezTo>
                      <a:pt x="96" y="131"/>
                      <a:pt x="132" y="153"/>
                      <a:pt x="153" y="193"/>
                    </a:cubicBezTo>
                    <a:cubicBezTo>
                      <a:pt x="154" y="195"/>
                      <a:pt x="159" y="194"/>
                      <a:pt x="15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35"/>
              <p:cNvSpPr/>
              <p:nvPr/>
            </p:nvSpPr>
            <p:spPr bwMode="auto">
              <a:xfrm>
                <a:off x="5182" y="986"/>
                <a:ext cx="94" cy="74"/>
              </a:xfrm>
              <a:custGeom>
                <a:avLst/>
                <a:gdLst>
                  <a:gd name="T0" fmla="*/ 169 w 170"/>
                  <a:gd name="T1" fmla="*/ 132 h 136"/>
                  <a:gd name="T2" fmla="*/ 79 w 170"/>
                  <a:gd name="T3" fmla="*/ 72 h 136"/>
                  <a:gd name="T4" fmla="*/ 4 w 170"/>
                  <a:gd name="T5" fmla="*/ 1 h 136"/>
                  <a:gd name="T6" fmla="*/ 1 w 170"/>
                  <a:gd name="T7" fmla="*/ 4 h 136"/>
                  <a:gd name="T8" fmla="*/ 71 w 170"/>
                  <a:gd name="T9" fmla="*/ 71 h 136"/>
                  <a:gd name="T10" fmla="*/ 116 w 170"/>
                  <a:gd name="T11" fmla="*/ 104 h 136"/>
                  <a:gd name="T12" fmla="*/ 166 w 170"/>
                  <a:gd name="T13" fmla="*/ 135 h 136"/>
                  <a:gd name="T14" fmla="*/ 169 w 170"/>
                  <a:gd name="T15" fmla="*/ 1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136">
                    <a:moveTo>
                      <a:pt x="169" y="132"/>
                    </a:moveTo>
                    <a:cubicBezTo>
                      <a:pt x="141" y="109"/>
                      <a:pt x="107" y="96"/>
                      <a:pt x="79" y="72"/>
                    </a:cubicBezTo>
                    <a:cubicBezTo>
                      <a:pt x="53" y="50"/>
                      <a:pt x="24" y="29"/>
                      <a:pt x="4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0" y="31"/>
                      <a:pt x="47" y="51"/>
                      <a:pt x="71" y="71"/>
                    </a:cubicBezTo>
                    <a:cubicBezTo>
                      <a:pt x="86" y="84"/>
                      <a:pt x="99" y="95"/>
                      <a:pt x="116" y="104"/>
                    </a:cubicBezTo>
                    <a:cubicBezTo>
                      <a:pt x="133" y="114"/>
                      <a:pt x="151" y="123"/>
                      <a:pt x="166" y="135"/>
                    </a:cubicBezTo>
                    <a:cubicBezTo>
                      <a:pt x="167" y="136"/>
                      <a:pt x="170" y="133"/>
                      <a:pt x="16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6"/>
              <p:cNvSpPr/>
              <p:nvPr/>
            </p:nvSpPr>
            <p:spPr bwMode="auto">
              <a:xfrm>
                <a:off x="5075" y="1034"/>
                <a:ext cx="150" cy="20"/>
              </a:xfrm>
              <a:custGeom>
                <a:avLst/>
                <a:gdLst>
                  <a:gd name="T0" fmla="*/ 269 w 273"/>
                  <a:gd name="T1" fmla="*/ 1 h 37"/>
                  <a:gd name="T2" fmla="*/ 213 w 273"/>
                  <a:gd name="T3" fmla="*/ 9 h 37"/>
                  <a:gd name="T4" fmla="*/ 142 w 273"/>
                  <a:gd name="T5" fmla="*/ 25 h 37"/>
                  <a:gd name="T6" fmla="*/ 4 w 273"/>
                  <a:gd name="T7" fmla="*/ 21 h 37"/>
                  <a:gd name="T8" fmla="*/ 3 w 273"/>
                  <a:gd name="T9" fmla="*/ 25 h 37"/>
                  <a:gd name="T10" fmla="*/ 134 w 273"/>
                  <a:gd name="T11" fmla="*/ 30 h 37"/>
                  <a:gd name="T12" fmla="*/ 205 w 273"/>
                  <a:gd name="T13" fmla="*/ 14 h 37"/>
                  <a:gd name="T14" fmla="*/ 271 w 273"/>
                  <a:gd name="T15" fmla="*/ 4 h 37"/>
                  <a:gd name="T16" fmla="*/ 269 w 273"/>
                  <a:gd name="T17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37">
                    <a:moveTo>
                      <a:pt x="269" y="1"/>
                    </a:moveTo>
                    <a:cubicBezTo>
                      <a:pt x="250" y="4"/>
                      <a:pt x="233" y="6"/>
                      <a:pt x="213" y="9"/>
                    </a:cubicBezTo>
                    <a:cubicBezTo>
                      <a:pt x="189" y="13"/>
                      <a:pt x="166" y="20"/>
                      <a:pt x="142" y="25"/>
                    </a:cubicBezTo>
                    <a:cubicBezTo>
                      <a:pt x="96" y="34"/>
                      <a:pt x="49" y="26"/>
                      <a:pt x="4" y="21"/>
                    </a:cubicBezTo>
                    <a:cubicBezTo>
                      <a:pt x="2" y="21"/>
                      <a:pt x="0" y="25"/>
                      <a:pt x="3" y="25"/>
                    </a:cubicBezTo>
                    <a:cubicBezTo>
                      <a:pt x="46" y="30"/>
                      <a:pt x="91" y="37"/>
                      <a:pt x="134" y="30"/>
                    </a:cubicBezTo>
                    <a:cubicBezTo>
                      <a:pt x="158" y="26"/>
                      <a:pt x="181" y="18"/>
                      <a:pt x="205" y="14"/>
                    </a:cubicBezTo>
                    <a:cubicBezTo>
                      <a:pt x="227" y="10"/>
                      <a:pt x="249" y="8"/>
                      <a:pt x="271" y="4"/>
                    </a:cubicBezTo>
                    <a:cubicBezTo>
                      <a:pt x="273" y="4"/>
                      <a:pt x="272" y="0"/>
                      <a:pt x="26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7"/>
              <p:cNvSpPr/>
              <p:nvPr/>
            </p:nvSpPr>
            <p:spPr bwMode="auto">
              <a:xfrm>
                <a:off x="5072" y="859"/>
                <a:ext cx="118" cy="96"/>
              </a:xfrm>
              <a:custGeom>
                <a:avLst/>
                <a:gdLst>
                  <a:gd name="T0" fmla="*/ 214 w 214"/>
                  <a:gd name="T1" fmla="*/ 172 h 176"/>
                  <a:gd name="T2" fmla="*/ 101 w 214"/>
                  <a:gd name="T3" fmla="*/ 84 h 176"/>
                  <a:gd name="T4" fmla="*/ 4 w 214"/>
                  <a:gd name="T5" fmla="*/ 0 h 176"/>
                  <a:gd name="T6" fmla="*/ 1 w 214"/>
                  <a:gd name="T7" fmla="*/ 3 h 176"/>
                  <a:gd name="T8" fmla="*/ 98 w 214"/>
                  <a:gd name="T9" fmla="*/ 87 h 176"/>
                  <a:gd name="T10" fmla="*/ 211 w 214"/>
                  <a:gd name="T11" fmla="*/ 175 h 176"/>
                  <a:gd name="T12" fmla="*/ 214 w 214"/>
                  <a:gd name="T13" fmla="*/ 17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4" h="176">
                    <a:moveTo>
                      <a:pt x="214" y="172"/>
                    </a:moveTo>
                    <a:cubicBezTo>
                      <a:pt x="186" y="132"/>
                      <a:pt x="135" y="118"/>
                      <a:pt x="101" y="84"/>
                    </a:cubicBezTo>
                    <a:cubicBezTo>
                      <a:pt x="72" y="53"/>
                      <a:pt x="45" y="14"/>
                      <a:pt x="4" y="0"/>
                    </a:cubicBezTo>
                    <a:cubicBezTo>
                      <a:pt x="2" y="0"/>
                      <a:pt x="0" y="3"/>
                      <a:pt x="1" y="3"/>
                    </a:cubicBezTo>
                    <a:cubicBezTo>
                      <a:pt x="42" y="17"/>
                      <a:pt x="70" y="57"/>
                      <a:pt x="98" y="87"/>
                    </a:cubicBezTo>
                    <a:cubicBezTo>
                      <a:pt x="131" y="122"/>
                      <a:pt x="183" y="136"/>
                      <a:pt x="211" y="175"/>
                    </a:cubicBezTo>
                    <a:cubicBezTo>
                      <a:pt x="211" y="176"/>
                      <a:pt x="214" y="173"/>
                      <a:pt x="214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38"/>
              <p:cNvSpPr/>
              <p:nvPr/>
            </p:nvSpPr>
            <p:spPr bwMode="auto">
              <a:xfrm>
                <a:off x="5180" y="1063"/>
                <a:ext cx="102" cy="177"/>
              </a:xfrm>
              <a:custGeom>
                <a:avLst/>
                <a:gdLst>
                  <a:gd name="T0" fmla="*/ 183 w 186"/>
                  <a:gd name="T1" fmla="*/ 1 h 323"/>
                  <a:gd name="T2" fmla="*/ 45 w 186"/>
                  <a:gd name="T3" fmla="*/ 102 h 323"/>
                  <a:gd name="T4" fmla="*/ 9 w 186"/>
                  <a:gd name="T5" fmla="*/ 195 h 323"/>
                  <a:gd name="T6" fmla="*/ 15 w 186"/>
                  <a:gd name="T7" fmla="*/ 322 h 323"/>
                  <a:gd name="T8" fmla="*/ 19 w 186"/>
                  <a:gd name="T9" fmla="*/ 316 h 323"/>
                  <a:gd name="T10" fmla="*/ 10 w 186"/>
                  <a:gd name="T11" fmla="*/ 218 h 323"/>
                  <a:gd name="T12" fmla="*/ 39 w 186"/>
                  <a:gd name="T13" fmla="*/ 119 h 323"/>
                  <a:gd name="T14" fmla="*/ 183 w 186"/>
                  <a:gd name="T15" fmla="*/ 6 h 323"/>
                  <a:gd name="T16" fmla="*/ 183 w 186"/>
                  <a:gd name="T17" fmla="*/ 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323">
                    <a:moveTo>
                      <a:pt x="183" y="1"/>
                    </a:moveTo>
                    <a:cubicBezTo>
                      <a:pt x="124" y="10"/>
                      <a:pt x="76" y="53"/>
                      <a:pt x="45" y="102"/>
                    </a:cubicBezTo>
                    <a:cubicBezTo>
                      <a:pt x="28" y="131"/>
                      <a:pt x="16" y="163"/>
                      <a:pt x="9" y="195"/>
                    </a:cubicBezTo>
                    <a:cubicBezTo>
                      <a:pt x="0" y="239"/>
                      <a:pt x="7" y="278"/>
                      <a:pt x="15" y="322"/>
                    </a:cubicBezTo>
                    <a:cubicBezTo>
                      <a:pt x="15" y="323"/>
                      <a:pt x="19" y="318"/>
                      <a:pt x="19" y="316"/>
                    </a:cubicBezTo>
                    <a:cubicBezTo>
                      <a:pt x="13" y="282"/>
                      <a:pt x="6" y="252"/>
                      <a:pt x="10" y="218"/>
                    </a:cubicBezTo>
                    <a:cubicBezTo>
                      <a:pt x="13" y="183"/>
                      <a:pt x="24" y="150"/>
                      <a:pt x="39" y="119"/>
                    </a:cubicBezTo>
                    <a:cubicBezTo>
                      <a:pt x="67" y="64"/>
                      <a:pt x="120" y="15"/>
                      <a:pt x="183" y="6"/>
                    </a:cubicBezTo>
                    <a:cubicBezTo>
                      <a:pt x="185" y="5"/>
                      <a:pt x="186" y="0"/>
                      <a:pt x="18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39"/>
              <p:cNvSpPr/>
              <p:nvPr/>
            </p:nvSpPr>
            <p:spPr bwMode="auto">
              <a:xfrm>
                <a:off x="5162" y="1059"/>
                <a:ext cx="108" cy="211"/>
              </a:xfrm>
              <a:custGeom>
                <a:avLst/>
                <a:gdLst>
                  <a:gd name="T0" fmla="*/ 194 w 197"/>
                  <a:gd name="T1" fmla="*/ 1 h 385"/>
                  <a:gd name="T2" fmla="*/ 38 w 197"/>
                  <a:gd name="T3" fmla="*/ 135 h 385"/>
                  <a:gd name="T4" fmla="*/ 35 w 197"/>
                  <a:gd name="T5" fmla="*/ 382 h 385"/>
                  <a:gd name="T6" fmla="*/ 40 w 197"/>
                  <a:gd name="T7" fmla="*/ 378 h 385"/>
                  <a:gd name="T8" fmla="*/ 32 w 197"/>
                  <a:gd name="T9" fmla="*/ 161 h 385"/>
                  <a:gd name="T10" fmla="*/ 191 w 197"/>
                  <a:gd name="T11" fmla="*/ 5 h 385"/>
                  <a:gd name="T12" fmla="*/ 194 w 197"/>
                  <a:gd name="T13" fmla="*/ 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385">
                    <a:moveTo>
                      <a:pt x="194" y="1"/>
                    </a:moveTo>
                    <a:cubicBezTo>
                      <a:pt x="120" y="10"/>
                      <a:pt x="68" y="71"/>
                      <a:pt x="38" y="135"/>
                    </a:cubicBezTo>
                    <a:cubicBezTo>
                      <a:pt x="0" y="215"/>
                      <a:pt x="13" y="299"/>
                      <a:pt x="35" y="382"/>
                    </a:cubicBezTo>
                    <a:cubicBezTo>
                      <a:pt x="36" y="385"/>
                      <a:pt x="41" y="380"/>
                      <a:pt x="40" y="378"/>
                    </a:cubicBezTo>
                    <a:cubicBezTo>
                      <a:pt x="21" y="306"/>
                      <a:pt x="8" y="233"/>
                      <a:pt x="32" y="161"/>
                    </a:cubicBezTo>
                    <a:cubicBezTo>
                      <a:pt x="55" y="90"/>
                      <a:pt x="112" y="15"/>
                      <a:pt x="191" y="5"/>
                    </a:cubicBezTo>
                    <a:cubicBezTo>
                      <a:pt x="193" y="4"/>
                      <a:pt x="197" y="0"/>
                      <a:pt x="1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0"/>
              <p:cNvSpPr/>
              <p:nvPr/>
            </p:nvSpPr>
            <p:spPr bwMode="auto">
              <a:xfrm>
                <a:off x="5163" y="1044"/>
                <a:ext cx="45" cy="150"/>
              </a:xfrm>
              <a:custGeom>
                <a:avLst/>
                <a:gdLst>
                  <a:gd name="T0" fmla="*/ 78 w 83"/>
                  <a:gd name="T1" fmla="*/ 2 h 274"/>
                  <a:gd name="T2" fmla="*/ 13 w 83"/>
                  <a:gd name="T3" fmla="*/ 271 h 274"/>
                  <a:gd name="T4" fmla="*/ 18 w 83"/>
                  <a:gd name="T5" fmla="*/ 264 h 274"/>
                  <a:gd name="T6" fmla="*/ 80 w 83"/>
                  <a:gd name="T7" fmla="*/ 5 h 274"/>
                  <a:gd name="T8" fmla="*/ 78 w 83"/>
                  <a:gd name="T9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74">
                    <a:moveTo>
                      <a:pt x="78" y="2"/>
                    </a:moveTo>
                    <a:cubicBezTo>
                      <a:pt x="14" y="68"/>
                      <a:pt x="0" y="184"/>
                      <a:pt x="13" y="271"/>
                    </a:cubicBezTo>
                    <a:cubicBezTo>
                      <a:pt x="13" y="274"/>
                      <a:pt x="18" y="266"/>
                      <a:pt x="18" y="264"/>
                    </a:cubicBezTo>
                    <a:cubicBezTo>
                      <a:pt x="5" y="179"/>
                      <a:pt x="18" y="69"/>
                      <a:pt x="80" y="5"/>
                    </a:cubicBezTo>
                    <a:cubicBezTo>
                      <a:pt x="83" y="2"/>
                      <a:pt x="81" y="0"/>
                      <a:pt x="7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1"/>
              <p:cNvSpPr/>
              <p:nvPr/>
            </p:nvSpPr>
            <p:spPr bwMode="auto">
              <a:xfrm>
                <a:off x="5145" y="1048"/>
                <a:ext cx="45" cy="216"/>
              </a:xfrm>
              <a:custGeom>
                <a:avLst/>
                <a:gdLst>
                  <a:gd name="T0" fmla="*/ 75 w 82"/>
                  <a:gd name="T1" fmla="*/ 4 h 393"/>
                  <a:gd name="T2" fmla="*/ 11 w 82"/>
                  <a:gd name="T3" fmla="*/ 178 h 393"/>
                  <a:gd name="T4" fmla="*/ 24 w 82"/>
                  <a:gd name="T5" fmla="*/ 390 h 393"/>
                  <a:gd name="T6" fmla="*/ 30 w 82"/>
                  <a:gd name="T7" fmla="*/ 390 h 393"/>
                  <a:gd name="T8" fmla="*/ 15 w 82"/>
                  <a:gd name="T9" fmla="*/ 192 h 393"/>
                  <a:gd name="T10" fmla="*/ 80 w 82"/>
                  <a:gd name="T11" fmla="*/ 3 h 393"/>
                  <a:gd name="T12" fmla="*/ 75 w 82"/>
                  <a:gd name="T13" fmla="*/ 4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93">
                    <a:moveTo>
                      <a:pt x="75" y="4"/>
                    </a:moveTo>
                    <a:cubicBezTo>
                      <a:pt x="36" y="51"/>
                      <a:pt x="19" y="118"/>
                      <a:pt x="11" y="178"/>
                    </a:cubicBezTo>
                    <a:cubicBezTo>
                      <a:pt x="3" y="246"/>
                      <a:pt x="0" y="326"/>
                      <a:pt x="24" y="390"/>
                    </a:cubicBezTo>
                    <a:cubicBezTo>
                      <a:pt x="25" y="393"/>
                      <a:pt x="31" y="392"/>
                      <a:pt x="30" y="390"/>
                    </a:cubicBezTo>
                    <a:cubicBezTo>
                      <a:pt x="7" y="329"/>
                      <a:pt x="10" y="256"/>
                      <a:pt x="15" y="192"/>
                    </a:cubicBezTo>
                    <a:cubicBezTo>
                      <a:pt x="19" y="129"/>
                      <a:pt x="39" y="52"/>
                      <a:pt x="80" y="3"/>
                    </a:cubicBezTo>
                    <a:cubicBezTo>
                      <a:pt x="82" y="0"/>
                      <a:pt x="78" y="1"/>
                      <a:pt x="7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2"/>
              <p:cNvSpPr/>
              <p:nvPr/>
            </p:nvSpPr>
            <p:spPr bwMode="auto">
              <a:xfrm>
                <a:off x="5139" y="1057"/>
                <a:ext cx="13" cy="126"/>
              </a:xfrm>
              <a:custGeom>
                <a:avLst/>
                <a:gdLst>
                  <a:gd name="T0" fmla="*/ 11 w 22"/>
                  <a:gd name="T1" fmla="*/ 3 h 230"/>
                  <a:gd name="T2" fmla="*/ 6 w 22"/>
                  <a:gd name="T3" fmla="*/ 119 h 230"/>
                  <a:gd name="T4" fmla="*/ 17 w 22"/>
                  <a:gd name="T5" fmla="*/ 228 h 230"/>
                  <a:gd name="T6" fmla="*/ 22 w 22"/>
                  <a:gd name="T7" fmla="*/ 224 h 230"/>
                  <a:gd name="T8" fmla="*/ 16 w 22"/>
                  <a:gd name="T9" fmla="*/ 2 h 230"/>
                  <a:gd name="T10" fmla="*/ 11 w 22"/>
                  <a:gd name="T11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30">
                    <a:moveTo>
                      <a:pt x="11" y="3"/>
                    </a:moveTo>
                    <a:cubicBezTo>
                      <a:pt x="3" y="42"/>
                      <a:pt x="5" y="80"/>
                      <a:pt x="6" y="119"/>
                    </a:cubicBezTo>
                    <a:cubicBezTo>
                      <a:pt x="7" y="156"/>
                      <a:pt x="11" y="192"/>
                      <a:pt x="17" y="228"/>
                    </a:cubicBezTo>
                    <a:cubicBezTo>
                      <a:pt x="17" y="230"/>
                      <a:pt x="22" y="226"/>
                      <a:pt x="22" y="224"/>
                    </a:cubicBezTo>
                    <a:cubicBezTo>
                      <a:pt x="10" y="152"/>
                      <a:pt x="0" y="73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43"/>
              <p:cNvSpPr/>
              <p:nvPr/>
            </p:nvSpPr>
            <p:spPr bwMode="auto">
              <a:xfrm>
                <a:off x="5124" y="1057"/>
                <a:ext cx="31" cy="197"/>
              </a:xfrm>
              <a:custGeom>
                <a:avLst/>
                <a:gdLst>
                  <a:gd name="T0" fmla="*/ 14 w 56"/>
                  <a:gd name="T1" fmla="*/ 5 h 360"/>
                  <a:gd name="T2" fmla="*/ 4 w 56"/>
                  <a:gd name="T3" fmla="*/ 182 h 360"/>
                  <a:gd name="T4" fmla="*/ 49 w 56"/>
                  <a:gd name="T5" fmla="*/ 356 h 360"/>
                  <a:gd name="T6" fmla="*/ 55 w 56"/>
                  <a:gd name="T7" fmla="*/ 358 h 360"/>
                  <a:gd name="T8" fmla="*/ 9 w 56"/>
                  <a:gd name="T9" fmla="*/ 179 h 360"/>
                  <a:gd name="T10" fmla="*/ 19 w 56"/>
                  <a:gd name="T11" fmla="*/ 4 h 360"/>
                  <a:gd name="T12" fmla="*/ 14 w 56"/>
                  <a:gd name="T13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60">
                    <a:moveTo>
                      <a:pt x="14" y="5"/>
                    </a:moveTo>
                    <a:cubicBezTo>
                      <a:pt x="2" y="62"/>
                      <a:pt x="0" y="124"/>
                      <a:pt x="4" y="182"/>
                    </a:cubicBezTo>
                    <a:cubicBezTo>
                      <a:pt x="7" y="243"/>
                      <a:pt x="21" y="302"/>
                      <a:pt x="49" y="356"/>
                    </a:cubicBezTo>
                    <a:cubicBezTo>
                      <a:pt x="51" y="358"/>
                      <a:pt x="56" y="360"/>
                      <a:pt x="55" y="358"/>
                    </a:cubicBezTo>
                    <a:cubicBezTo>
                      <a:pt x="27" y="304"/>
                      <a:pt x="13" y="240"/>
                      <a:pt x="9" y="179"/>
                    </a:cubicBezTo>
                    <a:cubicBezTo>
                      <a:pt x="5" y="121"/>
                      <a:pt x="7" y="61"/>
                      <a:pt x="19" y="4"/>
                    </a:cubicBezTo>
                    <a:cubicBezTo>
                      <a:pt x="20" y="0"/>
                      <a:pt x="15" y="2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44"/>
              <p:cNvSpPr/>
              <p:nvPr/>
            </p:nvSpPr>
            <p:spPr bwMode="auto">
              <a:xfrm>
                <a:off x="5243" y="830"/>
                <a:ext cx="47" cy="185"/>
              </a:xfrm>
              <a:custGeom>
                <a:avLst/>
                <a:gdLst>
                  <a:gd name="T0" fmla="*/ 5 w 84"/>
                  <a:gd name="T1" fmla="*/ 336 h 338"/>
                  <a:gd name="T2" fmla="*/ 61 w 84"/>
                  <a:gd name="T3" fmla="*/ 166 h 338"/>
                  <a:gd name="T4" fmla="*/ 65 w 84"/>
                  <a:gd name="T5" fmla="*/ 89 h 338"/>
                  <a:gd name="T6" fmla="*/ 78 w 84"/>
                  <a:gd name="T7" fmla="*/ 15 h 338"/>
                  <a:gd name="T8" fmla="*/ 81 w 84"/>
                  <a:gd name="T9" fmla="*/ 10 h 338"/>
                  <a:gd name="T10" fmla="*/ 60 w 84"/>
                  <a:gd name="T11" fmla="*/ 98 h 338"/>
                  <a:gd name="T12" fmla="*/ 2 w 84"/>
                  <a:gd name="T13" fmla="*/ 333 h 338"/>
                  <a:gd name="T14" fmla="*/ 5 w 84"/>
                  <a:gd name="T15" fmla="*/ 33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38">
                    <a:moveTo>
                      <a:pt x="5" y="336"/>
                    </a:moveTo>
                    <a:cubicBezTo>
                      <a:pt x="28" y="281"/>
                      <a:pt x="51" y="225"/>
                      <a:pt x="61" y="166"/>
                    </a:cubicBezTo>
                    <a:cubicBezTo>
                      <a:pt x="65" y="141"/>
                      <a:pt x="66" y="114"/>
                      <a:pt x="65" y="89"/>
                    </a:cubicBezTo>
                    <a:cubicBezTo>
                      <a:pt x="65" y="78"/>
                      <a:pt x="51" y="9"/>
                      <a:pt x="78" y="15"/>
                    </a:cubicBezTo>
                    <a:cubicBezTo>
                      <a:pt x="80" y="16"/>
                      <a:pt x="84" y="10"/>
                      <a:pt x="81" y="10"/>
                    </a:cubicBezTo>
                    <a:cubicBezTo>
                      <a:pt x="41" y="0"/>
                      <a:pt x="60" y="80"/>
                      <a:pt x="60" y="98"/>
                    </a:cubicBezTo>
                    <a:cubicBezTo>
                      <a:pt x="62" y="183"/>
                      <a:pt x="34" y="257"/>
                      <a:pt x="2" y="333"/>
                    </a:cubicBezTo>
                    <a:cubicBezTo>
                      <a:pt x="0" y="337"/>
                      <a:pt x="4" y="338"/>
                      <a:pt x="5" y="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45"/>
              <p:cNvSpPr/>
              <p:nvPr/>
            </p:nvSpPr>
            <p:spPr bwMode="auto">
              <a:xfrm>
                <a:off x="5254" y="835"/>
                <a:ext cx="47" cy="185"/>
              </a:xfrm>
              <a:custGeom>
                <a:avLst/>
                <a:gdLst>
                  <a:gd name="T0" fmla="*/ 58 w 84"/>
                  <a:gd name="T1" fmla="*/ 6 h 338"/>
                  <a:gd name="T2" fmla="*/ 70 w 84"/>
                  <a:gd name="T3" fmla="*/ 82 h 338"/>
                  <a:gd name="T4" fmla="*/ 60 w 84"/>
                  <a:gd name="T5" fmla="*/ 163 h 338"/>
                  <a:gd name="T6" fmla="*/ 1 w 84"/>
                  <a:gd name="T7" fmla="*/ 334 h 338"/>
                  <a:gd name="T8" fmla="*/ 4 w 84"/>
                  <a:gd name="T9" fmla="*/ 336 h 338"/>
                  <a:gd name="T10" fmla="*/ 67 w 84"/>
                  <a:gd name="T11" fmla="*/ 148 h 338"/>
                  <a:gd name="T12" fmla="*/ 78 w 84"/>
                  <a:gd name="T13" fmla="*/ 51 h 338"/>
                  <a:gd name="T14" fmla="*/ 61 w 84"/>
                  <a:gd name="T15" fmla="*/ 1 h 338"/>
                  <a:gd name="T16" fmla="*/ 58 w 84"/>
                  <a:gd name="T17" fmla="*/ 6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38">
                    <a:moveTo>
                      <a:pt x="58" y="6"/>
                    </a:moveTo>
                    <a:cubicBezTo>
                      <a:pt x="84" y="9"/>
                      <a:pt x="72" y="64"/>
                      <a:pt x="70" y="82"/>
                    </a:cubicBezTo>
                    <a:cubicBezTo>
                      <a:pt x="68" y="109"/>
                      <a:pt x="64" y="136"/>
                      <a:pt x="60" y="163"/>
                    </a:cubicBezTo>
                    <a:cubicBezTo>
                      <a:pt x="49" y="222"/>
                      <a:pt x="23" y="278"/>
                      <a:pt x="1" y="334"/>
                    </a:cubicBezTo>
                    <a:cubicBezTo>
                      <a:pt x="0" y="337"/>
                      <a:pt x="4" y="338"/>
                      <a:pt x="4" y="336"/>
                    </a:cubicBezTo>
                    <a:cubicBezTo>
                      <a:pt x="27" y="276"/>
                      <a:pt x="55" y="212"/>
                      <a:pt x="67" y="148"/>
                    </a:cubicBezTo>
                    <a:cubicBezTo>
                      <a:pt x="72" y="116"/>
                      <a:pt x="75" y="83"/>
                      <a:pt x="78" y="51"/>
                    </a:cubicBezTo>
                    <a:cubicBezTo>
                      <a:pt x="79" y="36"/>
                      <a:pt x="83" y="3"/>
                      <a:pt x="61" y="1"/>
                    </a:cubicBezTo>
                    <a:cubicBezTo>
                      <a:pt x="59" y="0"/>
                      <a:pt x="56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46"/>
              <p:cNvSpPr/>
              <p:nvPr/>
            </p:nvSpPr>
            <p:spPr bwMode="auto">
              <a:xfrm>
                <a:off x="5216" y="1041"/>
                <a:ext cx="19" cy="45"/>
              </a:xfrm>
              <a:custGeom>
                <a:avLst/>
                <a:gdLst>
                  <a:gd name="T0" fmla="*/ 28 w 33"/>
                  <a:gd name="T1" fmla="*/ 3 h 82"/>
                  <a:gd name="T2" fmla="*/ 1 w 33"/>
                  <a:gd name="T3" fmla="*/ 78 h 82"/>
                  <a:gd name="T4" fmla="*/ 7 w 33"/>
                  <a:gd name="T5" fmla="*/ 75 h 82"/>
                  <a:gd name="T6" fmla="*/ 32 w 33"/>
                  <a:gd name="T7" fmla="*/ 3 h 82"/>
                  <a:gd name="T8" fmla="*/ 28 w 33"/>
                  <a:gd name="T9" fmla="*/ 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2">
                    <a:moveTo>
                      <a:pt x="28" y="3"/>
                    </a:moveTo>
                    <a:cubicBezTo>
                      <a:pt x="19" y="28"/>
                      <a:pt x="7" y="53"/>
                      <a:pt x="1" y="78"/>
                    </a:cubicBezTo>
                    <a:cubicBezTo>
                      <a:pt x="0" y="82"/>
                      <a:pt x="6" y="77"/>
                      <a:pt x="7" y="75"/>
                    </a:cubicBezTo>
                    <a:cubicBezTo>
                      <a:pt x="12" y="49"/>
                      <a:pt x="23" y="28"/>
                      <a:pt x="32" y="3"/>
                    </a:cubicBezTo>
                    <a:cubicBezTo>
                      <a:pt x="33" y="0"/>
                      <a:pt x="29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47"/>
              <p:cNvSpPr/>
              <p:nvPr/>
            </p:nvSpPr>
            <p:spPr bwMode="auto">
              <a:xfrm>
                <a:off x="5233" y="1048"/>
                <a:ext cx="11" cy="26"/>
              </a:xfrm>
              <a:custGeom>
                <a:avLst/>
                <a:gdLst>
                  <a:gd name="T0" fmla="*/ 15 w 20"/>
                  <a:gd name="T1" fmla="*/ 2 h 46"/>
                  <a:gd name="T2" fmla="*/ 1 w 20"/>
                  <a:gd name="T3" fmla="*/ 42 h 46"/>
                  <a:gd name="T4" fmla="*/ 6 w 20"/>
                  <a:gd name="T5" fmla="*/ 40 h 46"/>
                  <a:gd name="T6" fmla="*/ 19 w 20"/>
                  <a:gd name="T7" fmla="*/ 4 h 46"/>
                  <a:gd name="T8" fmla="*/ 15 w 20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15" y="2"/>
                    </a:moveTo>
                    <a:cubicBezTo>
                      <a:pt x="11" y="14"/>
                      <a:pt x="5" y="30"/>
                      <a:pt x="1" y="42"/>
                    </a:cubicBezTo>
                    <a:cubicBezTo>
                      <a:pt x="0" y="46"/>
                      <a:pt x="5" y="41"/>
                      <a:pt x="6" y="40"/>
                    </a:cubicBezTo>
                    <a:cubicBezTo>
                      <a:pt x="10" y="28"/>
                      <a:pt x="15" y="16"/>
                      <a:pt x="19" y="4"/>
                    </a:cubicBezTo>
                    <a:cubicBezTo>
                      <a:pt x="20" y="0"/>
                      <a:pt x="16" y="1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48"/>
              <p:cNvSpPr/>
              <p:nvPr/>
            </p:nvSpPr>
            <p:spPr bwMode="auto">
              <a:xfrm>
                <a:off x="5183" y="1089"/>
                <a:ext cx="48" cy="123"/>
              </a:xfrm>
              <a:custGeom>
                <a:avLst/>
                <a:gdLst>
                  <a:gd name="T0" fmla="*/ 81 w 87"/>
                  <a:gd name="T1" fmla="*/ 6 h 224"/>
                  <a:gd name="T2" fmla="*/ 49 w 87"/>
                  <a:gd name="T3" fmla="*/ 92 h 224"/>
                  <a:gd name="T4" fmla="*/ 1 w 87"/>
                  <a:gd name="T5" fmla="*/ 221 h 224"/>
                  <a:gd name="T6" fmla="*/ 5 w 87"/>
                  <a:gd name="T7" fmla="*/ 220 h 224"/>
                  <a:gd name="T8" fmla="*/ 51 w 87"/>
                  <a:gd name="T9" fmla="*/ 97 h 224"/>
                  <a:gd name="T10" fmla="*/ 86 w 87"/>
                  <a:gd name="T11" fmla="*/ 4 h 224"/>
                  <a:gd name="T12" fmla="*/ 81 w 87"/>
                  <a:gd name="T13" fmla="*/ 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24">
                    <a:moveTo>
                      <a:pt x="81" y="6"/>
                    </a:moveTo>
                    <a:cubicBezTo>
                      <a:pt x="69" y="34"/>
                      <a:pt x="60" y="64"/>
                      <a:pt x="49" y="92"/>
                    </a:cubicBezTo>
                    <a:cubicBezTo>
                      <a:pt x="32" y="135"/>
                      <a:pt x="15" y="176"/>
                      <a:pt x="1" y="221"/>
                    </a:cubicBezTo>
                    <a:cubicBezTo>
                      <a:pt x="0" y="224"/>
                      <a:pt x="5" y="222"/>
                      <a:pt x="5" y="220"/>
                    </a:cubicBezTo>
                    <a:cubicBezTo>
                      <a:pt x="18" y="179"/>
                      <a:pt x="36" y="138"/>
                      <a:pt x="51" y="97"/>
                    </a:cubicBezTo>
                    <a:cubicBezTo>
                      <a:pt x="62" y="67"/>
                      <a:pt x="73" y="34"/>
                      <a:pt x="86" y="4"/>
                    </a:cubicBezTo>
                    <a:cubicBezTo>
                      <a:pt x="87" y="0"/>
                      <a:pt x="82" y="4"/>
                      <a:pt x="8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49"/>
              <p:cNvSpPr/>
              <p:nvPr/>
            </p:nvSpPr>
            <p:spPr bwMode="auto">
              <a:xfrm>
                <a:off x="5296" y="572"/>
                <a:ext cx="49" cy="281"/>
              </a:xfrm>
              <a:custGeom>
                <a:avLst/>
                <a:gdLst>
                  <a:gd name="T0" fmla="*/ 89 w 90"/>
                  <a:gd name="T1" fmla="*/ 2 h 512"/>
                  <a:gd name="T2" fmla="*/ 0 w 90"/>
                  <a:gd name="T3" fmla="*/ 511 h 512"/>
                  <a:gd name="T4" fmla="*/ 1 w 90"/>
                  <a:gd name="T5" fmla="*/ 510 h 512"/>
                  <a:gd name="T6" fmla="*/ 90 w 90"/>
                  <a:gd name="T7" fmla="*/ 1 h 512"/>
                  <a:gd name="T8" fmla="*/ 89 w 90"/>
                  <a:gd name="T9" fmla="*/ 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512">
                    <a:moveTo>
                      <a:pt x="89" y="2"/>
                    </a:moveTo>
                    <a:cubicBezTo>
                      <a:pt x="72" y="174"/>
                      <a:pt x="40" y="343"/>
                      <a:pt x="0" y="511"/>
                    </a:cubicBezTo>
                    <a:cubicBezTo>
                      <a:pt x="0" y="512"/>
                      <a:pt x="1" y="511"/>
                      <a:pt x="1" y="510"/>
                    </a:cubicBezTo>
                    <a:cubicBezTo>
                      <a:pt x="42" y="342"/>
                      <a:pt x="73" y="173"/>
                      <a:pt x="90" y="1"/>
                    </a:cubicBezTo>
                    <a:cubicBezTo>
                      <a:pt x="90" y="0"/>
                      <a:pt x="89" y="2"/>
                      <a:pt x="8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50"/>
              <p:cNvSpPr/>
              <p:nvPr/>
            </p:nvSpPr>
            <p:spPr bwMode="auto">
              <a:xfrm>
                <a:off x="5293" y="570"/>
                <a:ext cx="59" cy="341"/>
              </a:xfrm>
              <a:custGeom>
                <a:avLst/>
                <a:gdLst>
                  <a:gd name="T0" fmla="*/ 94 w 108"/>
                  <a:gd name="T1" fmla="*/ 2 h 623"/>
                  <a:gd name="T2" fmla="*/ 103 w 108"/>
                  <a:gd name="T3" fmla="*/ 147 h 623"/>
                  <a:gd name="T4" fmla="*/ 89 w 108"/>
                  <a:gd name="T5" fmla="*/ 291 h 623"/>
                  <a:gd name="T6" fmla="*/ 0 w 108"/>
                  <a:gd name="T7" fmla="*/ 622 h 623"/>
                  <a:gd name="T8" fmla="*/ 3 w 108"/>
                  <a:gd name="T9" fmla="*/ 620 h 623"/>
                  <a:gd name="T10" fmla="*/ 91 w 108"/>
                  <a:gd name="T11" fmla="*/ 290 h 623"/>
                  <a:gd name="T12" fmla="*/ 104 w 108"/>
                  <a:gd name="T13" fmla="*/ 146 h 623"/>
                  <a:gd name="T14" fmla="*/ 96 w 108"/>
                  <a:gd name="T15" fmla="*/ 1 h 623"/>
                  <a:gd name="T16" fmla="*/ 94 w 108"/>
                  <a:gd name="T17" fmla="*/ 2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623">
                    <a:moveTo>
                      <a:pt x="94" y="2"/>
                    </a:moveTo>
                    <a:cubicBezTo>
                      <a:pt x="106" y="49"/>
                      <a:pt x="105" y="99"/>
                      <a:pt x="103" y="147"/>
                    </a:cubicBezTo>
                    <a:cubicBezTo>
                      <a:pt x="101" y="195"/>
                      <a:pt x="96" y="244"/>
                      <a:pt x="89" y="291"/>
                    </a:cubicBezTo>
                    <a:cubicBezTo>
                      <a:pt x="75" y="404"/>
                      <a:pt x="42" y="517"/>
                      <a:pt x="0" y="622"/>
                    </a:cubicBezTo>
                    <a:cubicBezTo>
                      <a:pt x="0" y="623"/>
                      <a:pt x="3" y="621"/>
                      <a:pt x="3" y="620"/>
                    </a:cubicBezTo>
                    <a:cubicBezTo>
                      <a:pt x="45" y="515"/>
                      <a:pt x="75" y="403"/>
                      <a:pt x="91" y="290"/>
                    </a:cubicBezTo>
                    <a:cubicBezTo>
                      <a:pt x="98" y="243"/>
                      <a:pt x="102" y="194"/>
                      <a:pt x="104" y="146"/>
                    </a:cubicBezTo>
                    <a:cubicBezTo>
                      <a:pt x="107" y="98"/>
                      <a:pt x="108" y="48"/>
                      <a:pt x="96" y="1"/>
                    </a:cubicBezTo>
                    <a:cubicBezTo>
                      <a:pt x="96" y="0"/>
                      <a:pt x="94" y="2"/>
                      <a:pt x="9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51"/>
              <p:cNvSpPr/>
              <p:nvPr/>
            </p:nvSpPr>
            <p:spPr bwMode="auto">
              <a:xfrm>
                <a:off x="5312" y="582"/>
                <a:ext cx="63" cy="321"/>
              </a:xfrm>
              <a:custGeom>
                <a:avLst/>
                <a:gdLst>
                  <a:gd name="T0" fmla="*/ 79 w 116"/>
                  <a:gd name="T1" fmla="*/ 2 h 585"/>
                  <a:gd name="T2" fmla="*/ 84 w 116"/>
                  <a:gd name="T3" fmla="*/ 322 h 585"/>
                  <a:gd name="T4" fmla="*/ 0 w 116"/>
                  <a:gd name="T5" fmla="*/ 584 h 585"/>
                  <a:gd name="T6" fmla="*/ 3 w 116"/>
                  <a:gd name="T7" fmla="*/ 583 h 585"/>
                  <a:gd name="T8" fmla="*/ 86 w 116"/>
                  <a:gd name="T9" fmla="*/ 320 h 585"/>
                  <a:gd name="T10" fmla="*/ 81 w 116"/>
                  <a:gd name="T11" fmla="*/ 0 h 585"/>
                  <a:gd name="T12" fmla="*/ 79 w 116"/>
                  <a:gd name="T13" fmla="*/ 2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585">
                    <a:moveTo>
                      <a:pt x="79" y="2"/>
                    </a:moveTo>
                    <a:cubicBezTo>
                      <a:pt x="115" y="105"/>
                      <a:pt x="105" y="217"/>
                      <a:pt x="84" y="322"/>
                    </a:cubicBezTo>
                    <a:cubicBezTo>
                      <a:pt x="66" y="411"/>
                      <a:pt x="35" y="499"/>
                      <a:pt x="0" y="584"/>
                    </a:cubicBezTo>
                    <a:cubicBezTo>
                      <a:pt x="0" y="585"/>
                      <a:pt x="3" y="583"/>
                      <a:pt x="3" y="583"/>
                    </a:cubicBezTo>
                    <a:cubicBezTo>
                      <a:pt x="38" y="498"/>
                      <a:pt x="67" y="410"/>
                      <a:pt x="86" y="320"/>
                    </a:cubicBezTo>
                    <a:cubicBezTo>
                      <a:pt x="108" y="216"/>
                      <a:pt x="116" y="103"/>
                      <a:pt x="81" y="0"/>
                    </a:cubicBezTo>
                    <a:cubicBezTo>
                      <a:pt x="81" y="0"/>
                      <a:pt x="79" y="1"/>
                      <a:pt x="7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52"/>
              <p:cNvSpPr/>
              <p:nvPr/>
            </p:nvSpPr>
            <p:spPr bwMode="auto">
              <a:xfrm>
                <a:off x="5331" y="597"/>
                <a:ext cx="78" cy="297"/>
              </a:xfrm>
              <a:custGeom>
                <a:avLst/>
                <a:gdLst>
                  <a:gd name="T0" fmla="*/ 77 w 141"/>
                  <a:gd name="T1" fmla="*/ 2 h 542"/>
                  <a:gd name="T2" fmla="*/ 0 w 141"/>
                  <a:gd name="T3" fmla="*/ 541 h 542"/>
                  <a:gd name="T4" fmla="*/ 2 w 141"/>
                  <a:gd name="T5" fmla="*/ 541 h 542"/>
                  <a:gd name="T6" fmla="*/ 79 w 141"/>
                  <a:gd name="T7" fmla="*/ 1 h 542"/>
                  <a:gd name="T8" fmla="*/ 77 w 141"/>
                  <a:gd name="T9" fmla="*/ 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542">
                    <a:moveTo>
                      <a:pt x="77" y="2"/>
                    </a:moveTo>
                    <a:cubicBezTo>
                      <a:pt x="139" y="179"/>
                      <a:pt x="64" y="376"/>
                      <a:pt x="0" y="541"/>
                    </a:cubicBezTo>
                    <a:cubicBezTo>
                      <a:pt x="0" y="542"/>
                      <a:pt x="2" y="542"/>
                      <a:pt x="2" y="541"/>
                    </a:cubicBezTo>
                    <a:cubicBezTo>
                      <a:pt x="66" y="375"/>
                      <a:pt x="141" y="178"/>
                      <a:pt x="79" y="1"/>
                    </a:cubicBezTo>
                    <a:cubicBezTo>
                      <a:pt x="78" y="0"/>
                      <a:pt x="77" y="2"/>
                      <a:pt x="7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53"/>
              <p:cNvSpPr/>
              <p:nvPr/>
            </p:nvSpPr>
            <p:spPr bwMode="auto">
              <a:xfrm>
                <a:off x="5349" y="611"/>
                <a:ext cx="65" cy="278"/>
              </a:xfrm>
              <a:custGeom>
                <a:avLst/>
                <a:gdLst>
                  <a:gd name="T0" fmla="*/ 87 w 119"/>
                  <a:gd name="T1" fmla="*/ 2 h 507"/>
                  <a:gd name="T2" fmla="*/ 80 w 119"/>
                  <a:gd name="T3" fmla="*/ 286 h 507"/>
                  <a:gd name="T4" fmla="*/ 1 w 119"/>
                  <a:gd name="T5" fmla="*/ 506 h 507"/>
                  <a:gd name="T6" fmla="*/ 2 w 119"/>
                  <a:gd name="T7" fmla="*/ 505 h 507"/>
                  <a:gd name="T8" fmla="*/ 83 w 119"/>
                  <a:gd name="T9" fmla="*/ 279 h 507"/>
                  <a:gd name="T10" fmla="*/ 89 w 119"/>
                  <a:gd name="T11" fmla="*/ 1 h 507"/>
                  <a:gd name="T12" fmla="*/ 87 w 119"/>
                  <a:gd name="T13" fmla="*/ 2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507">
                    <a:moveTo>
                      <a:pt x="87" y="2"/>
                    </a:moveTo>
                    <a:cubicBezTo>
                      <a:pt x="119" y="94"/>
                      <a:pt x="104" y="194"/>
                      <a:pt x="80" y="286"/>
                    </a:cubicBezTo>
                    <a:cubicBezTo>
                      <a:pt x="60" y="361"/>
                      <a:pt x="31" y="434"/>
                      <a:pt x="1" y="506"/>
                    </a:cubicBezTo>
                    <a:cubicBezTo>
                      <a:pt x="0" y="507"/>
                      <a:pt x="2" y="506"/>
                      <a:pt x="2" y="505"/>
                    </a:cubicBezTo>
                    <a:cubicBezTo>
                      <a:pt x="33" y="431"/>
                      <a:pt x="63" y="357"/>
                      <a:pt x="83" y="279"/>
                    </a:cubicBezTo>
                    <a:cubicBezTo>
                      <a:pt x="106" y="190"/>
                      <a:pt x="119" y="90"/>
                      <a:pt x="89" y="1"/>
                    </a:cubicBezTo>
                    <a:cubicBezTo>
                      <a:pt x="89" y="0"/>
                      <a:pt x="87" y="2"/>
                      <a:pt x="8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54"/>
              <p:cNvSpPr/>
              <p:nvPr/>
            </p:nvSpPr>
            <p:spPr bwMode="auto">
              <a:xfrm>
                <a:off x="5367" y="632"/>
                <a:ext cx="80" cy="254"/>
              </a:xfrm>
              <a:custGeom>
                <a:avLst/>
                <a:gdLst>
                  <a:gd name="T0" fmla="*/ 103 w 146"/>
                  <a:gd name="T1" fmla="*/ 2 h 463"/>
                  <a:gd name="T2" fmla="*/ 0 w 146"/>
                  <a:gd name="T3" fmla="*/ 462 h 463"/>
                  <a:gd name="T4" fmla="*/ 2 w 146"/>
                  <a:gd name="T5" fmla="*/ 462 h 463"/>
                  <a:gd name="T6" fmla="*/ 105 w 146"/>
                  <a:gd name="T7" fmla="*/ 1 h 463"/>
                  <a:gd name="T8" fmla="*/ 103 w 146"/>
                  <a:gd name="T9" fmla="*/ 2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462">
                    <a:moveTo>
                      <a:pt x="103" y="2"/>
                    </a:moveTo>
                    <a:cubicBezTo>
                      <a:pt x="145" y="162"/>
                      <a:pt x="58" y="318"/>
                      <a:pt x="0" y="462"/>
                    </a:cubicBezTo>
                    <a:cubicBezTo>
                      <a:pt x="0" y="463"/>
                      <a:pt x="2" y="463"/>
                      <a:pt x="2" y="462"/>
                    </a:cubicBezTo>
                    <a:cubicBezTo>
                      <a:pt x="60" y="318"/>
                      <a:pt x="146" y="161"/>
                      <a:pt x="105" y="1"/>
                    </a:cubicBezTo>
                    <a:cubicBezTo>
                      <a:pt x="105" y="0"/>
                      <a:pt x="103" y="1"/>
                      <a:pt x="10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55"/>
              <p:cNvSpPr/>
              <p:nvPr/>
            </p:nvSpPr>
            <p:spPr bwMode="auto">
              <a:xfrm>
                <a:off x="5383" y="659"/>
                <a:ext cx="86" cy="223"/>
              </a:xfrm>
              <a:custGeom>
                <a:avLst/>
                <a:gdLst>
                  <a:gd name="T0" fmla="*/ 114 w 156"/>
                  <a:gd name="T1" fmla="*/ 2 h 408"/>
                  <a:gd name="T2" fmla="*/ 0 w 156"/>
                  <a:gd name="T3" fmla="*/ 407 h 408"/>
                  <a:gd name="T4" fmla="*/ 2 w 156"/>
                  <a:gd name="T5" fmla="*/ 407 h 408"/>
                  <a:gd name="T6" fmla="*/ 115 w 156"/>
                  <a:gd name="T7" fmla="*/ 1 h 408"/>
                  <a:gd name="T8" fmla="*/ 114 w 156"/>
                  <a:gd name="T9" fmla="*/ 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08">
                    <a:moveTo>
                      <a:pt x="114" y="2"/>
                    </a:moveTo>
                    <a:cubicBezTo>
                      <a:pt x="154" y="143"/>
                      <a:pt x="53" y="284"/>
                      <a:pt x="0" y="407"/>
                    </a:cubicBezTo>
                    <a:cubicBezTo>
                      <a:pt x="0" y="408"/>
                      <a:pt x="2" y="408"/>
                      <a:pt x="2" y="407"/>
                    </a:cubicBezTo>
                    <a:cubicBezTo>
                      <a:pt x="55" y="283"/>
                      <a:pt x="156" y="142"/>
                      <a:pt x="115" y="1"/>
                    </a:cubicBezTo>
                    <a:cubicBezTo>
                      <a:pt x="115" y="0"/>
                      <a:pt x="113" y="1"/>
                      <a:pt x="1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56"/>
              <p:cNvSpPr/>
              <p:nvPr/>
            </p:nvSpPr>
            <p:spPr bwMode="auto">
              <a:xfrm>
                <a:off x="5400" y="693"/>
                <a:ext cx="75" cy="188"/>
              </a:xfrm>
              <a:custGeom>
                <a:avLst/>
                <a:gdLst>
                  <a:gd name="T0" fmla="*/ 123 w 137"/>
                  <a:gd name="T1" fmla="*/ 2 h 342"/>
                  <a:gd name="T2" fmla="*/ 85 w 137"/>
                  <a:gd name="T3" fmla="*/ 183 h 342"/>
                  <a:gd name="T4" fmla="*/ 0 w 137"/>
                  <a:gd name="T5" fmla="*/ 341 h 342"/>
                  <a:gd name="T6" fmla="*/ 2 w 137"/>
                  <a:gd name="T7" fmla="*/ 341 h 342"/>
                  <a:gd name="T8" fmla="*/ 92 w 137"/>
                  <a:gd name="T9" fmla="*/ 173 h 342"/>
                  <a:gd name="T10" fmla="*/ 125 w 137"/>
                  <a:gd name="T11" fmla="*/ 0 h 342"/>
                  <a:gd name="T12" fmla="*/ 123 w 137"/>
                  <a:gd name="T13" fmla="*/ 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42">
                    <a:moveTo>
                      <a:pt x="123" y="2"/>
                    </a:moveTo>
                    <a:cubicBezTo>
                      <a:pt x="136" y="65"/>
                      <a:pt x="112" y="127"/>
                      <a:pt x="85" y="183"/>
                    </a:cubicBezTo>
                    <a:cubicBezTo>
                      <a:pt x="60" y="237"/>
                      <a:pt x="28" y="288"/>
                      <a:pt x="0" y="341"/>
                    </a:cubicBezTo>
                    <a:cubicBezTo>
                      <a:pt x="0" y="342"/>
                      <a:pt x="1" y="341"/>
                      <a:pt x="2" y="341"/>
                    </a:cubicBezTo>
                    <a:cubicBezTo>
                      <a:pt x="31" y="284"/>
                      <a:pt x="66" y="231"/>
                      <a:pt x="92" y="173"/>
                    </a:cubicBezTo>
                    <a:cubicBezTo>
                      <a:pt x="117" y="120"/>
                      <a:pt x="137" y="59"/>
                      <a:pt x="125" y="0"/>
                    </a:cubicBezTo>
                    <a:cubicBezTo>
                      <a:pt x="125" y="0"/>
                      <a:pt x="123" y="1"/>
                      <a:pt x="1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57"/>
              <p:cNvSpPr/>
              <p:nvPr/>
            </p:nvSpPr>
            <p:spPr bwMode="auto">
              <a:xfrm>
                <a:off x="5424" y="727"/>
                <a:ext cx="67" cy="151"/>
              </a:xfrm>
              <a:custGeom>
                <a:avLst/>
                <a:gdLst>
                  <a:gd name="T0" fmla="*/ 107 w 121"/>
                  <a:gd name="T1" fmla="*/ 3 h 276"/>
                  <a:gd name="T2" fmla="*/ 71 w 121"/>
                  <a:gd name="T3" fmla="*/ 150 h 276"/>
                  <a:gd name="T4" fmla="*/ 1 w 121"/>
                  <a:gd name="T5" fmla="*/ 274 h 276"/>
                  <a:gd name="T6" fmla="*/ 2 w 121"/>
                  <a:gd name="T7" fmla="*/ 274 h 276"/>
                  <a:gd name="T8" fmla="*/ 83 w 121"/>
                  <a:gd name="T9" fmla="*/ 130 h 276"/>
                  <a:gd name="T10" fmla="*/ 109 w 121"/>
                  <a:gd name="T11" fmla="*/ 2 h 276"/>
                  <a:gd name="T12" fmla="*/ 107 w 121"/>
                  <a:gd name="T13" fmla="*/ 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276">
                    <a:moveTo>
                      <a:pt x="107" y="3"/>
                    </a:moveTo>
                    <a:cubicBezTo>
                      <a:pt x="121" y="54"/>
                      <a:pt x="95" y="106"/>
                      <a:pt x="71" y="150"/>
                    </a:cubicBezTo>
                    <a:cubicBezTo>
                      <a:pt x="48" y="192"/>
                      <a:pt x="20" y="231"/>
                      <a:pt x="1" y="274"/>
                    </a:cubicBezTo>
                    <a:cubicBezTo>
                      <a:pt x="0" y="276"/>
                      <a:pt x="2" y="275"/>
                      <a:pt x="2" y="274"/>
                    </a:cubicBezTo>
                    <a:cubicBezTo>
                      <a:pt x="25" y="224"/>
                      <a:pt x="58" y="179"/>
                      <a:pt x="83" y="130"/>
                    </a:cubicBezTo>
                    <a:cubicBezTo>
                      <a:pt x="103" y="91"/>
                      <a:pt x="120" y="46"/>
                      <a:pt x="109" y="2"/>
                    </a:cubicBezTo>
                    <a:cubicBezTo>
                      <a:pt x="109" y="0"/>
                      <a:pt x="107" y="2"/>
                      <a:pt x="10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58"/>
              <p:cNvSpPr/>
              <p:nvPr/>
            </p:nvSpPr>
            <p:spPr bwMode="auto">
              <a:xfrm>
                <a:off x="5446" y="764"/>
                <a:ext cx="51" cy="113"/>
              </a:xfrm>
              <a:custGeom>
                <a:avLst/>
                <a:gdLst>
                  <a:gd name="T0" fmla="*/ 92 w 94"/>
                  <a:gd name="T1" fmla="*/ 2 h 207"/>
                  <a:gd name="T2" fmla="*/ 1 w 94"/>
                  <a:gd name="T3" fmla="*/ 206 h 207"/>
                  <a:gd name="T4" fmla="*/ 2 w 94"/>
                  <a:gd name="T5" fmla="*/ 206 h 207"/>
                  <a:gd name="T6" fmla="*/ 94 w 94"/>
                  <a:gd name="T7" fmla="*/ 1 h 207"/>
                  <a:gd name="T8" fmla="*/ 92 w 94"/>
                  <a:gd name="T9" fmla="*/ 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06">
                    <a:moveTo>
                      <a:pt x="92" y="2"/>
                    </a:moveTo>
                    <a:cubicBezTo>
                      <a:pt x="92" y="76"/>
                      <a:pt x="40" y="146"/>
                      <a:pt x="1" y="206"/>
                    </a:cubicBezTo>
                    <a:cubicBezTo>
                      <a:pt x="0" y="207"/>
                      <a:pt x="2" y="207"/>
                      <a:pt x="2" y="206"/>
                    </a:cubicBezTo>
                    <a:cubicBezTo>
                      <a:pt x="42" y="146"/>
                      <a:pt x="94" y="75"/>
                      <a:pt x="94" y="1"/>
                    </a:cubicBezTo>
                    <a:cubicBezTo>
                      <a:pt x="94" y="0"/>
                      <a:pt x="92" y="1"/>
                      <a:pt x="9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59"/>
              <p:cNvSpPr/>
              <p:nvPr/>
            </p:nvSpPr>
            <p:spPr bwMode="auto">
              <a:xfrm>
                <a:off x="5465" y="793"/>
                <a:ext cx="41" cy="82"/>
              </a:xfrm>
              <a:custGeom>
                <a:avLst/>
                <a:gdLst>
                  <a:gd name="T0" fmla="*/ 73 w 75"/>
                  <a:gd name="T1" fmla="*/ 2 h 149"/>
                  <a:gd name="T2" fmla="*/ 1 w 75"/>
                  <a:gd name="T3" fmla="*/ 148 h 149"/>
                  <a:gd name="T4" fmla="*/ 2 w 75"/>
                  <a:gd name="T5" fmla="*/ 148 h 149"/>
                  <a:gd name="T6" fmla="*/ 74 w 75"/>
                  <a:gd name="T7" fmla="*/ 1 h 149"/>
                  <a:gd name="T8" fmla="*/ 73 w 75"/>
                  <a:gd name="T9" fmla="*/ 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9">
                    <a:moveTo>
                      <a:pt x="73" y="2"/>
                    </a:moveTo>
                    <a:cubicBezTo>
                      <a:pt x="71" y="57"/>
                      <a:pt x="30" y="103"/>
                      <a:pt x="1" y="148"/>
                    </a:cubicBezTo>
                    <a:cubicBezTo>
                      <a:pt x="0" y="149"/>
                      <a:pt x="2" y="149"/>
                      <a:pt x="2" y="148"/>
                    </a:cubicBezTo>
                    <a:cubicBezTo>
                      <a:pt x="32" y="104"/>
                      <a:pt x="73" y="57"/>
                      <a:pt x="74" y="1"/>
                    </a:cubicBezTo>
                    <a:cubicBezTo>
                      <a:pt x="75" y="0"/>
                      <a:pt x="73" y="1"/>
                      <a:pt x="7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60"/>
              <p:cNvSpPr/>
              <p:nvPr/>
            </p:nvSpPr>
            <p:spPr bwMode="auto">
              <a:xfrm>
                <a:off x="5485" y="823"/>
                <a:ext cx="27" cy="54"/>
              </a:xfrm>
              <a:custGeom>
                <a:avLst/>
                <a:gdLst>
                  <a:gd name="T0" fmla="*/ 48 w 50"/>
                  <a:gd name="T1" fmla="*/ 2 h 99"/>
                  <a:gd name="T2" fmla="*/ 0 w 50"/>
                  <a:gd name="T3" fmla="*/ 97 h 99"/>
                  <a:gd name="T4" fmla="*/ 2 w 50"/>
                  <a:gd name="T5" fmla="*/ 98 h 99"/>
                  <a:gd name="T6" fmla="*/ 50 w 50"/>
                  <a:gd name="T7" fmla="*/ 1 h 99"/>
                  <a:gd name="T8" fmla="*/ 48 w 50"/>
                  <a:gd name="T9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99">
                    <a:moveTo>
                      <a:pt x="48" y="2"/>
                    </a:moveTo>
                    <a:cubicBezTo>
                      <a:pt x="42" y="37"/>
                      <a:pt x="20" y="68"/>
                      <a:pt x="0" y="97"/>
                    </a:cubicBezTo>
                    <a:cubicBezTo>
                      <a:pt x="0" y="99"/>
                      <a:pt x="1" y="99"/>
                      <a:pt x="2" y="98"/>
                    </a:cubicBezTo>
                    <a:cubicBezTo>
                      <a:pt x="21" y="68"/>
                      <a:pt x="44" y="37"/>
                      <a:pt x="50" y="1"/>
                    </a:cubicBezTo>
                    <a:cubicBezTo>
                      <a:pt x="50" y="0"/>
                      <a:pt x="48" y="1"/>
                      <a:pt x="4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61"/>
              <p:cNvSpPr/>
              <p:nvPr/>
            </p:nvSpPr>
            <p:spPr bwMode="auto">
              <a:xfrm>
                <a:off x="5500" y="850"/>
                <a:ext cx="16" cy="28"/>
              </a:xfrm>
              <a:custGeom>
                <a:avLst/>
                <a:gdLst>
                  <a:gd name="T0" fmla="*/ 27 w 29"/>
                  <a:gd name="T1" fmla="*/ 2 h 51"/>
                  <a:gd name="T2" fmla="*/ 1 w 29"/>
                  <a:gd name="T3" fmla="*/ 49 h 51"/>
                  <a:gd name="T4" fmla="*/ 1 w 29"/>
                  <a:gd name="T5" fmla="*/ 50 h 51"/>
                  <a:gd name="T6" fmla="*/ 28 w 29"/>
                  <a:gd name="T7" fmla="*/ 1 h 51"/>
                  <a:gd name="T8" fmla="*/ 27 w 29"/>
                  <a:gd name="T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27" y="2"/>
                    </a:moveTo>
                    <a:cubicBezTo>
                      <a:pt x="23" y="20"/>
                      <a:pt x="16" y="38"/>
                      <a:pt x="1" y="49"/>
                    </a:cubicBezTo>
                    <a:cubicBezTo>
                      <a:pt x="1" y="49"/>
                      <a:pt x="0" y="51"/>
                      <a:pt x="1" y="50"/>
                    </a:cubicBezTo>
                    <a:cubicBezTo>
                      <a:pt x="17" y="39"/>
                      <a:pt x="25" y="20"/>
                      <a:pt x="28" y="1"/>
                    </a:cubicBezTo>
                    <a:cubicBezTo>
                      <a:pt x="29" y="0"/>
                      <a:pt x="27" y="1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62"/>
              <p:cNvSpPr/>
              <p:nvPr/>
            </p:nvSpPr>
            <p:spPr bwMode="auto">
              <a:xfrm>
                <a:off x="5281" y="570"/>
                <a:ext cx="65" cy="268"/>
              </a:xfrm>
              <a:custGeom>
                <a:avLst/>
                <a:gdLst>
                  <a:gd name="T0" fmla="*/ 115 w 117"/>
                  <a:gd name="T1" fmla="*/ 2 h 489"/>
                  <a:gd name="T2" fmla="*/ 0 w 117"/>
                  <a:gd name="T3" fmla="*/ 488 h 489"/>
                  <a:gd name="T4" fmla="*/ 2 w 117"/>
                  <a:gd name="T5" fmla="*/ 487 h 489"/>
                  <a:gd name="T6" fmla="*/ 117 w 117"/>
                  <a:gd name="T7" fmla="*/ 1 h 489"/>
                  <a:gd name="T8" fmla="*/ 115 w 117"/>
                  <a:gd name="T9" fmla="*/ 2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89">
                    <a:moveTo>
                      <a:pt x="115" y="2"/>
                    </a:moveTo>
                    <a:cubicBezTo>
                      <a:pt x="60" y="159"/>
                      <a:pt x="30" y="325"/>
                      <a:pt x="0" y="488"/>
                    </a:cubicBezTo>
                    <a:cubicBezTo>
                      <a:pt x="0" y="489"/>
                      <a:pt x="1" y="488"/>
                      <a:pt x="2" y="487"/>
                    </a:cubicBezTo>
                    <a:cubicBezTo>
                      <a:pt x="32" y="324"/>
                      <a:pt x="62" y="159"/>
                      <a:pt x="117" y="1"/>
                    </a:cubicBezTo>
                    <a:cubicBezTo>
                      <a:pt x="117" y="0"/>
                      <a:pt x="116" y="1"/>
                      <a:pt x="1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63"/>
              <p:cNvSpPr/>
              <p:nvPr/>
            </p:nvSpPr>
            <p:spPr bwMode="auto">
              <a:xfrm>
                <a:off x="5265" y="866"/>
                <a:ext cx="12" cy="63"/>
              </a:xfrm>
              <a:custGeom>
                <a:avLst/>
                <a:gdLst>
                  <a:gd name="T0" fmla="*/ 19 w 21"/>
                  <a:gd name="T1" fmla="*/ 2 h 116"/>
                  <a:gd name="T2" fmla="*/ 0 w 21"/>
                  <a:gd name="T3" fmla="*/ 116 h 116"/>
                  <a:gd name="T4" fmla="*/ 2 w 21"/>
                  <a:gd name="T5" fmla="*/ 114 h 116"/>
                  <a:gd name="T6" fmla="*/ 21 w 21"/>
                  <a:gd name="T7" fmla="*/ 1 h 116"/>
                  <a:gd name="T8" fmla="*/ 19 w 21"/>
                  <a:gd name="T9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5">
                    <a:moveTo>
                      <a:pt x="19" y="2"/>
                    </a:moveTo>
                    <a:cubicBezTo>
                      <a:pt x="13" y="40"/>
                      <a:pt x="6" y="78"/>
                      <a:pt x="0" y="116"/>
                    </a:cubicBezTo>
                    <a:cubicBezTo>
                      <a:pt x="0" y="116"/>
                      <a:pt x="2" y="115"/>
                      <a:pt x="2" y="114"/>
                    </a:cubicBezTo>
                    <a:cubicBezTo>
                      <a:pt x="7" y="76"/>
                      <a:pt x="14" y="39"/>
                      <a:pt x="21" y="1"/>
                    </a:cubicBezTo>
                    <a:cubicBezTo>
                      <a:pt x="21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64"/>
              <p:cNvSpPr/>
              <p:nvPr/>
            </p:nvSpPr>
            <p:spPr bwMode="auto">
              <a:xfrm>
                <a:off x="5240" y="574"/>
                <a:ext cx="101" cy="385"/>
              </a:xfrm>
              <a:custGeom>
                <a:avLst/>
                <a:gdLst>
                  <a:gd name="T0" fmla="*/ 181 w 184"/>
                  <a:gd name="T1" fmla="*/ 1 h 702"/>
                  <a:gd name="T2" fmla="*/ 70 w 184"/>
                  <a:gd name="T3" fmla="*/ 323 h 702"/>
                  <a:gd name="T4" fmla="*/ 0 w 184"/>
                  <a:gd name="T5" fmla="*/ 701 h 702"/>
                  <a:gd name="T6" fmla="*/ 2 w 184"/>
                  <a:gd name="T7" fmla="*/ 700 h 702"/>
                  <a:gd name="T8" fmla="*/ 68 w 184"/>
                  <a:gd name="T9" fmla="*/ 338 h 702"/>
                  <a:gd name="T10" fmla="*/ 183 w 184"/>
                  <a:gd name="T11" fmla="*/ 1 h 702"/>
                  <a:gd name="T12" fmla="*/ 181 w 184"/>
                  <a:gd name="T13" fmla="*/ 1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702">
                    <a:moveTo>
                      <a:pt x="181" y="1"/>
                    </a:moveTo>
                    <a:cubicBezTo>
                      <a:pt x="128" y="100"/>
                      <a:pt x="95" y="213"/>
                      <a:pt x="70" y="323"/>
                    </a:cubicBezTo>
                    <a:cubicBezTo>
                      <a:pt x="41" y="448"/>
                      <a:pt x="20" y="574"/>
                      <a:pt x="0" y="701"/>
                    </a:cubicBezTo>
                    <a:cubicBezTo>
                      <a:pt x="0" y="702"/>
                      <a:pt x="2" y="701"/>
                      <a:pt x="2" y="700"/>
                    </a:cubicBezTo>
                    <a:cubicBezTo>
                      <a:pt x="21" y="579"/>
                      <a:pt x="41" y="458"/>
                      <a:pt x="68" y="338"/>
                    </a:cubicBezTo>
                    <a:cubicBezTo>
                      <a:pt x="93" y="223"/>
                      <a:pt x="127" y="105"/>
                      <a:pt x="183" y="1"/>
                    </a:cubicBezTo>
                    <a:cubicBezTo>
                      <a:pt x="184" y="0"/>
                      <a:pt x="182" y="0"/>
                      <a:pt x="18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65"/>
              <p:cNvSpPr/>
              <p:nvPr/>
            </p:nvSpPr>
            <p:spPr bwMode="auto">
              <a:xfrm>
                <a:off x="5224" y="580"/>
                <a:ext cx="109" cy="325"/>
              </a:xfrm>
              <a:custGeom>
                <a:avLst/>
                <a:gdLst>
                  <a:gd name="T0" fmla="*/ 196 w 198"/>
                  <a:gd name="T1" fmla="*/ 1 h 593"/>
                  <a:gd name="T2" fmla="*/ 0 w 198"/>
                  <a:gd name="T3" fmla="*/ 592 h 593"/>
                  <a:gd name="T4" fmla="*/ 2 w 198"/>
                  <a:gd name="T5" fmla="*/ 591 h 593"/>
                  <a:gd name="T6" fmla="*/ 197 w 198"/>
                  <a:gd name="T7" fmla="*/ 2 h 593"/>
                  <a:gd name="T8" fmla="*/ 196 w 198"/>
                  <a:gd name="T9" fmla="*/ 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593">
                    <a:moveTo>
                      <a:pt x="196" y="1"/>
                    </a:moveTo>
                    <a:cubicBezTo>
                      <a:pt x="75" y="173"/>
                      <a:pt x="25" y="388"/>
                      <a:pt x="0" y="592"/>
                    </a:cubicBezTo>
                    <a:cubicBezTo>
                      <a:pt x="0" y="593"/>
                      <a:pt x="2" y="591"/>
                      <a:pt x="2" y="591"/>
                    </a:cubicBezTo>
                    <a:cubicBezTo>
                      <a:pt x="26" y="387"/>
                      <a:pt x="78" y="172"/>
                      <a:pt x="197" y="2"/>
                    </a:cubicBezTo>
                    <a:cubicBezTo>
                      <a:pt x="198" y="0"/>
                      <a:pt x="196" y="1"/>
                      <a:pt x="19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66"/>
              <p:cNvSpPr/>
              <p:nvPr/>
            </p:nvSpPr>
            <p:spPr bwMode="auto">
              <a:xfrm>
                <a:off x="5206" y="589"/>
                <a:ext cx="113" cy="283"/>
              </a:xfrm>
              <a:custGeom>
                <a:avLst/>
                <a:gdLst>
                  <a:gd name="T0" fmla="*/ 204 w 205"/>
                  <a:gd name="T1" fmla="*/ 1 h 518"/>
                  <a:gd name="T2" fmla="*/ 71 w 205"/>
                  <a:gd name="T3" fmla="*/ 231 h 518"/>
                  <a:gd name="T4" fmla="*/ 0 w 205"/>
                  <a:gd name="T5" fmla="*/ 518 h 518"/>
                  <a:gd name="T6" fmla="*/ 2 w 205"/>
                  <a:gd name="T7" fmla="*/ 517 h 518"/>
                  <a:gd name="T8" fmla="*/ 65 w 205"/>
                  <a:gd name="T9" fmla="*/ 251 h 518"/>
                  <a:gd name="T10" fmla="*/ 205 w 205"/>
                  <a:gd name="T11" fmla="*/ 1 h 518"/>
                  <a:gd name="T12" fmla="*/ 204 w 205"/>
                  <a:gd name="T13" fmla="*/ 1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18">
                    <a:moveTo>
                      <a:pt x="204" y="1"/>
                    </a:moveTo>
                    <a:cubicBezTo>
                      <a:pt x="141" y="69"/>
                      <a:pt x="104" y="149"/>
                      <a:pt x="71" y="231"/>
                    </a:cubicBezTo>
                    <a:cubicBezTo>
                      <a:pt x="34" y="321"/>
                      <a:pt x="13" y="421"/>
                      <a:pt x="0" y="518"/>
                    </a:cubicBezTo>
                    <a:cubicBezTo>
                      <a:pt x="0" y="518"/>
                      <a:pt x="2" y="518"/>
                      <a:pt x="2" y="517"/>
                    </a:cubicBezTo>
                    <a:cubicBezTo>
                      <a:pt x="15" y="427"/>
                      <a:pt x="34" y="336"/>
                      <a:pt x="65" y="251"/>
                    </a:cubicBezTo>
                    <a:cubicBezTo>
                      <a:pt x="97" y="162"/>
                      <a:pt x="142" y="72"/>
                      <a:pt x="205" y="1"/>
                    </a:cubicBezTo>
                    <a:cubicBezTo>
                      <a:pt x="205" y="0"/>
                      <a:pt x="205" y="0"/>
                      <a:pt x="20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67"/>
              <p:cNvSpPr/>
              <p:nvPr/>
            </p:nvSpPr>
            <p:spPr bwMode="auto">
              <a:xfrm>
                <a:off x="5189" y="599"/>
                <a:ext cx="108" cy="250"/>
              </a:xfrm>
              <a:custGeom>
                <a:avLst/>
                <a:gdLst>
                  <a:gd name="T0" fmla="*/ 195 w 197"/>
                  <a:gd name="T1" fmla="*/ 1 h 456"/>
                  <a:gd name="T2" fmla="*/ 0 w 197"/>
                  <a:gd name="T3" fmla="*/ 454 h 456"/>
                  <a:gd name="T4" fmla="*/ 3 w 197"/>
                  <a:gd name="T5" fmla="*/ 455 h 456"/>
                  <a:gd name="T6" fmla="*/ 196 w 197"/>
                  <a:gd name="T7" fmla="*/ 2 h 456"/>
                  <a:gd name="T8" fmla="*/ 195 w 197"/>
                  <a:gd name="T9" fmla="*/ 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56">
                    <a:moveTo>
                      <a:pt x="195" y="1"/>
                    </a:moveTo>
                    <a:cubicBezTo>
                      <a:pt x="80" y="127"/>
                      <a:pt x="20" y="287"/>
                      <a:pt x="0" y="454"/>
                    </a:cubicBezTo>
                    <a:cubicBezTo>
                      <a:pt x="0" y="455"/>
                      <a:pt x="3" y="456"/>
                      <a:pt x="3" y="455"/>
                    </a:cubicBezTo>
                    <a:cubicBezTo>
                      <a:pt x="23" y="288"/>
                      <a:pt x="82" y="128"/>
                      <a:pt x="196" y="2"/>
                    </a:cubicBezTo>
                    <a:cubicBezTo>
                      <a:pt x="197" y="1"/>
                      <a:pt x="196" y="0"/>
                      <a:pt x="19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68"/>
              <p:cNvSpPr/>
              <p:nvPr/>
            </p:nvSpPr>
            <p:spPr bwMode="auto">
              <a:xfrm>
                <a:off x="5174" y="614"/>
                <a:ext cx="95" cy="217"/>
              </a:xfrm>
              <a:custGeom>
                <a:avLst/>
                <a:gdLst>
                  <a:gd name="T0" fmla="*/ 172 w 174"/>
                  <a:gd name="T1" fmla="*/ 1 h 396"/>
                  <a:gd name="T2" fmla="*/ 64 w 174"/>
                  <a:gd name="T3" fmla="*/ 167 h 396"/>
                  <a:gd name="T4" fmla="*/ 1 w 174"/>
                  <a:gd name="T5" fmla="*/ 394 h 396"/>
                  <a:gd name="T6" fmla="*/ 3 w 174"/>
                  <a:gd name="T7" fmla="*/ 395 h 396"/>
                  <a:gd name="T8" fmla="*/ 63 w 174"/>
                  <a:gd name="T9" fmla="*/ 174 h 396"/>
                  <a:gd name="T10" fmla="*/ 173 w 174"/>
                  <a:gd name="T11" fmla="*/ 2 h 396"/>
                  <a:gd name="T12" fmla="*/ 172 w 174"/>
                  <a:gd name="T13" fmla="*/ 1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396">
                    <a:moveTo>
                      <a:pt x="172" y="1"/>
                    </a:moveTo>
                    <a:cubicBezTo>
                      <a:pt x="125" y="47"/>
                      <a:pt x="92" y="107"/>
                      <a:pt x="64" y="167"/>
                    </a:cubicBezTo>
                    <a:cubicBezTo>
                      <a:pt x="32" y="239"/>
                      <a:pt x="9" y="315"/>
                      <a:pt x="1" y="394"/>
                    </a:cubicBezTo>
                    <a:cubicBezTo>
                      <a:pt x="0" y="395"/>
                      <a:pt x="3" y="396"/>
                      <a:pt x="3" y="395"/>
                    </a:cubicBezTo>
                    <a:cubicBezTo>
                      <a:pt x="11" y="319"/>
                      <a:pt x="33" y="244"/>
                      <a:pt x="63" y="174"/>
                    </a:cubicBezTo>
                    <a:cubicBezTo>
                      <a:pt x="90" y="111"/>
                      <a:pt x="125" y="49"/>
                      <a:pt x="173" y="2"/>
                    </a:cubicBezTo>
                    <a:cubicBezTo>
                      <a:pt x="174" y="1"/>
                      <a:pt x="173" y="0"/>
                      <a:pt x="17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69"/>
              <p:cNvSpPr/>
              <p:nvPr/>
            </p:nvSpPr>
            <p:spPr bwMode="auto">
              <a:xfrm>
                <a:off x="5155" y="637"/>
                <a:ext cx="82" cy="177"/>
              </a:xfrm>
              <a:custGeom>
                <a:avLst/>
                <a:gdLst>
                  <a:gd name="T0" fmla="*/ 149 w 150"/>
                  <a:gd name="T1" fmla="*/ 1 h 324"/>
                  <a:gd name="T2" fmla="*/ 52 w 150"/>
                  <a:gd name="T3" fmla="*/ 150 h 324"/>
                  <a:gd name="T4" fmla="*/ 0 w 150"/>
                  <a:gd name="T5" fmla="*/ 323 h 324"/>
                  <a:gd name="T6" fmla="*/ 3 w 150"/>
                  <a:gd name="T7" fmla="*/ 323 h 324"/>
                  <a:gd name="T8" fmla="*/ 51 w 150"/>
                  <a:gd name="T9" fmla="*/ 156 h 324"/>
                  <a:gd name="T10" fmla="*/ 149 w 150"/>
                  <a:gd name="T11" fmla="*/ 1 h 324"/>
                  <a:gd name="T12" fmla="*/ 149 w 150"/>
                  <a:gd name="T13" fmla="*/ 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24">
                    <a:moveTo>
                      <a:pt x="149" y="1"/>
                    </a:moveTo>
                    <a:cubicBezTo>
                      <a:pt x="108" y="44"/>
                      <a:pt x="78" y="96"/>
                      <a:pt x="52" y="150"/>
                    </a:cubicBezTo>
                    <a:cubicBezTo>
                      <a:pt x="27" y="205"/>
                      <a:pt x="6" y="263"/>
                      <a:pt x="0" y="323"/>
                    </a:cubicBezTo>
                    <a:cubicBezTo>
                      <a:pt x="0" y="324"/>
                      <a:pt x="3" y="323"/>
                      <a:pt x="3" y="323"/>
                    </a:cubicBezTo>
                    <a:cubicBezTo>
                      <a:pt x="8" y="265"/>
                      <a:pt x="27" y="209"/>
                      <a:pt x="51" y="156"/>
                    </a:cubicBezTo>
                    <a:cubicBezTo>
                      <a:pt x="76" y="101"/>
                      <a:pt x="108" y="46"/>
                      <a:pt x="149" y="1"/>
                    </a:cubicBezTo>
                    <a:cubicBezTo>
                      <a:pt x="150" y="0"/>
                      <a:pt x="149" y="0"/>
                      <a:pt x="14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70"/>
              <p:cNvSpPr/>
              <p:nvPr/>
            </p:nvSpPr>
            <p:spPr bwMode="auto">
              <a:xfrm>
                <a:off x="5134" y="659"/>
                <a:ext cx="77" cy="142"/>
              </a:xfrm>
              <a:custGeom>
                <a:avLst/>
                <a:gdLst>
                  <a:gd name="T0" fmla="*/ 138 w 139"/>
                  <a:gd name="T1" fmla="*/ 1 h 259"/>
                  <a:gd name="T2" fmla="*/ 0 w 139"/>
                  <a:gd name="T3" fmla="*/ 258 h 259"/>
                  <a:gd name="T4" fmla="*/ 3 w 139"/>
                  <a:gd name="T5" fmla="*/ 257 h 259"/>
                  <a:gd name="T6" fmla="*/ 138 w 139"/>
                  <a:gd name="T7" fmla="*/ 2 h 259"/>
                  <a:gd name="T8" fmla="*/ 138 w 139"/>
                  <a:gd name="T9" fmla="*/ 1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59">
                    <a:moveTo>
                      <a:pt x="138" y="1"/>
                    </a:moveTo>
                    <a:cubicBezTo>
                      <a:pt x="71" y="68"/>
                      <a:pt x="16" y="164"/>
                      <a:pt x="0" y="258"/>
                    </a:cubicBezTo>
                    <a:cubicBezTo>
                      <a:pt x="0" y="259"/>
                      <a:pt x="3" y="258"/>
                      <a:pt x="3" y="257"/>
                    </a:cubicBezTo>
                    <a:cubicBezTo>
                      <a:pt x="19" y="164"/>
                      <a:pt x="72" y="68"/>
                      <a:pt x="138" y="2"/>
                    </a:cubicBezTo>
                    <a:cubicBezTo>
                      <a:pt x="139" y="1"/>
                      <a:pt x="139" y="0"/>
                      <a:pt x="1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71"/>
              <p:cNvSpPr/>
              <p:nvPr/>
            </p:nvSpPr>
            <p:spPr bwMode="auto">
              <a:xfrm>
                <a:off x="5287" y="1301"/>
                <a:ext cx="171" cy="224"/>
              </a:xfrm>
              <a:custGeom>
                <a:avLst/>
                <a:gdLst>
                  <a:gd name="T0" fmla="*/ 284 w 310"/>
                  <a:gd name="T1" fmla="*/ 405 h 407"/>
                  <a:gd name="T2" fmla="*/ 199 w 310"/>
                  <a:gd name="T3" fmla="*/ 209 h 407"/>
                  <a:gd name="T4" fmla="*/ 2 w 310"/>
                  <a:gd name="T5" fmla="*/ 1 h 407"/>
                  <a:gd name="T6" fmla="*/ 1 w 310"/>
                  <a:gd name="T7" fmla="*/ 2 h 407"/>
                  <a:gd name="T8" fmla="*/ 186 w 310"/>
                  <a:gd name="T9" fmla="*/ 198 h 407"/>
                  <a:gd name="T10" fmla="*/ 282 w 310"/>
                  <a:gd name="T11" fmla="*/ 406 h 407"/>
                  <a:gd name="T12" fmla="*/ 284 w 310"/>
                  <a:gd name="T13" fmla="*/ 405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407">
                    <a:moveTo>
                      <a:pt x="284" y="405"/>
                    </a:moveTo>
                    <a:cubicBezTo>
                      <a:pt x="310" y="331"/>
                      <a:pt x="243" y="260"/>
                      <a:pt x="199" y="209"/>
                    </a:cubicBezTo>
                    <a:cubicBezTo>
                      <a:pt x="136" y="137"/>
                      <a:pt x="89" y="47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4" y="46"/>
                      <a:pt x="126" y="129"/>
                      <a:pt x="186" y="198"/>
                    </a:cubicBezTo>
                    <a:cubicBezTo>
                      <a:pt x="233" y="251"/>
                      <a:pt x="310" y="327"/>
                      <a:pt x="282" y="406"/>
                    </a:cubicBezTo>
                    <a:cubicBezTo>
                      <a:pt x="282" y="407"/>
                      <a:pt x="283" y="405"/>
                      <a:pt x="284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72"/>
              <p:cNvSpPr/>
              <p:nvPr/>
            </p:nvSpPr>
            <p:spPr bwMode="auto">
              <a:xfrm>
                <a:off x="5277" y="1301"/>
                <a:ext cx="158" cy="215"/>
              </a:xfrm>
              <a:custGeom>
                <a:avLst/>
                <a:gdLst>
                  <a:gd name="T0" fmla="*/ 283 w 288"/>
                  <a:gd name="T1" fmla="*/ 391 h 392"/>
                  <a:gd name="T2" fmla="*/ 253 w 288"/>
                  <a:gd name="T3" fmla="*/ 309 h 392"/>
                  <a:gd name="T4" fmla="*/ 182 w 288"/>
                  <a:gd name="T5" fmla="*/ 213 h 392"/>
                  <a:gd name="T6" fmla="*/ 2 w 288"/>
                  <a:gd name="T7" fmla="*/ 0 h 392"/>
                  <a:gd name="T8" fmla="*/ 1 w 288"/>
                  <a:gd name="T9" fmla="*/ 2 h 392"/>
                  <a:gd name="T10" fmla="*/ 176 w 288"/>
                  <a:gd name="T11" fmla="*/ 207 h 392"/>
                  <a:gd name="T12" fmla="*/ 238 w 288"/>
                  <a:gd name="T13" fmla="*/ 292 h 392"/>
                  <a:gd name="T14" fmla="*/ 281 w 288"/>
                  <a:gd name="T15" fmla="*/ 391 h 392"/>
                  <a:gd name="T16" fmla="*/ 283 w 288"/>
                  <a:gd name="T17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392">
                    <a:moveTo>
                      <a:pt x="283" y="391"/>
                    </a:moveTo>
                    <a:cubicBezTo>
                      <a:pt x="288" y="360"/>
                      <a:pt x="270" y="332"/>
                      <a:pt x="253" y="309"/>
                    </a:cubicBezTo>
                    <a:cubicBezTo>
                      <a:pt x="230" y="276"/>
                      <a:pt x="204" y="246"/>
                      <a:pt x="182" y="213"/>
                    </a:cubicBezTo>
                    <a:cubicBezTo>
                      <a:pt x="131" y="137"/>
                      <a:pt x="88" y="4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4" y="42"/>
                      <a:pt x="127" y="133"/>
                      <a:pt x="176" y="207"/>
                    </a:cubicBezTo>
                    <a:cubicBezTo>
                      <a:pt x="195" y="236"/>
                      <a:pt x="216" y="264"/>
                      <a:pt x="238" y="292"/>
                    </a:cubicBezTo>
                    <a:cubicBezTo>
                      <a:pt x="259" y="319"/>
                      <a:pt x="287" y="354"/>
                      <a:pt x="281" y="391"/>
                    </a:cubicBezTo>
                    <a:cubicBezTo>
                      <a:pt x="281" y="392"/>
                      <a:pt x="283" y="391"/>
                      <a:pt x="283" y="3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73"/>
              <p:cNvSpPr/>
              <p:nvPr/>
            </p:nvSpPr>
            <p:spPr bwMode="auto">
              <a:xfrm>
                <a:off x="5270" y="1300"/>
                <a:ext cx="147" cy="207"/>
              </a:xfrm>
              <a:custGeom>
                <a:avLst/>
                <a:gdLst>
                  <a:gd name="T0" fmla="*/ 267 w 267"/>
                  <a:gd name="T1" fmla="*/ 375 h 377"/>
                  <a:gd name="T2" fmla="*/ 206 w 267"/>
                  <a:gd name="T3" fmla="*/ 289 h 377"/>
                  <a:gd name="T4" fmla="*/ 133 w 267"/>
                  <a:gd name="T5" fmla="*/ 179 h 377"/>
                  <a:gd name="T6" fmla="*/ 2 w 267"/>
                  <a:gd name="T7" fmla="*/ 0 h 377"/>
                  <a:gd name="T8" fmla="*/ 1 w 267"/>
                  <a:gd name="T9" fmla="*/ 2 h 377"/>
                  <a:gd name="T10" fmla="*/ 135 w 267"/>
                  <a:gd name="T11" fmla="*/ 188 h 377"/>
                  <a:gd name="T12" fmla="*/ 194 w 267"/>
                  <a:gd name="T13" fmla="*/ 278 h 377"/>
                  <a:gd name="T14" fmla="*/ 265 w 267"/>
                  <a:gd name="T15" fmla="*/ 376 h 377"/>
                  <a:gd name="T16" fmla="*/ 267 w 267"/>
                  <a:gd name="T17" fmla="*/ 37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377">
                    <a:moveTo>
                      <a:pt x="267" y="375"/>
                    </a:moveTo>
                    <a:cubicBezTo>
                      <a:pt x="252" y="342"/>
                      <a:pt x="229" y="316"/>
                      <a:pt x="206" y="289"/>
                    </a:cubicBezTo>
                    <a:cubicBezTo>
                      <a:pt x="177" y="255"/>
                      <a:pt x="154" y="219"/>
                      <a:pt x="133" y="179"/>
                    </a:cubicBezTo>
                    <a:cubicBezTo>
                      <a:pt x="99" y="114"/>
                      <a:pt x="66" y="42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67" y="45"/>
                      <a:pt x="100" y="120"/>
                      <a:pt x="135" y="188"/>
                    </a:cubicBezTo>
                    <a:cubicBezTo>
                      <a:pt x="152" y="220"/>
                      <a:pt x="171" y="250"/>
                      <a:pt x="194" y="278"/>
                    </a:cubicBezTo>
                    <a:cubicBezTo>
                      <a:pt x="220" y="309"/>
                      <a:pt x="248" y="339"/>
                      <a:pt x="265" y="376"/>
                    </a:cubicBezTo>
                    <a:cubicBezTo>
                      <a:pt x="265" y="377"/>
                      <a:pt x="267" y="375"/>
                      <a:pt x="267" y="3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74"/>
              <p:cNvSpPr/>
              <p:nvPr/>
            </p:nvSpPr>
            <p:spPr bwMode="auto">
              <a:xfrm>
                <a:off x="5263" y="1301"/>
                <a:ext cx="117" cy="185"/>
              </a:xfrm>
              <a:custGeom>
                <a:avLst/>
                <a:gdLst>
                  <a:gd name="T0" fmla="*/ 1 w 213"/>
                  <a:gd name="T1" fmla="*/ 3 h 337"/>
                  <a:gd name="T2" fmla="*/ 100 w 213"/>
                  <a:gd name="T3" fmla="*/ 180 h 337"/>
                  <a:gd name="T4" fmla="*/ 211 w 213"/>
                  <a:gd name="T5" fmla="*/ 337 h 337"/>
                  <a:gd name="T6" fmla="*/ 213 w 213"/>
                  <a:gd name="T7" fmla="*/ 335 h 337"/>
                  <a:gd name="T8" fmla="*/ 98 w 213"/>
                  <a:gd name="T9" fmla="*/ 171 h 337"/>
                  <a:gd name="T10" fmla="*/ 60 w 213"/>
                  <a:gd name="T11" fmla="*/ 73 h 337"/>
                  <a:gd name="T12" fmla="*/ 2 w 213"/>
                  <a:gd name="T13" fmla="*/ 1 h 337"/>
                  <a:gd name="T14" fmla="*/ 1 w 213"/>
                  <a:gd name="T15" fmla="*/ 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337">
                    <a:moveTo>
                      <a:pt x="1" y="3"/>
                    </a:moveTo>
                    <a:cubicBezTo>
                      <a:pt x="58" y="50"/>
                      <a:pt x="72" y="114"/>
                      <a:pt x="100" y="180"/>
                    </a:cubicBezTo>
                    <a:cubicBezTo>
                      <a:pt x="124" y="239"/>
                      <a:pt x="162" y="295"/>
                      <a:pt x="211" y="337"/>
                    </a:cubicBezTo>
                    <a:cubicBezTo>
                      <a:pt x="212" y="337"/>
                      <a:pt x="213" y="336"/>
                      <a:pt x="213" y="335"/>
                    </a:cubicBezTo>
                    <a:cubicBezTo>
                      <a:pt x="161" y="291"/>
                      <a:pt x="124" y="233"/>
                      <a:pt x="98" y="171"/>
                    </a:cubicBezTo>
                    <a:cubicBezTo>
                      <a:pt x="85" y="138"/>
                      <a:pt x="76" y="105"/>
                      <a:pt x="60" y="73"/>
                    </a:cubicBezTo>
                    <a:cubicBezTo>
                      <a:pt x="47" y="45"/>
                      <a:pt x="26" y="21"/>
                      <a:pt x="2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75"/>
              <p:cNvSpPr/>
              <p:nvPr/>
            </p:nvSpPr>
            <p:spPr bwMode="auto">
              <a:xfrm>
                <a:off x="5257" y="1301"/>
                <a:ext cx="67" cy="151"/>
              </a:xfrm>
              <a:custGeom>
                <a:avLst/>
                <a:gdLst>
                  <a:gd name="T0" fmla="*/ 0 w 122"/>
                  <a:gd name="T1" fmla="*/ 2 h 275"/>
                  <a:gd name="T2" fmla="*/ 53 w 122"/>
                  <a:gd name="T3" fmla="*/ 162 h 275"/>
                  <a:gd name="T4" fmla="*/ 120 w 122"/>
                  <a:gd name="T5" fmla="*/ 274 h 275"/>
                  <a:gd name="T6" fmla="*/ 121 w 122"/>
                  <a:gd name="T7" fmla="*/ 272 h 275"/>
                  <a:gd name="T8" fmla="*/ 48 w 122"/>
                  <a:gd name="T9" fmla="*/ 130 h 275"/>
                  <a:gd name="T10" fmla="*/ 2 w 122"/>
                  <a:gd name="T11" fmla="*/ 1 h 275"/>
                  <a:gd name="T12" fmla="*/ 0 w 122"/>
                  <a:gd name="T13" fmla="*/ 2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275">
                    <a:moveTo>
                      <a:pt x="0" y="2"/>
                    </a:moveTo>
                    <a:cubicBezTo>
                      <a:pt x="39" y="50"/>
                      <a:pt x="38" y="105"/>
                      <a:pt x="53" y="162"/>
                    </a:cubicBezTo>
                    <a:cubicBezTo>
                      <a:pt x="65" y="204"/>
                      <a:pt x="90" y="243"/>
                      <a:pt x="120" y="274"/>
                    </a:cubicBezTo>
                    <a:cubicBezTo>
                      <a:pt x="120" y="275"/>
                      <a:pt x="122" y="273"/>
                      <a:pt x="121" y="272"/>
                    </a:cubicBezTo>
                    <a:cubicBezTo>
                      <a:pt x="83" y="233"/>
                      <a:pt x="57" y="184"/>
                      <a:pt x="48" y="130"/>
                    </a:cubicBezTo>
                    <a:cubicBezTo>
                      <a:pt x="40" y="82"/>
                      <a:pt x="33" y="40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76"/>
              <p:cNvSpPr/>
              <p:nvPr/>
            </p:nvSpPr>
            <p:spPr bwMode="auto">
              <a:xfrm>
                <a:off x="5250" y="1303"/>
                <a:ext cx="29" cy="112"/>
              </a:xfrm>
              <a:custGeom>
                <a:avLst/>
                <a:gdLst>
                  <a:gd name="T0" fmla="*/ 0 w 52"/>
                  <a:gd name="T1" fmla="*/ 2 h 205"/>
                  <a:gd name="T2" fmla="*/ 50 w 52"/>
                  <a:gd name="T3" fmla="*/ 205 h 205"/>
                  <a:gd name="T4" fmla="*/ 52 w 52"/>
                  <a:gd name="T5" fmla="*/ 203 h 205"/>
                  <a:gd name="T6" fmla="*/ 1 w 52"/>
                  <a:gd name="T7" fmla="*/ 1 h 205"/>
                  <a:gd name="T8" fmla="*/ 0 w 52"/>
                  <a:gd name="T9" fmla="*/ 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05">
                    <a:moveTo>
                      <a:pt x="0" y="2"/>
                    </a:moveTo>
                    <a:cubicBezTo>
                      <a:pt x="30" y="66"/>
                      <a:pt x="8" y="145"/>
                      <a:pt x="50" y="205"/>
                    </a:cubicBezTo>
                    <a:cubicBezTo>
                      <a:pt x="51" y="205"/>
                      <a:pt x="52" y="204"/>
                      <a:pt x="52" y="203"/>
                    </a:cubicBezTo>
                    <a:cubicBezTo>
                      <a:pt x="9" y="144"/>
                      <a:pt x="32" y="65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77"/>
              <p:cNvSpPr/>
              <p:nvPr/>
            </p:nvSpPr>
            <p:spPr bwMode="auto">
              <a:xfrm>
                <a:off x="5243" y="1303"/>
                <a:ext cx="9" cy="85"/>
              </a:xfrm>
              <a:custGeom>
                <a:avLst/>
                <a:gdLst>
                  <a:gd name="T0" fmla="*/ 3 w 17"/>
                  <a:gd name="T1" fmla="*/ 2 h 154"/>
                  <a:gd name="T2" fmla="*/ 0 w 17"/>
                  <a:gd name="T3" fmla="*/ 82 h 154"/>
                  <a:gd name="T4" fmla="*/ 16 w 17"/>
                  <a:gd name="T5" fmla="*/ 154 h 154"/>
                  <a:gd name="T6" fmla="*/ 17 w 17"/>
                  <a:gd name="T7" fmla="*/ 152 h 154"/>
                  <a:gd name="T8" fmla="*/ 2 w 17"/>
                  <a:gd name="T9" fmla="*/ 75 h 154"/>
                  <a:gd name="T10" fmla="*/ 5 w 17"/>
                  <a:gd name="T11" fmla="*/ 1 h 154"/>
                  <a:gd name="T12" fmla="*/ 3 w 17"/>
                  <a:gd name="T13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54">
                    <a:moveTo>
                      <a:pt x="3" y="2"/>
                    </a:moveTo>
                    <a:cubicBezTo>
                      <a:pt x="9" y="29"/>
                      <a:pt x="0" y="56"/>
                      <a:pt x="0" y="82"/>
                    </a:cubicBezTo>
                    <a:cubicBezTo>
                      <a:pt x="0" y="106"/>
                      <a:pt x="4" y="132"/>
                      <a:pt x="16" y="154"/>
                    </a:cubicBezTo>
                    <a:cubicBezTo>
                      <a:pt x="16" y="154"/>
                      <a:pt x="17" y="153"/>
                      <a:pt x="17" y="152"/>
                    </a:cubicBezTo>
                    <a:cubicBezTo>
                      <a:pt x="5" y="129"/>
                      <a:pt x="1" y="101"/>
                      <a:pt x="2" y="75"/>
                    </a:cubicBezTo>
                    <a:cubicBezTo>
                      <a:pt x="2" y="50"/>
                      <a:pt x="10" y="26"/>
                      <a:pt x="5" y="1"/>
                    </a:cubicBezTo>
                    <a:cubicBezTo>
                      <a:pt x="5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78"/>
              <p:cNvSpPr/>
              <p:nvPr/>
            </p:nvSpPr>
            <p:spPr bwMode="auto">
              <a:xfrm>
                <a:off x="5222" y="1305"/>
                <a:ext cx="19" cy="53"/>
              </a:xfrm>
              <a:custGeom>
                <a:avLst/>
                <a:gdLst>
                  <a:gd name="T0" fmla="*/ 31 w 34"/>
                  <a:gd name="T1" fmla="*/ 2 h 97"/>
                  <a:gd name="T2" fmla="*/ 11 w 34"/>
                  <a:gd name="T3" fmla="*/ 96 h 97"/>
                  <a:gd name="T4" fmla="*/ 13 w 34"/>
                  <a:gd name="T5" fmla="*/ 95 h 97"/>
                  <a:gd name="T6" fmla="*/ 33 w 34"/>
                  <a:gd name="T7" fmla="*/ 2 h 97"/>
                  <a:gd name="T8" fmla="*/ 33 w 34"/>
                  <a:gd name="T9" fmla="*/ 1 h 97"/>
                  <a:gd name="T10" fmla="*/ 31 w 34"/>
                  <a:gd name="T11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97">
                    <a:moveTo>
                      <a:pt x="31" y="2"/>
                    </a:moveTo>
                    <a:cubicBezTo>
                      <a:pt x="12" y="26"/>
                      <a:pt x="0" y="66"/>
                      <a:pt x="11" y="96"/>
                    </a:cubicBezTo>
                    <a:cubicBezTo>
                      <a:pt x="11" y="97"/>
                      <a:pt x="13" y="95"/>
                      <a:pt x="13" y="95"/>
                    </a:cubicBezTo>
                    <a:cubicBezTo>
                      <a:pt x="2" y="65"/>
                      <a:pt x="14" y="25"/>
                      <a:pt x="33" y="2"/>
                    </a:cubicBezTo>
                    <a:cubicBezTo>
                      <a:pt x="34" y="1"/>
                      <a:pt x="33" y="0"/>
                      <a:pt x="33" y="1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79"/>
              <p:cNvSpPr/>
              <p:nvPr/>
            </p:nvSpPr>
            <p:spPr bwMode="auto">
              <a:xfrm>
                <a:off x="5210" y="1305"/>
                <a:ext cx="19" cy="27"/>
              </a:xfrm>
              <a:custGeom>
                <a:avLst/>
                <a:gdLst>
                  <a:gd name="T0" fmla="*/ 33 w 34"/>
                  <a:gd name="T1" fmla="*/ 0 h 49"/>
                  <a:gd name="T2" fmla="*/ 1 w 34"/>
                  <a:gd name="T3" fmla="*/ 48 h 49"/>
                  <a:gd name="T4" fmla="*/ 2 w 34"/>
                  <a:gd name="T5" fmla="*/ 47 h 49"/>
                  <a:gd name="T6" fmla="*/ 33 w 34"/>
                  <a:gd name="T7" fmla="*/ 1 h 49"/>
                  <a:gd name="T8" fmla="*/ 33 w 3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9">
                    <a:moveTo>
                      <a:pt x="33" y="0"/>
                    </a:moveTo>
                    <a:cubicBezTo>
                      <a:pt x="15" y="11"/>
                      <a:pt x="7" y="29"/>
                      <a:pt x="1" y="48"/>
                    </a:cubicBezTo>
                    <a:cubicBezTo>
                      <a:pt x="0" y="49"/>
                      <a:pt x="2" y="47"/>
                      <a:pt x="2" y="47"/>
                    </a:cubicBezTo>
                    <a:cubicBezTo>
                      <a:pt x="8" y="29"/>
                      <a:pt x="16" y="12"/>
                      <a:pt x="33" y="1"/>
                    </a:cubicBezTo>
                    <a:cubicBezTo>
                      <a:pt x="33" y="1"/>
                      <a:pt x="34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80"/>
              <p:cNvSpPr/>
              <p:nvPr/>
            </p:nvSpPr>
            <p:spPr bwMode="auto">
              <a:xfrm>
                <a:off x="5201" y="1300"/>
                <a:ext cx="18" cy="20"/>
              </a:xfrm>
              <a:custGeom>
                <a:avLst/>
                <a:gdLst>
                  <a:gd name="T0" fmla="*/ 32 w 33"/>
                  <a:gd name="T1" fmla="*/ 0 h 36"/>
                  <a:gd name="T2" fmla="*/ 1 w 33"/>
                  <a:gd name="T3" fmla="*/ 35 h 36"/>
                  <a:gd name="T4" fmla="*/ 2 w 33"/>
                  <a:gd name="T5" fmla="*/ 35 h 36"/>
                  <a:gd name="T6" fmla="*/ 32 w 33"/>
                  <a:gd name="T7" fmla="*/ 2 h 36"/>
                  <a:gd name="T8" fmla="*/ 32 w 3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2" y="0"/>
                    </a:moveTo>
                    <a:cubicBezTo>
                      <a:pt x="18" y="9"/>
                      <a:pt x="9" y="21"/>
                      <a:pt x="1" y="35"/>
                    </a:cubicBezTo>
                    <a:cubicBezTo>
                      <a:pt x="0" y="36"/>
                      <a:pt x="2" y="36"/>
                      <a:pt x="2" y="35"/>
                    </a:cubicBezTo>
                    <a:cubicBezTo>
                      <a:pt x="10" y="22"/>
                      <a:pt x="19" y="10"/>
                      <a:pt x="32" y="2"/>
                    </a:cubicBezTo>
                    <a:cubicBezTo>
                      <a:pt x="33" y="2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81"/>
              <p:cNvSpPr/>
              <p:nvPr/>
            </p:nvSpPr>
            <p:spPr bwMode="auto">
              <a:xfrm>
                <a:off x="5194" y="1294"/>
                <a:ext cx="17" cy="17"/>
              </a:xfrm>
              <a:custGeom>
                <a:avLst/>
                <a:gdLst>
                  <a:gd name="T0" fmla="*/ 31 w 32"/>
                  <a:gd name="T1" fmla="*/ 0 h 31"/>
                  <a:gd name="T2" fmla="*/ 1 w 32"/>
                  <a:gd name="T3" fmla="*/ 30 h 31"/>
                  <a:gd name="T4" fmla="*/ 2 w 32"/>
                  <a:gd name="T5" fmla="*/ 30 h 31"/>
                  <a:gd name="T6" fmla="*/ 31 w 32"/>
                  <a:gd name="T7" fmla="*/ 2 h 31"/>
                  <a:gd name="T8" fmla="*/ 31 w 32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0"/>
                    </a:moveTo>
                    <a:cubicBezTo>
                      <a:pt x="19" y="7"/>
                      <a:pt x="8" y="17"/>
                      <a:pt x="1" y="30"/>
                    </a:cubicBezTo>
                    <a:cubicBezTo>
                      <a:pt x="0" y="31"/>
                      <a:pt x="2" y="30"/>
                      <a:pt x="2" y="30"/>
                    </a:cubicBezTo>
                    <a:cubicBezTo>
                      <a:pt x="9" y="18"/>
                      <a:pt x="19" y="8"/>
                      <a:pt x="31" y="2"/>
                    </a:cubicBezTo>
                    <a:cubicBezTo>
                      <a:pt x="31" y="1"/>
                      <a:pt x="32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82"/>
              <p:cNvSpPr/>
              <p:nvPr/>
            </p:nvSpPr>
            <p:spPr bwMode="auto">
              <a:xfrm>
                <a:off x="5186" y="1288"/>
                <a:ext cx="20" cy="14"/>
              </a:xfrm>
              <a:custGeom>
                <a:avLst/>
                <a:gdLst>
                  <a:gd name="T0" fmla="*/ 36 w 37"/>
                  <a:gd name="T1" fmla="*/ 1 h 25"/>
                  <a:gd name="T2" fmla="*/ 1 w 37"/>
                  <a:gd name="T3" fmla="*/ 23 h 25"/>
                  <a:gd name="T4" fmla="*/ 2 w 37"/>
                  <a:gd name="T5" fmla="*/ 23 h 25"/>
                  <a:gd name="T6" fmla="*/ 35 w 37"/>
                  <a:gd name="T7" fmla="*/ 2 h 25"/>
                  <a:gd name="T8" fmla="*/ 36 w 37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5">
                    <a:moveTo>
                      <a:pt x="36" y="1"/>
                    </a:moveTo>
                    <a:cubicBezTo>
                      <a:pt x="24" y="5"/>
                      <a:pt x="8" y="11"/>
                      <a:pt x="1" y="23"/>
                    </a:cubicBezTo>
                    <a:cubicBezTo>
                      <a:pt x="0" y="25"/>
                      <a:pt x="2" y="23"/>
                      <a:pt x="2" y="23"/>
                    </a:cubicBezTo>
                    <a:cubicBezTo>
                      <a:pt x="8" y="11"/>
                      <a:pt x="24" y="6"/>
                      <a:pt x="35" y="2"/>
                    </a:cubicBezTo>
                    <a:cubicBezTo>
                      <a:pt x="36" y="2"/>
                      <a:pt x="37" y="0"/>
                      <a:pt x="3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83"/>
              <p:cNvSpPr/>
              <p:nvPr/>
            </p:nvSpPr>
            <p:spPr bwMode="auto">
              <a:xfrm>
                <a:off x="5174" y="1282"/>
                <a:ext cx="28" cy="12"/>
              </a:xfrm>
              <a:custGeom>
                <a:avLst/>
                <a:gdLst>
                  <a:gd name="T0" fmla="*/ 50 w 51"/>
                  <a:gd name="T1" fmla="*/ 1 h 22"/>
                  <a:gd name="T2" fmla="*/ 1 w 51"/>
                  <a:gd name="T3" fmla="*/ 20 h 22"/>
                  <a:gd name="T4" fmla="*/ 2 w 51"/>
                  <a:gd name="T5" fmla="*/ 21 h 22"/>
                  <a:gd name="T6" fmla="*/ 49 w 51"/>
                  <a:gd name="T7" fmla="*/ 3 h 22"/>
                  <a:gd name="T8" fmla="*/ 50 w 51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50" y="1"/>
                    </a:moveTo>
                    <a:cubicBezTo>
                      <a:pt x="34" y="0"/>
                      <a:pt x="12" y="9"/>
                      <a:pt x="1" y="20"/>
                    </a:cubicBezTo>
                    <a:cubicBezTo>
                      <a:pt x="0" y="21"/>
                      <a:pt x="1" y="22"/>
                      <a:pt x="2" y="21"/>
                    </a:cubicBezTo>
                    <a:cubicBezTo>
                      <a:pt x="12" y="10"/>
                      <a:pt x="34" y="2"/>
                      <a:pt x="49" y="3"/>
                    </a:cubicBezTo>
                    <a:cubicBezTo>
                      <a:pt x="50" y="3"/>
                      <a:pt x="51" y="1"/>
                      <a:pt x="5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84"/>
              <p:cNvSpPr/>
              <p:nvPr/>
            </p:nvSpPr>
            <p:spPr bwMode="auto">
              <a:xfrm>
                <a:off x="5159" y="1271"/>
                <a:ext cx="38" cy="16"/>
              </a:xfrm>
              <a:custGeom>
                <a:avLst/>
                <a:gdLst>
                  <a:gd name="T0" fmla="*/ 69 w 70"/>
                  <a:gd name="T1" fmla="*/ 7 h 29"/>
                  <a:gd name="T2" fmla="*/ 1 w 70"/>
                  <a:gd name="T3" fmla="*/ 27 h 29"/>
                  <a:gd name="T4" fmla="*/ 1 w 70"/>
                  <a:gd name="T5" fmla="*/ 29 h 29"/>
                  <a:gd name="T6" fmla="*/ 68 w 70"/>
                  <a:gd name="T7" fmla="*/ 9 h 29"/>
                  <a:gd name="T8" fmla="*/ 69 w 70"/>
                  <a:gd name="T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28">
                    <a:moveTo>
                      <a:pt x="69" y="7"/>
                    </a:moveTo>
                    <a:cubicBezTo>
                      <a:pt x="46" y="0"/>
                      <a:pt x="20" y="16"/>
                      <a:pt x="1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20" y="18"/>
                      <a:pt x="46" y="2"/>
                      <a:pt x="68" y="9"/>
                    </a:cubicBezTo>
                    <a:cubicBezTo>
                      <a:pt x="69" y="10"/>
                      <a:pt x="70" y="8"/>
                      <a:pt x="6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85"/>
              <p:cNvSpPr/>
              <p:nvPr/>
            </p:nvSpPr>
            <p:spPr bwMode="auto">
              <a:xfrm>
                <a:off x="5141" y="1266"/>
                <a:ext cx="42" cy="13"/>
              </a:xfrm>
              <a:custGeom>
                <a:avLst/>
                <a:gdLst>
                  <a:gd name="T0" fmla="*/ 76 w 77"/>
                  <a:gd name="T1" fmla="*/ 2 h 23"/>
                  <a:gd name="T2" fmla="*/ 2 w 77"/>
                  <a:gd name="T3" fmla="*/ 21 h 23"/>
                  <a:gd name="T4" fmla="*/ 2 w 77"/>
                  <a:gd name="T5" fmla="*/ 22 h 23"/>
                  <a:gd name="T6" fmla="*/ 75 w 77"/>
                  <a:gd name="T7" fmla="*/ 4 h 23"/>
                  <a:gd name="T8" fmla="*/ 76 w 77"/>
                  <a:gd name="T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3">
                    <a:moveTo>
                      <a:pt x="76" y="2"/>
                    </a:moveTo>
                    <a:cubicBezTo>
                      <a:pt x="51" y="0"/>
                      <a:pt x="24" y="11"/>
                      <a:pt x="2" y="21"/>
                    </a:cubicBezTo>
                    <a:cubicBezTo>
                      <a:pt x="1" y="21"/>
                      <a:pt x="0" y="23"/>
                      <a:pt x="2" y="22"/>
                    </a:cubicBezTo>
                    <a:cubicBezTo>
                      <a:pt x="24" y="13"/>
                      <a:pt x="50" y="1"/>
                      <a:pt x="75" y="4"/>
                    </a:cubicBezTo>
                    <a:cubicBezTo>
                      <a:pt x="76" y="4"/>
                      <a:pt x="77" y="2"/>
                      <a:pt x="7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86"/>
              <p:cNvSpPr/>
              <p:nvPr/>
            </p:nvSpPr>
            <p:spPr bwMode="auto">
              <a:xfrm>
                <a:off x="5122" y="1256"/>
                <a:ext cx="61" cy="14"/>
              </a:xfrm>
              <a:custGeom>
                <a:avLst/>
                <a:gdLst>
                  <a:gd name="T0" fmla="*/ 111 w 112"/>
                  <a:gd name="T1" fmla="*/ 19 h 26"/>
                  <a:gd name="T2" fmla="*/ 1 w 112"/>
                  <a:gd name="T3" fmla="*/ 25 h 26"/>
                  <a:gd name="T4" fmla="*/ 0 w 112"/>
                  <a:gd name="T5" fmla="*/ 26 h 26"/>
                  <a:gd name="T6" fmla="*/ 110 w 112"/>
                  <a:gd name="T7" fmla="*/ 21 h 26"/>
                  <a:gd name="T8" fmla="*/ 111 w 112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6">
                    <a:moveTo>
                      <a:pt x="111" y="19"/>
                    </a:moveTo>
                    <a:cubicBezTo>
                      <a:pt x="75" y="0"/>
                      <a:pt x="38" y="18"/>
                      <a:pt x="1" y="25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37" y="20"/>
                      <a:pt x="74" y="4"/>
                      <a:pt x="110" y="21"/>
                    </a:cubicBezTo>
                    <a:cubicBezTo>
                      <a:pt x="110" y="21"/>
                      <a:pt x="112" y="20"/>
                      <a:pt x="1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87"/>
              <p:cNvSpPr/>
              <p:nvPr/>
            </p:nvSpPr>
            <p:spPr bwMode="auto">
              <a:xfrm>
                <a:off x="5099" y="1251"/>
                <a:ext cx="61" cy="10"/>
              </a:xfrm>
              <a:custGeom>
                <a:avLst/>
                <a:gdLst>
                  <a:gd name="T0" fmla="*/ 112 w 112"/>
                  <a:gd name="T1" fmla="*/ 18 h 20"/>
                  <a:gd name="T2" fmla="*/ 1 w 112"/>
                  <a:gd name="T3" fmla="*/ 15 h 20"/>
                  <a:gd name="T4" fmla="*/ 0 w 112"/>
                  <a:gd name="T5" fmla="*/ 17 h 20"/>
                  <a:gd name="T6" fmla="*/ 110 w 112"/>
                  <a:gd name="T7" fmla="*/ 20 h 20"/>
                  <a:gd name="T8" fmla="*/ 112 w 1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20">
                    <a:moveTo>
                      <a:pt x="112" y="18"/>
                    </a:moveTo>
                    <a:cubicBezTo>
                      <a:pt x="78" y="0"/>
                      <a:pt x="37" y="9"/>
                      <a:pt x="1" y="15"/>
                    </a:cubicBezTo>
                    <a:cubicBezTo>
                      <a:pt x="1" y="15"/>
                      <a:pt x="0" y="17"/>
                      <a:pt x="0" y="17"/>
                    </a:cubicBezTo>
                    <a:cubicBezTo>
                      <a:pt x="36" y="10"/>
                      <a:pt x="76" y="2"/>
                      <a:pt x="110" y="20"/>
                    </a:cubicBezTo>
                    <a:cubicBezTo>
                      <a:pt x="111" y="20"/>
                      <a:pt x="112" y="19"/>
                      <a:pt x="1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88"/>
              <p:cNvSpPr/>
              <p:nvPr/>
            </p:nvSpPr>
            <p:spPr bwMode="auto">
              <a:xfrm>
                <a:off x="5081" y="1243"/>
                <a:ext cx="74" cy="11"/>
              </a:xfrm>
              <a:custGeom>
                <a:avLst/>
                <a:gdLst>
                  <a:gd name="T0" fmla="*/ 134 w 135"/>
                  <a:gd name="T1" fmla="*/ 18 h 20"/>
                  <a:gd name="T2" fmla="*/ 73 w 135"/>
                  <a:gd name="T3" fmla="*/ 2 h 20"/>
                  <a:gd name="T4" fmla="*/ 2 w 135"/>
                  <a:gd name="T5" fmla="*/ 0 h 20"/>
                  <a:gd name="T6" fmla="*/ 1 w 135"/>
                  <a:gd name="T7" fmla="*/ 2 h 20"/>
                  <a:gd name="T8" fmla="*/ 60 w 135"/>
                  <a:gd name="T9" fmla="*/ 3 h 20"/>
                  <a:gd name="T10" fmla="*/ 133 w 135"/>
                  <a:gd name="T11" fmla="*/ 20 h 20"/>
                  <a:gd name="T12" fmla="*/ 134 w 135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20">
                    <a:moveTo>
                      <a:pt x="134" y="18"/>
                    </a:moveTo>
                    <a:cubicBezTo>
                      <a:pt x="115" y="7"/>
                      <a:pt x="95" y="4"/>
                      <a:pt x="73" y="2"/>
                    </a:cubicBezTo>
                    <a:cubicBezTo>
                      <a:pt x="50" y="0"/>
                      <a:pt x="25" y="6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21" y="7"/>
                      <a:pt x="40" y="2"/>
                      <a:pt x="60" y="3"/>
                    </a:cubicBezTo>
                    <a:cubicBezTo>
                      <a:pt x="86" y="5"/>
                      <a:pt x="110" y="7"/>
                      <a:pt x="133" y="20"/>
                    </a:cubicBezTo>
                    <a:cubicBezTo>
                      <a:pt x="134" y="20"/>
                      <a:pt x="135" y="18"/>
                      <a:pt x="13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89"/>
              <p:cNvSpPr/>
              <p:nvPr/>
            </p:nvSpPr>
            <p:spPr bwMode="auto">
              <a:xfrm>
                <a:off x="5074" y="1223"/>
                <a:ext cx="66" cy="17"/>
              </a:xfrm>
              <a:custGeom>
                <a:avLst/>
                <a:gdLst>
                  <a:gd name="T0" fmla="*/ 120 w 120"/>
                  <a:gd name="T1" fmla="*/ 30 h 31"/>
                  <a:gd name="T2" fmla="*/ 1 w 120"/>
                  <a:gd name="T3" fmla="*/ 0 h 31"/>
                  <a:gd name="T4" fmla="*/ 0 w 120"/>
                  <a:gd name="T5" fmla="*/ 2 h 31"/>
                  <a:gd name="T6" fmla="*/ 118 w 120"/>
                  <a:gd name="T7" fmla="*/ 31 h 31"/>
                  <a:gd name="T8" fmla="*/ 120 w 120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31">
                    <a:moveTo>
                      <a:pt x="120" y="30"/>
                    </a:moveTo>
                    <a:cubicBezTo>
                      <a:pt x="84" y="7"/>
                      <a:pt x="38" y="21"/>
                      <a:pt x="1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37" y="23"/>
                      <a:pt x="82" y="8"/>
                      <a:pt x="118" y="31"/>
                    </a:cubicBezTo>
                    <a:cubicBezTo>
                      <a:pt x="119" y="31"/>
                      <a:pt x="120" y="30"/>
                      <a:pt x="1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90"/>
              <p:cNvSpPr/>
              <p:nvPr/>
            </p:nvSpPr>
            <p:spPr bwMode="auto">
              <a:xfrm>
                <a:off x="5076" y="1205"/>
                <a:ext cx="43" cy="20"/>
              </a:xfrm>
              <a:custGeom>
                <a:avLst/>
                <a:gdLst>
                  <a:gd name="T0" fmla="*/ 78 w 78"/>
                  <a:gd name="T1" fmla="*/ 34 h 36"/>
                  <a:gd name="T2" fmla="*/ 2 w 78"/>
                  <a:gd name="T3" fmla="*/ 1 h 36"/>
                  <a:gd name="T4" fmla="*/ 1 w 78"/>
                  <a:gd name="T5" fmla="*/ 2 h 36"/>
                  <a:gd name="T6" fmla="*/ 76 w 78"/>
                  <a:gd name="T7" fmla="*/ 36 h 36"/>
                  <a:gd name="T8" fmla="*/ 78 w 78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78" y="34"/>
                    </a:moveTo>
                    <a:cubicBezTo>
                      <a:pt x="51" y="27"/>
                      <a:pt x="26" y="15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4" y="17"/>
                      <a:pt x="50" y="28"/>
                      <a:pt x="76" y="36"/>
                    </a:cubicBezTo>
                    <a:cubicBezTo>
                      <a:pt x="77" y="36"/>
                      <a:pt x="78" y="34"/>
                      <a:pt x="7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91"/>
              <p:cNvSpPr/>
              <p:nvPr/>
            </p:nvSpPr>
            <p:spPr bwMode="auto">
              <a:xfrm>
                <a:off x="5241" y="1523"/>
                <a:ext cx="8" cy="2"/>
              </a:xfrm>
              <a:custGeom>
                <a:avLst/>
                <a:gdLst>
                  <a:gd name="T0" fmla="*/ 13 w 14"/>
                  <a:gd name="T1" fmla="*/ 0 h 4"/>
                  <a:gd name="T2" fmla="*/ 1 w 14"/>
                  <a:gd name="T3" fmla="*/ 2 h 4"/>
                  <a:gd name="T4" fmla="*/ 0 w 14"/>
                  <a:gd name="T5" fmla="*/ 4 h 4"/>
                  <a:gd name="T6" fmla="*/ 12 w 14"/>
                  <a:gd name="T7" fmla="*/ 2 h 4"/>
                  <a:gd name="T8" fmla="*/ 13 w 1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10" y="2"/>
                      <a:pt x="5" y="2"/>
                      <a:pt x="1" y="2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4" y="4"/>
                      <a:pt x="9" y="4"/>
                      <a:pt x="12" y="2"/>
                    </a:cubicBezTo>
                    <a:cubicBezTo>
                      <a:pt x="12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92"/>
              <p:cNvSpPr/>
              <p:nvPr/>
            </p:nvSpPr>
            <p:spPr bwMode="auto">
              <a:xfrm>
                <a:off x="5230" y="1514"/>
                <a:ext cx="10" cy="3"/>
              </a:xfrm>
              <a:custGeom>
                <a:avLst/>
                <a:gdLst>
                  <a:gd name="T0" fmla="*/ 16 w 18"/>
                  <a:gd name="T1" fmla="*/ 1 h 6"/>
                  <a:gd name="T2" fmla="*/ 2 w 18"/>
                  <a:gd name="T3" fmla="*/ 3 h 6"/>
                  <a:gd name="T4" fmla="*/ 1 w 18"/>
                  <a:gd name="T5" fmla="*/ 4 h 6"/>
                  <a:gd name="T6" fmla="*/ 17 w 18"/>
                  <a:gd name="T7" fmla="*/ 3 h 6"/>
                  <a:gd name="T8" fmla="*/ 16 w 18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6" y="1"/>
                    </a:moveTo>
                    <a:cubicBezTo>
                      <a:pt x="12" y="4"/>
                      <a:pt x="7" y="4"/>
                      <a:pt x="2" y="3"/>
                    </a:cubicBezTo>
                    <a:cubicBezTo>
                      <a:pt x="1" y="2"/>
                      <a:pt x="0" y="4"/>
                      <a:pt x="1" y="4"/>
                    </a:cubicBezTo>
                    <a:cubicBezTo>
                      <a:pt x="6" y="6"/>
                      <a:pt x="12" y="6"/>
                      <a:pt x="17" y="3"/>
                    </a:cubicBezTo>
                    <a:cubicBezTo>
                      <a:pt x="17" y="2"/>
                      <a:pt x="18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93"/>
              <p:cNvSpPr/>
              <p:nvPr/>
            </p:nvSpPr>
            <p:spPr bwMode="auto">
              <a:xfrm>
                <a:off x="5219" y="1505"/>
                <a:ext cx="13" cy="4"/>
              </a:xfrm>
              <a:custGeom>
                <a:avLst/>
                <a:gdLst>
                  <a:gd name="T0" fmla="*/ 24 w 25"/>
                  <a:gd name="T1" fmla="*/ 1 h 7"/>
                  <a:gd name="T2" fmla="*/ 2 w 25"/>
                  <a:gd name="T3" fmla="*/ 1 h 7"/>
                  <a:gd name="T4" fmla="*/ 0 w 25"/>
                  <a:gd name="T5" fmla="*/ 3 h 7"/>
                  <a:gd name="T6" fmla="*/ 24 w 25"/>
                  <a:gd name="T7" fmla="*/ 3 h 7"/>
                  <a:gd name="T8" fmla="*/ 24 w 2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">
                    <a:moveTo>
                      <a:pt x="24" y="1"/>
                    </a:moveTo>
                    <a:cubicBezTo>
                      <a:pt x="16" y="5"/>
                      <a:pt x="9" y="4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8" y="7"/>
                      <a:pt x="16" y="7"/>
                      <a:pt x="24" y="3"/>
                    </a:cubicBezTo>
                    <a:cubicBezTo>
                      <a:pt x="25" y="3"/>
                      <a:pt x="25" y="1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94"/>
              <p:cNvSpPr/>
              <p:nvPr/>
            </p:nvSpPr>
            <p:spPr bwMode="auto">
              <a:xfrm>
                <a:off x="5209" y="1493"/>
                <a:ext cx="18" cy="5"/>
              </a:xfrm>
              <a:custGeom>
                <a:avLst/>
                <a:gdLst>
                  <a:gd name="T0" fmla="*/ 33 w 34"/>
                  <a:gd name="T1" fmla="*/ 6 h 9"/>
                  <a:gd name="T2" fmla="*/ 3 w 34"/>
                  <a:gd name="T3" fmla="*/ 1 h 9"/>
                  <a:gd name="T4" fmla="*/ 1 w 34"/>
                  <a:gd name="T5" fmla="*/ 2 h 9"/>
                  <a:gd name="T6" fmla="*/ 32 w 34"/>
                  <a:gd name="T7" fmla="*/ 8 h 9"/>
                  <a:gd name="T8" fmla="*/ 33 w 34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9">
                    <a:moveTo>
                      <a:pt x="33" y="6"/>
                    </a:moveTo>
                    <a:cubicBezTo>
                      <a:pt x="23" y="7"/>
                      <a:pt x="12" y="6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11" y="8"/>
                      <a:pt x="22" y="9"/>
                      <a:pt x="32" y="8"/>
                    </a:cubicBezTo>
                    <a:cubicBezTo>
                      <a:pt x="33" y="8"/>
                      <a:pt x="34" y="6"/>
                      <a:pt x="3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95"/>
              <p:cNvSpPr/>
              <p:nvPr/>
            </p:nvSpPr>
            <p:spPr bwMode="auto">
              <a:xfrm>
                <a:off x="5202" y="1481"/>
                <a:ext cx="24" cy="7"/>
              </a:xfrm>
              <a:custGeom>
                <a:avLst/>
                <a:gdLst>
                  <a:gd name="T0" fmla="*/ 42 w 43"/>
                  <a:gd name="T1" fmla="*/ 11 h 14"/>
                  <a:gd name="T2" fmla="*/ 3 w 43"/>
                  <a:gd name="T3" fmla="*/ 1 h 14"/>
                  <a:gd name="T4" fmla="*/ 1 w 43"/>
                  <a:gd name="T5" fmla="*/ 3 h 14"/>
                  <a:gd name="T6" fmla="*/ 41 w 43"/>
                  <a:gd name="T7" fmla="*/ 13 h 14"/>
                  <a:gd name="T8" fmla="*/ 42 w 43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4">
                    <a:moveTo>
                      <a:pt x="42" y="11"/>
                    </a:moveTo>
                    <a:cubicBezTo>
                      <a:pt x="28" y="12"/>
                      <a:pt x="14" y="9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13" y="11"/>
                      <a:pt x="27" y="14"/>
                      <a:pt x="41" y="13"/>
                    </a:cubicBezTo>
                    <a:cubicBezTo>
                      <a:pt x="42" y="13"/>
                      <a:pt x="43" y="11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96"/>
              <p:cNvSpPr/>
              <p:nvPr/>
            </p:nvSpPr>
            <p:spPr bwMode="auto">
              <a:xfrm>
                <a:off x="5195" y="1465"/>
                <a:ext cx="29" cy="14"/>
              </a:xfrm>
              <a:custGeom>
                <a:avLst/>
                <a:gdLst>
                  <a:gd name="T0" fmla="*/ 52 w 53"/>
                  <a:gd name="T1" fmla="*/ 22 h 25"/>
                  <a:gd name="T2" fmla="*/ 2 w 53"/>
                  <a:gd name="T3" fmla="*/ 1 h 25"/>
                  <a:gd name="T4" fmla="*/ 1 w 53"/>
                  <a:gd name="T5" fmla="*/ 2 h 25"/>
                  <a:gd name="T6" fmla="*/ 51 w 53"/>
                  <a:gd name="T7" fmla="*/ 24 h 25"/>
                  <a:gd name="T8" fmla="*/ 52 w 53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5">
                    <a:moveTo>
                      <a:pt x="52" y="22"/>
                    </a:moveTo>
                    <a:cubicBezTo>
                      <a:pt x="34" y="23"/>
                      <a:pt x="14" y="14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13" y="16"/>
                      <a:pt x="33" y="25"/>
                      <a:pt x="51" y="24"/>
                    </a:cubicBezTo>
                    <a:cubicBezTo>
                      <a:pt x="52" y="24"/>
                      <a:pt x="53" y="22"/>
                      <a:pt x="5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97"/>
              <p:cNvSpPr/>
              <p:nvPr/>
            </p:nvSpPr>
            <p:spPr bwMode="auto">
              <a:xfrm>
                <a:off x="5190" y="1451"/>
                <a:ext cx="33" cy="17"/>
              </a:xfrm>
              <a:custGeom>
                <a:avLst/>
                <a:gdLst>
                  <a:gd name="T0" fmla="*/ 59 w 60"/>
                  <a:gd name="T1" fmla="*/ 29 h 31"/>
                  <a:gd name="T2" fmla="*/ 2 w 60"/>
                  <a:gd name="T3" fmla="*/ 1 h 31"/>
                  <a:gd name="T4" fmla="*/ 0 w 60"/>
                  <a:gd name="T5" fmla="*/ 2 h 31"/>
                  <a:gd name="T6" fmla="*/ 58 w 60"/>
                  <a:gd name="T7" fmla="*/ 31 h 31"/>
                  <a:gd name="T8" fmla="*/ 59 w 60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1">
                    <a:moveTo>
                      <a:pt x="59" y="29"/>
                    </a:moveTo>
                    <a:cubicBezTo>
                      <a:pt x="38" y="24"/>
                      <a:pt x="17" y="16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16" y="18"/>
                      <a:pt x="37" y="26"/>
                      <a:pt x="58" y="31"/>
                    </a:cubicBezTo>
                    <a:cubicBezTo>
                      <a:pt x="58" y="31"/>
                      <a:pt x="60" y="30"/>
                      <a:pt x="5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98"/>
              <p:cNvSpPr/>
              <p:nvPr/>
            </p:nvSpPr>
            <p:spPr bwMode="auto">
              <a:xfrm>
                <a:off x="5183" y="1430"/>
                <a:ext cx="41" cy="28"/>
              </a:xfrm>
              <a:custGeom>
                <a:avLst/>
                <a:gdLst>
                  <a:gd name="T0" fmla="*/ 73 w 74"/>
                  <a:gd name="T1" fmla="*/ 49 h 51"/>
                  <a:gd name="T2" fmla="*/ 2 w 74"/>
                  <a:gd name="T3" fmla="*/ 0 h 51"/>
                  <a:gd name="T4" fmla="*/ 1 w 74"/>
                  <a:gd name="T5" fmla="*/ 2 h 51"/>
                  <a:gd name="T6" fmla="*/ 72 w 74"/>
                  <a:gd name="T7" fmla="*/ 50 h 51"/>
                  <a:gd name="T8" fmla="*/ 73 w 74"/>
                  <a:gd name="T9" fmla="*/ 4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1">
                    <a:moveTo>
                      <a:pt x="73" y="49"/>
                    </a:moveTo>
                    <a:cubicBezTo>
                      <a:pt x="44" y="42"/>
                      <a:pt x="19" y="26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7" y="27"/>
                      <a:pt x="42" y="44"/>
                      <a:pt x="72" y="50"/>
                    </a:cubicBezTo>
                    <a:cubicBezTo>
                      <a:pt x="73" y="51"/>
                      <a:pt x="74" y="49"/>
                      <a:pt x="7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99"/>
              <p:cNvSpPr/>
              <p:nvPr/>
            </p:nvSpPr>
            <p:spPr bwMode="auto">
              <a:xfrm>
                <a:off x="5179" y="1409"/>
                <a:ext cx="46" cy="38"/>
              </a:xfrm>
              <a:custGeom>
                <a:avLst/>
                <a:gdLst>
                  <a:gd name="T0" fmla="*/ 82 w 83"/>
                  <a:gd name="T1" fmla="*/ 68 h 70"/>
                  <a:gd name="T2" fmla="*/ 2 w 83"/>
                  <a:gd name="T3" fmla="*/ 0 h 70"/>
                  <a:gd name="T4" fmla="*/ 0 w 83"/>
                  <a:gd name="T5" fmla="*/ 2 h 70"/>
                  <a:gd name="T6" fmla="*/ 81 w 83"/>
                  <a:gd name="T7" fmla="*/ 70 h 70"/>
                  <a:gd name="T8" fmla="*/ 82 w 83"/>
                  <a:gd name="T9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0">
                    <a:moveTo>
                      <a:pt x="82" y="68"/>
                    </a:moveTo>
                    <a:cubicBezTo>
                      <a:pt x="49" y="56"/>
                      <a:pt x="20" y="3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9" y="32"/>
                      <a:pt x="47" y="58"/>
                      <a:pt x="81" y="70"/>
                    </a:cubicBezTo>
                    <a:cubicBezTo>
                      <a:pt x="82" y="70"/>
                      <a:pt x="83" y="69"/>
                      <a:pt x="8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100"/>
              <p:cNvSpPr/>
              <p:nvPr/>
            </p:nvSpPr>
            <p:spPr bwMode="auto">
              <a:xfrm>
                <a:off x="5176" y="1387"/>
                <a:ext cx="49" cy="48"/>
              </a:xfrm>
              <a:custGeom>
                <a:avLst/>
                <a:gdLst>
                  <a:gd name="T0" fmla="*/ 88 w 89"/>
                  <a:gd name="T1" fmla="*/ 86 h 88"/>
                  <a:gd name="T2" fmla="*/ 2 w 89"/>
                  <a:gd name="T3" fmla="*/ 0 h 88"/>
                  <a:gd name="T4" fmla="*/ 0 w 89"/>
                  <a:gd name="T5" fmla="*/ 2 h 88"/>
                  <a:gd name="T6" fmla="*/ 86 w 89"/>
                  <a:gd name="T7" fmla="*/ 88 h 88"/>
                  <a:gd name="T8" fmla="*/ 88 w 89"/>
                  <a:gd name="T9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8">
                    <a:moveTo>
                      <a:pt x="88" y="86"/>
                    </a:moveTo>
                    <a:cubicBezTo>
                      <a:pt x="51" y="65"/>
                      <a:pt x="25" y="34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24" y="36"/>
                      <a:pt x="50" y="67"/>
                      <a:pt x="86" y="88"/>
                    </a:cubicBezTo>
                    <a:cubicBezTo>
                      <a:pt x="87" y="88"/>
                      <a:pt x="89" y="87"/>
                      <a:pt x="88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101"/>
              <p:cNvSpPr/>
              <p:nvPr/>
            </p:nvSpPr>
            <p:spPr bwMode="auto">
              <a:xfrm>
                <a:off x="5174" y="1365"/>
                <a:ext cx="53" cy="58"/>
              </a:xfrm>
              <a:custGeom>
                <a:avLst/>
                <a:gdLst>
                  <a:gd name="T0" fmla="*/ 96 w 96"/>
                  <a:gd name="T1" fmla="*/ 105 h 107"/>
                  <a:gd name="T2" fmla="*/ 2 w 96"/>
                  <a:gd name="T3" fmla="*/ 1 h 107"/>
                  <a:gd name="T4" fmla="*/ 1 w 96"/>
                  <a:gd name="T5" fmla="*/ 2 h 107"/>
                  <a:gd name="T6" fmla="*/ 94 w 96"/>
                  <a:gd name="T7" fmla="*/ 106 h 107"/>
                  <a:gd name="T8" fmla="*/ 96 w 96"/>
                  <a:gd name="T9" fmla="*/ 10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7">
                    <a:moveTo>
                      <a:pt x="96" y="105"/>
                    </a:moveTo>
                    <a:cubicBezTo>
                      <a:pt x="59" y="79"/>
                      <a:pt x="23" y="41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2" y="42"/>
                      <a:pt x="57" y="81"/>
                      <a:pt x="94" y="106"/>
                    </a:cubicBezTo>
                    <a:cubicBezTo>
                      <a:pt x="95" y="107"/>
                      <a:pt x="96" y="105"/>
                      <a:pt x="96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102"/>
              <p:cNvSpPr/>
              <p:nvPr/>
            </p:nvSpPr>
            <p:spPr bwMode="auto">
              <a:xfrm>
                <a:off x="5175" y="1350"/>
                <a:ext cx="52" cy="59"/>
              </a:xfrm>
              <a:custGeom>
                <a:avLst/>
                <a:gdLst>
                  <a:gd name="T0" fmla="*/ 95 w 95"/>
                  <a:gd name="T1" fmla="*/ 106 h 108"/>
                  <a:gd name="T2" fmla="*/ 2 w 95"/>
                  <a:gd name="T3" fmla="*/ 1 h 108"/>
                  <a:gd name="T4" fmla="*/ 1 w 95"/>
                  <a:gd name="T5" fmla="*/ 2 h 108"/>
                  <a:gd name="T6" fmla="*/ 93 w 95"/>
                  <a:gd name="T7" fmla="*/ 108 h 108"/>
                  <a:gd name="T8" fmla="*/ 95 w 95"/>
                  <a:gd name="T9" fmla="*/ 10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8">
                    <a:moveTo>
                      <a:pt x="95" y="106"/>
                    </a:moveTo>
                    <a:cubicBezTo>
                      <a:pt x="61" y="73"/>
                      <a:pt x="29" y="39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8" y="41"/>
                      <a:pt x="60" y="75"/>
                      <a:pt x="93" y="108"/>
                    </a:cubicBezTo>
                    <a:cubicBezTo>
                      <a:pt x="94" y="108"/>
                      <a:pt x="95" y="107"/>
                      <a:pt x="9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103"/>
              <p:cNvSpPr/>
              <p:nvPr/>
            </p:nvSpPr>
            <p:spPr bwMode="auto">
              <a:xfrm>
                <a:off x="5180" y="1342"/>
                <a:ext cx="46" cy="47"/>
              </a:xfrm>
              <a:custGeom>
                <a:avLst/>
                <a:gdLst>
                  <a:gd name="T0" fmla="*/ 84 w 85"/>
                  <a:gd name="T1" fmla="*/ 83 h 85"/>
                  <a:gd name="T2" fmla="*/ 2 w 85"/>
                  <a:gd name="T3" fmla="*/ 1 h 85"/>
                  <a:gd name="T4" fmla="*/ 1 w 85"/>
                  <a:gd name="T5" fmla="*/ 2 h 85"/>
                  <a:gd name="T6" fmla="*/ 83 w 85"/>
                  <a:gd name="T7" fmla="*/ 84 h 85"/>
                  <a:gd name="T8" fmla="*/ 84 w 85"/>
                  <a:gd name="T9" fmla="*/ 8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84" y="83"/>
                    </a:moveTo>
                    <a:cubicBezTo>
                      <a:pt x="51" y="63"/>
                      <a:pt x="24" y="33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23" y="34"/>
                      <a:pt x="50" y="65"/>
                      <a:pt x="83" y="84"/>
                    </a:cubicBezTo>
                    <a:cubicBezTo>
                      <a:pt x="84" y="85"/>
                      <a:pt x="85" y="83"/>
                      <a:pt x="84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104"/>
              <p:cNvSpPr/>
              <p:nvPr/>
            </p:nvSpPr>
            <p:spPr bwMode="auto">
              <a:xfrm>
                <a:off x="5188" y="1343"/>
                <a:ext cx="37" cy="34"/>
              </a:xfrm>
              <a:custGeom>
                <a:avLst/>
                <a:gdLst>
                  <a:gd name="T0" fmla="*/ 65 w 66"/>
                  <a:gd name="T1" fmla="*/ 59 h 62"/>
                  <a:gd name="T2" fmla="*/ 3 w 66"/>
                  <a:gd name="T3" fmla="*/ 0 h 62"/>
                  <a:gd name="T4" fmla="*/ 1 w 66"/>
                  <a:gd name="T5" fmla="*/ 2 h 62"/>
                  <a:gd name="T6" fmla="*/ 64 w 66"/>
                  <a:gd name="T7" fmla="*/ 61 h 62"/>
                  <a:gd name="T8" fmla="*/ 65 w 66"/>
                  <a:gd name="T9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2">
                    <a:moveTo>
                      <a:pt x="65" y="59"/>
                    </a:moveTo>
                    <a:cubicBezTo>
                      <a:pt x="46" y="38"/>
                      <a:pt x="27" y="1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25" y="18"/>
                      <a:pt x="44" y="40"/>
                      <a:pt x="64" y="61"/>
                    </a:cubicBezTo>
                    <a:cubicBezTo>
                      <a:pt x="64" y="62"/>
                      <a:pt x="66" y="60"/>
                      <a:pt x="65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105"/>
              <p:cNvSpPr/>
              <p:nvPr/>
            </p:nvSpPr>
            <p:spPr bwMode="auto">
              <a:xfrm>
                <a:off x="5225" y="1428"/>
                <a:ext cx="46" cy="99"/>
              </a:xfrm>
              <a:custGeom>
                <a:avLst/>
                <a:gdLst>
                  <a:gd name="T0" fmla="*/ 77 w 83"/>
                  <a:gd name="T1" fmla="*/ 178 h 180"/>
                  <a:gd name="T2" fmla="*/ 2 w 83"/>
                  <a:gd name="T3" fmla="*/ 1 h 180"/>
                  <a:gd name="T4" fmla="*/ 0 w 83"/>
                  <a:gd name="T5" fmla="*/ 2 h 180"/>
                  <a:gd name="T6" fmla="*/ 75 w 83"/>
                  <a:gd name="T7" fmla="*/ 178 h 180"/>
                  <a:gd name="T8" fmla="*/ 77 w 83"/>
                  <a:gd name="T9" fmla="*/ 17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80">
                    <a:moveTo>
                      <a:pt x="77" y="178"/>
                    </a:moveTo>
                    <a:cubicBezTo>
                      <a:pt x="83" y="108"/>
                      <a:pt x="29" y="60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27" y="61"/>
                      <a:pt x="81" y="109"/>
                      <a:pt x="75" y="178"/>
                    </a:cubicBezTo>
                    <a:cubicBezTo>
                      <a:pt x="75" y="180"/>
                      <a:pt x="77" y="179"/>
                      <a:pt x="77" y="1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106"/>
              <p:cNvSpPr/>
              <p:nvPr/>
            </p:nvSpPr>
            <p:spPr bwMode="auto">
              <a:xfrm>
                <a:off x="5224" y="1445"/>
                <a:ext cx="38" cy="83"/>
              </a:xfrm>
              <a:custGeom>
                <a:avLst/>
                <a:gdLst>
                  <a:gd name="T0" fmla="*/ 66 w 70"/>
                  <a:gd name="T1" fmla="*/ 151 h 152"/>
                  <a:gd name="T2" fmla="*/ 2 w 70"/>
                  <a:gd name="T3" fmla="*/ 1 h 152"/>
                  <a:gd name="T4" fmla="*/ 0 w 70"/>
                  <a:gd name="T5" fmla="*/ 2 h 152"/>
                  <a:gd name="T6" fmla="*/ 64 w 70"/>
                  <a:gd name="T7" fmla="*/ 151 h 152"/>
                  <a:gd name="T8" fmla="*/ 66 w 70"/>
                  <a:gd name="T9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52">
                    <a:moveTo>
                      <a:pt x="66" y="151"/>
                    </a:moveTo>
                    <a:cubicBezTo>
                      <a:pt x="70" y="97"/>
                      <a:pt x="33" y="4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31" y="42"/>
                      <a:pt x="68" y="98"/>
                      <a:pt x="64" y="151"/>
                    </a:cubicBezTo>
                    <a:cubicBezTo>
                      <a:pt x="64" y="152"/>
                      <a:pt x="66" y="152"/>
                      <a:pt x="66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107"/>
              <p:cNvSpPr/>
              <p:nvPr/>
            </p:nvSpPr>
            <p:spPr bwMode="auto">
              <a:xfrm>
                <a:off x="5223" y="1455"/>
                <a:ext cx="26" cy="69"/>
              </a:xfrm>
              <a:custGeom>
                <a:avLst/>
                <a:gdLst>
                  <a:gd name="T0" fmla="*/ 46 w 48"/>
                  <a:gd name="T1" fmla="*/ 123 h 125"/>
                  <a:gd name="T2" fmla="*/ 2 w 48"/>
                  <a:gd name="T3" fmla="*/ 0 h 125"/>
                  <a:gd name="T4" fmla="*/ 0 w 48"/>
                  <a:gd name="T5" fmla="*/ 2 h 125"/>
                  <a:gd name="T6" fmla="*/ 44 w 48"/>
                  <a:gd name="T7" fmla="*/ 124 h 125"/>
                  <a:gd name="T8" fmla="*/ 46 w 48"/>
                  <a:gd name="T9" fmla="*/ 1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5">
                    <a:moveTo>
                      <a:pt x="46" y="123"/>
                    </a:moveTo>
                    <a:cubicBezTo>
                      <a:pt x="48" y="77"/>
                      <a:pt x="28" y="37"/>
                      <a:pt x="2" y="0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27" y="38"/>
                      <a:pt x="47" y="78"/>
                      <a:pt x="44" y="124"/>
                    </a:cubicBezTo>
                    <a:cubicBezTo>
                      <a:pt x="44" y="125"/>
                      <a:pt x="46" y="124"/>
                      <a:pt x="46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108"/>
              <p:cNvSpPr/>
              <p:nvPr/>
            </p:nvSpPr>
            <p:spPr bwMode="auto">
              <a:xfrm>
                <a:off x="5224" y="1470"/>
                <a:ext cx="13" cy="42"/>
              </a:xfrm>
              <a:custGeom>
                <a:avLst/>
                <a:gdLst>
                  <a:gd name="T0" fmla="*/ 25 w 25"/>
                  <a:gd name="T1" fmla="*/ 76 h 78"/>
                  <a:gd name="T2" fmla="*/ 2 w 25"/>
                  <a:gd name="T3" fmla="*/ 0 h 78"/>
                  <a:gd name="T4" fmla="*/ 0 w 25"/>
                  <a:gd name="T5" fmla="*/ 2 h 78"/>
                  <a:gd name="T6" fmla="*/ 23 w 25"/>
                  <a:gd name="T7" fmla="*/ 77 h 78"/>
                  <a:gd name="T8" fmla="*/ 25 w 25"/>
                  <a:gd name="T9" fmla="*/ 7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8">
                    <a:moveTo>
                      <a:pt x="25" y="76"/>
                    </a:moveTo>
                    <a:cubicBezTo>
                      <a:pt x="24" y="51"/>
                      <a:pt x="17" y="2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5" y="23"/>
                      <a:pt x="23" y="52"/>
                      <a:pt x="23" y="77"/>
                    </a:cubicBezTo>
                    <a:cubicBezTo>
                      <a:pt x="23" y="78"/>
                      <a:pt x="25" y="77"/>
                      <a:pt x="2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109"/>
              <p:cNvSpPr/>
              <p:nvPr/>
            </p:nvSpPr>
            <p:spPr bwMode="auto">
              <a:xfrm>
                <a:off x="5227" y="1410"/>
                <a:ext cx="53" cy="109"/>
              </a:xfrm>
              <a:custGeom>
                <a:avLst/>
                <a:gdLst>
                  <a:gd name="T0" fmla="*/ 89 w 97"/>
                  <a:gd name="T1" fmla="*/ 196 h 198"/>
                  <a:gd name="T2" fmla="*/ 2 w 97"/>
                  <a:gd name="T3" fmla="*/ 1 h 198"/>
                  <a:gd name="T4" fmla="*/ 0 w 97"/>
                  <a:gd name="T5" fmla="*/ 2 h 198"/>
                  <a:gd name="T6" fmla="*/ 88 w 97"/>
                  <a:gd name="T7" fmla="*/ 197 h 198"/>
                  <a:gd name="T8" fmla="*/ 89 w 97"/>
                  <a:gd name="T9" fmla="*/ 196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98">
                    <a:moveTo>
                      <a:pt x="89" y="196"/>
                    </a:moveTo>
                    <a:cubicBezTo>
                      <a:pt x="97" y="116"/>
                      <a:pt x="18" y="7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ubicBezTo>
                      <a:pt x="17" y="74"/>
                      <a:pt x="95" y="117"/>
                      <a:pt x="88" y="197"/>
                    </a:cubicBezTo>
                    <a:cubicBezTo>
                      <a:pt x="88" y="198"/>
                      <a:pt x="89" y="197"/>
                      <a:pt x="89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110"/>
              <p:cNvSpPr/>
              <p:nvPr/>
            </p:nvSpPr>
            <p:spPr bwMode="auto">
              <a:xfrm>
                <a:off x="5227" y="1396"/>
                <a:ext cx="60" cy="109"/>
              </a:xfrm>
              <a:custGeom>
                <a:avLst/>
                <a:gdLst>
                  <a:gd name="T0" fmla="*/ 104 w 110"/>
                  <a:gd name="T1" fmla="*/ 198 h 200"/>
                  <a:gd name="T2" fmla="*/ 74 w 110"/>
                  <a:gd name="T3" fmla="*/ 113 h 200"/>
                  <a:gd name="T4" fmla="*/ 2 w 110"/>
                  <a:gd name="T5" fmla="*/ 0 h 200"/>
                  <a:gd name="T6" fmla="*/ 0 w 110"/>
                  <a:gd name="T7" fmla="*/ 2 h 200"/>
                  <a:gd name="T8" fmla="*/ 60 w 110"/>
                  <a:gd name="T9" fmla="*/ 97 h 200"/>
                  <a:gd name="T10" fmla="*/ 102 w 110"/>
                  <a:gd name="T11" fmla="*/ 199 h 200"/>
                  <a:gd name="T12" fmla="*/ 104 w 110"/>
                  <a:gd name="T13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00">
                    <a:moveTo>
                      <a:pt x="104" y="198"/>
                    </a:moveTo>
                    <a:cubicBezTo>
                      <a:pt x="110" y="167"/>
                      <a:pt x="90" y="137"/>
                      <a:pt x="74" y="113"/>
                    </a:cubicBezTo>
                    <a:cubicBezTo>
                      <a:pt x="49" y="76"/>
                      <a:pt x="14" y="43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1" y="39"/>
                      <a:pt x="39" y="66"/>
                      <a:pt x="60" y="97"/>
                    </a:cubicBezTo>
                    <a:cubicBezTo>
                      <a:pt x="80" y="126"/>
                      <a:pt x="110" y="162"/>
                      <a:pt x="102" y="199"/>
                    </a:cubicBezTo>
                    <a:cubicBezTo>
                      <a:pt x="102" y="200"/>
                      <a:pt x="103" y="199"/>
                      <a:pt x="104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111"/>
              <p:cNvSpPr/>
              <p:nvPr/>
            </p:nvSpPr>
            <p:spPr bwMode="auto">
              <a:xfrm>
                <a:off x="5226" y="1385"/>
                <a:ext cx="64" cy="97"/>
              </a:xfrm>
              <a:custGeom>
                <a:avLst/>
                <a:gdLst>
                  <a:gd name="T0" fmla="*/ 116 w 116"/>
                  <a:gd name="T1" fmla="*/ 175 h 178"/>
                  <a:gd name="T2" fmla="*/ 2 w 116"/>
                  <a:gd name="T3" fmla="*/ 1 h 178"/>
                  <a:gd name="T4" fmla="*/ 0 w 116"/>
                  <a:gd name="T5" fmla="*/ 3 h 178"/>
                  <a:gd name="T6" fmla="*/ 114 w 116"/>
                  <a:gd name="T7" fmla="*/ 176 h 178"/>
                  <a:gd name="T8" fmla="*/ 116 w 116"/>
                  <a:gd name="T9" fmla="*/ 17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78">
                    <a:moveTo>
                      <a:pt x="116" y="175"/>
                    </a:moveTo>
                    <a:cubicBezTo>
                      <a:pt x="99" y="103"/>
                      <a:pt x="33" y="65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31" y="66"/>
                      <a:pt x="97" y="105"/>
                      <a:pt x="114" y="176"/>
                    </a:cubicBezTo>
                    <a:cubicBezTo>
                      <a:pt x="114" y="178"/>
                      <a:pt x="116" y="176"/>
                      <a:pt x="116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112"/>
              <p:cNvSpPr/>
              <p:nvPr/>
            </p:nvSpPr>
            <p:spPr bwMode="auto">
              <a:xfrm>
                <a:off x="5220" y="1367"/>
                <a:ext cx="71" cy="97"/>
              </a:xfrm>
              <a:custGeom>
                <a:avLst/>
                <a:gdLst>
                  <a:gd name="T0" fmla="*/ 129 w 129"/>
                  <a:gd name="T1" fmla="*/ 175 h 177"/>
                  <a:gd name="T2" fmla="*/ 2 w 129"/>
                  <a:gd name="T3" fmla="*/ 1 h 177"/>
                  <a:gd name="T4" fmla="*/ 1 w 129"/>
                  <a:gd name="T5" fmla="*/ 2 h 177"/>
                  <a:gd name="T6" fmla="*/ 128 w 129"/>
                  <a:gd name="T7" fmla="*/ 177 h 177"/>
                  <a:gd name="T8" fmla="*/ 129 w 129"/>
                  <a:gd name="T9" fmla="*/ 17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77">
                    <a:moveTo>
                      <a:pt x="129" y="175"/>
                    </a:moveTo>
                    <a:cubicBezTo>
                      <a:pt x="110" y="106"/>
                      <a:pt x="43" y="58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41" y="59"/>
                      <a:pt x="109" y="107"/>
                      <a:pt x="128" y="177"/>
                    </a:cubicBezTo>
                    <a:cubicBezTo>
                      <a:pt x="128" y="177"/>
                      <a:pt x="129" y="176"/>
                      <a:pt x="129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113"/>
              <p:cNvSpPr/>
              <p:nvPr/>
            </p:nvSpPr>
            <p:spPr bwMode="auto">
              <a:xfrm>
                <a:off x="5215" y="1339"/>
                <a:ext cx="75" cy="105"/>
              </a:xfrm>
              <a:custGeom>
                <a:avLst/>
                <a:gdLst>
                  <a:gd name="T0" fmla="*/ 135 w 136"/>
                  <a:gd name="T1" fmla="*/ 190 h 192"/>
                  <a:gd name="T2" fmla="*/ 80 w 136"/>
                  <a:gd name="T3" fmla="*/ 111 h 192"/>
                  <a:gd name="T4" fmla="*/ 2 w 136"/>
                  <a:gd name="T5" fmla="*/ 1 h 192"/>
                  <a:gd name="T6" fmla="*/ 1 w 136"/>
                  <a:gd name="T7" fmla="*/ 2 h 192"/>
                  <a:gd name="T8" fmla="*/ 59 w 136"/>
                  <a:gd name="T9" fmla="*/ 93 h 192"/>
                  <a:gd name="T10" fmla="*/ 134 w 136"/>
                  <a:gd name="T11" fmla="*/ 191 h 192"/>
                  <a:gd name="T12" fmla="*/ 135 w 136"/>
                  <a:gd name="T13" fmla="*/ 19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192">
                    <a:moveTo>
                      <a:pt x="135" y="190"/>
                    </a:moveTo>
                    <a:cubicBezTo>
                      <a:pt x="130" y="158"/>
                      <a:pt x="102" y="133"/>
                      <a:pt x="80" y="111"/>
                    </a:cubicBezTo>
                    <a:cubicBezTo>
                      <a:pt x="48" y="79"/>
                      <a:pt x="15" y="45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1" y="37"/>
                      <a:pt x="34" y="66"/>
                      <a:pt x="59" y="93"/>
                    </a:cubicBezTo>
                    <a:cubicBezTo>
                      <a:pt x="85" y="121"/>
                      <a:pt x="127" y="150"/>
                      <a:pt x="134" y="191"/>
                    </a:cubicBezTo>
                    <a:cubicBezTo>
                      <a:pt x="134" y="192"/>
                      <a:pt x="136" y="191"/>
                      <a:pt x="135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114"/>
              <p:cNvSpPr/>
              <p:nvPr/>
            </p:nvSpPr>
            <p:spPr bwMode="auto">
              <a:xfrm>
                <a:off x="5115" y="1286"/>
                <a:ext cx="45" cy="69"/>
              </a:xfrm>
              <a:custGeom>
                <a:avLst/>
                <a:gdLst>
                  <a:gd name="T0" fmla="*/ 79 w 82"/>
                  <a:gd name="T1" fmla="*/ 2 h 127"/>
                  <a:gd name="T2" fmla="*/ 1 w 82"/>
                  <a:gd name="T3" fmla="*/ 125 h 127"/>
                  <a:gd name="T4" fmla="*/ 1 w 82"/>
                  <a:gd name="T5" fmla="*/ 127 h 127"/>
                  <a:gd name="T6" fmla="*/ 81 w 82"/>
                  <a:gd name="T7" fmla="*/ 0 h 127"/>
                  <a:gd name="T8" fmla="*/ 79 w 82"/>
                  <a:gd name="T9" fmla="*/ 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7">
                    <a:moveTo>
                      <a:pt x="79" y="2"/>
                    </a:moveTo>
                    <a:cubicBezTo>
                      <a:pt x="80" y="53"/>
                      <a:pt x="48" y="103"/>
                      <a:pt x="1" y="125"/>
                    </a:cubicBezTo>
                    <a:cubicBezTo>
                      <a:pt x="1" y="125"/>
                      <a:pt x="0" y="127"/>
                      <a:pt x="1" y="127"/>
                    </a:cubicBezTo>
                    <a:cubicBezTo>
                      <a:pt x="48" y="104"/>
                      <a:pt x="82" y="53"/>
                      <a:pt x="81" y="0"/>
                    </a:cubicBezTo>
                    <a:cubicBezTo>
                      <a:pt x="81" y="0"/>
                      <a:pt x="79" y="1"/>
                      <a:pt x="7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115"/>
              <p:cNvSpPr/>
              <p:nvPr/>
            </p:nvSpPr>
            <p:spPr bwMode="auto">
              <a:xfrm>
                <a:off x="5142" y="1293"/>
                <a:ext cx="35" cy="56"/>
              </a:xfrm>
              <a:custGeom>
                <a:avLst/>
                <a:gdLst>
                  <a:gd name="T0" fmla="*/ 57 w 64"/>
                  <a:gd name="T1" fmla="*/ 2 h 103"/>
                  <a:gd name="T2" fmla="*/ 1 w 64"/>
                  <a:gd name="T3" fmla="*/ 101 h 103"/>
                  <a:gd name="T4" fmla="*/ 1 w 64"/>
                  <a:gd name="T5" fmla="*/ 102 h 103"/>
                  <a:gd name="T6" fmla="*/ 58 w 64"/>
                  <a:gd name="T7" fmla="*/ 1 h 103"/>
                  <a:gd name="T8" fmla="*/ 57 w 64"/>
                  <a:gd name="T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3">
                    <a:moveTo>
                      <a:pt x="57" y="2"/>
                    </a:moveTo>
                    <a:cubicBezTo>
                      <a:pt x="62" y="40"/>
                      <a:pt x="34" y="84"/>
                      <a:pt x="1" y="101"/>
                    </a:cubicBezTo>
                    <a:cubicBezTo>
                      <a:pt x="0" y="101"/>
                      <a:pt x="0" y="103"/>
                      <a:pt x="1" y="102"/>
                    </a:cubicBezTo>
                    <a:cubicBezTo>
                      <a:pt x="36" y="85"/>
                      <a:pt x="64" y="40"/>
                      <a:pt x="58" y="1"/>
                    </a:cubicBezTo>
                    <a:cubicBezTo>
                      <a:pt x="58" y="0"/>
                      <a:pt x="57" y="2"/>
                      <a:pt x="5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16"/>
              <p:cNvSpPr/>
              <p:nvPr/>
            </p:nvSpPr>
            <p:spPr bwMode="auto">
              <a:xfrm>
                <a:off x="5160" y="1303"/>
                <a:ext cx="28" cy="42"/>
              </a:xfrm>
              <a:custGeom>
                <a:avLst/>
                <a:gdLst>
                  <a:gd name="T0" fmla="*/ 50 w 52"/>
                  <a:gd name="T1" fmla="*/ 2 h 78"/>
                  <a:gd name="T2" fmla="*/ 1 w 52"/>
                  <a:gd name="T3" fmla="*/ 76 h 78"/>
                  <a:gd name="T4" fmla="*/ 1 w 52"/>
                  <a:gd name="T5" fmla="*/ 77 h 78"/>
                  <a:gd name="T6" fmla="*/ 51 w 52"/>
                  <a:gd name="T7" fmla="*/ 2 h 78"/>
                  <a:gd name="T8" fmla="*/ 50 w 52"/>
                  <a:gd name="T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8">
                    <a:moveTo>
                      <a:pt x="50" y="2"/>
                    </a:moveTo>
                    <a:cubicBezTo>
                      <a:pt x="43" y="32"/>
                      <a:pt x="26" y="59"/>
                      <a:pt x="1" y="76"/>
                    </a:cubicBezTo>
                    <a:cubicBezTo>
                      <a:pt x="0" y="76"/>
                      <a:pt x="0" y="78"/>
                      <a:pt x="1" y="77"/>
                    </a:cubicBezTo>
                    <a:cubicBezTo>
                      <a:pt x="27" y="60"/>
                      <a:pt x="45" y="32"/>
                      <a:pt x="51" y="2"/>
                    </a:cubicBezTo>
                    <a:cubicBezTo>
                      <a:pt x="52" y="0"/>
                      <a:pt x="50" y="2"/>
                      <a:pt x="5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7"/>
              <p:cNvSpPr/>
              <p:nvPr/>
            </p:nvSpPr>
            <p:spPr bwMode="auto">
              <a:xfrm>
                <a:off x="5172" y="1312"/>
                <a:ext cx="26" cy="32"/>
              </a:xfrm>
              <a:custGeom>
                <a:avLst/>
                <a:gdLst>
                  <a:gd name="T0" fmla="*/ 45 w 47"/>
                  <a:gd name="T1" fmla="*/ 2 h 57"/>
                  <a:gd name="T2" fmla="*/ 2 w 47"/>
                  <a:gd name="T3" fmla="*/ 55 h 57"/>
                  <a:gd name="T4" fmla="*/ 1 w 47"/>
                  <a:gd name="T5" fmla="*/ 56 h 57"/>
                  <a:gd name="T6" fmla="*/ 46 w 47"/>
                  <a:gd name="T7" fmla="*/ 2 h 57"/>
                  <a:gd name="T8" fmla="*/ 45 w 47"/>
                  <a:gd name="T9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7">
                    <a:moveTo>
                      <a:pt x="45" y="2"/>
                    </a:moveTo>
                    <a:cubicBezTo>
                      <a:pt x="39" y="26"/>
                      <a:pt x="24" y="44"/>
                      <a:pt x="2" y="55"/>
                    </a:cubicBezTo>
                    <a:cubicBezTo>
                      <a:pt x="1" y="55"/>
                      <a:pt x="0" y="57"/>
                      <a:pt x="1" y="56"/>
                    </a:cubicBezTo>
                    <a:cubicBezTo>
                      <a:pt x="24" y="45"/>
                      <a:pt x="40" y="27"/>
                      <a:pt x="46" y="2"/>
                    </a:cubicBezTo>
                    <a:cubicBezTo>
                      <a:pt x="47" y="0"/>
                      <a:pt x="45" y="2"/>
                      <a:pt x="4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18"/>
              <p:cNvSpPr/>
              <p:nvPr/>
            </p:nvSpPr>
            <p:spPr bwMode="auto">
              <a:xfrm>
                <a:off x="5190" y="1323"/>
                <a:ext cx="15" cy="21"/>
              </a:xfrm>
              <a:custGeom>
                <a:avLst/>
                <a:gdLst>
                  <a:gd name="T0" fmla="*/ 26 w 28"/>
                  <a:gd name="T1" fmla="*/ 2 h 39"/>
                  <a:gd name="T2" fmla="*/ 2 w 28"/>
                  <a:gd name="T3" fmla="*/ 37 h 39"/>
                  <a:gd name="T4" fmla="*/ 1 w 28"/>
                  <a:gd name="T5" fmla="*/ 38 h 39"/>
                  <a:gd name="T6" fmla="*/ 28 w 28"/>
                  <a:gd name="T7" fmla="*/ 1 h 39"/>
                  <a:gd name="T8" fmla="*/ 26 w 28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26" y="2"/>
                    </a:moveTo>
                    <a:cubicBezTo>
                      <a:pt x="25" y="17"/>
                      <a:pt x="14" y="28"/>
                      <a:pt x="2" y="37"/>
                    </a:cubicBezTo>
                    <a:cubicBezTo>
                      <a:pt x="1" y="37"/>
                      <a:pt x="0" y="39"/>
                      <a:pt x="1" y="38"/>
                    </a:cubicBezTo>
                    <a:cubicBezTo>
                      <a:pt x="14" y="29"/>
                      <a:pt x="27" y="17"/>
                      <a:pt x="28" y="1"/>
                    </a:cubicBezTo>
                    <a:cubicBezTo>
                      <a:pt x="28" y="0"/>
                      <a:pt x="26" y="2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19"/>
              <p:cNvSpPr/>
              <p:nvPr/>
            </p:nvSpPr>
            <p:spPr bwMode="auto">
              <a:xfrm>
                <a:off x="5204" y="1329"/>
                <a:ext cx="8" cy="21"/>
              </a:xfrm>
              <a:custGeom>
                <a:avLst/>
                <a:gdLst>
                  <a:gd name="T0" fmla="*/ 9 w 14"/>
                  <a:gd name="T1" fmla="*/ 2 h 39"/>
                  <a:gd name="T2" fmla="*/ 1 w 14"/>
                  <a:gd name="T3" fmla="*/ 37 h 39"/>
                  <a:gd name="T4" fmla="*/ 1 w 14"/>
                  <a:gd name="T5" fmla="*/ 38 h 39"/>
                  <a:gd name="T6" fmla="*/ 11 w 14"/>
                  <a:gd name="T7" fmla="*/ 0 h 39"/>
                  <a:gd name="T8" fmla="*/ 9 w 14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9">
                    <a:moveTo>
                      <a:pt x="9" y="2"/>
                    </a:moveTo>
                    <a:cubicBezTo>
                      <a:pt x="12" y="13"/>
                      <a:pt x="11" y="29"/>
                      <a:pt x="1" y="37"/>
                    </a:cubicBezTo>
                    <a:cubicBezTo>
                      <a:pt x="0" y="37"/>
                      <a:pt x="0" y="39"/>
                      <a:pt x="1" y="38"/>
                    </a:cubicBezTo>
                    <a:cubicBezTo>
                      <a:pt x="12" y="30"/>
                      <a:pt x="14" y="13"/>
                      <a:pt x="11" y="0"/>
                    </a:cubicBezTo>
                    <a:cubicBezTo>
                      <a:pt x="11" y="0"/>
                      <a:pt x="9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20"/>
              <p:cNvSpPr/>
              <p:nvPr/>
            </p:nvSpPr>
            <p:spPr bwMode="auto">
              <a:xfrm>
                <a:off x="5214" y="1335"/>
                <a:ext cx="5" cy="28"/>
              </a:xfrm>
              <a:custGeom>
                <a:avLst/>
                <a:gdLst>
                  <a:gd name="T0" fmla="*/ 1 w 10"/>
                  <a:gd name="T1" fmla="*/ 2 h 50"/>
                  <a:gd name="T2" fmla="*/ 7 w 10"/>
                  <a:gd name="T3" fmla="*/ 50 h 50"/>
                  <a:gd name="T4" fmla="*/ 9 w 10"/>
                  <a:gd name="T5" fmla="*/ 48 h 50"/>
                  <a:gd name="T6" fmla="*/ 2 w 10"/>
                  <a:gd name="T7" fmla="*/ 0 h 50"/>
                  <a:gd name="T8" fmla="*/ 1 w 10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0">
                    <a:moveTo>
                      <a:pt x="1" y="2"/>
                    </a:moveTo>
                    <a:cubicBezTo>
                      <a:pt x="6" y="17"/>
                      <a:pt x="8" y="34"/>
                      <a:pt x="7" y="50"/>
                    </a:cubicBezTo>
                    <a:cubicBezTo>
                      <a:pt x="7" y="50"/>
                      <a:pt x="9" y="49"/>
                      <a:pt x="9" y="48"/>
                    </a:cubicBezTo>
                    <a:cubicBezTo>
                      <a:pt x="10" y="32"/>
                      <a:pt x="8" y="16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21"/>
              <p:cNvSpPr/>
              <p:nvPr/>
            </p:nvSpPr>
            <p:spPr bwMode="auto">
              <a:xfrm>
                <a:off x="5084" y="1280"/>
                <a:ext cx="63" cy="81"/>
              </a:xfrm>
              <a:custGeom>
                <a:avLst/>
                <a:gdLst>
                  <a:gd name="T0" fmla="*/ 113 w 115"/>
                  <a:gd name="T1" fmla="*/ 2 h 148"/>
                  <a:gd name="T2" fmla="*/ 1 w 115"/>
                  <a:gd name="T3" fmla="*/ 145 h 148"/>
                  <a:gd name="T4" fmla="*/ 1 w 115"/>
                  <a:gd name="T5" fmla="*/ 147 h 148"/>
                  <a:gd name="T6" fmla="*/ 115 w 115"/>
                  <a:gd name="T7" fmla="*/ 1 h 148"/>
                  <a:gd name="T8" fmla="*/ 113 w 115"/>
                  <a:gd name="T9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48">
                    <a:moveTo>
                      <a:pt x="113" y="2"/>
                    </a:moveTo>
                    <a:cubicBezTo>
                      <a:pt x="109" y="66"/>
                      <a:pt x="53" y="115"/>
                      <a:pt x="1" y="145"/>
                    </a:cubicBezTo>
                    <a:cubicBezTo>
                      <a:pt x="0" y="146"/>
                      <a:pt x="0" y="148"/>
                      <a:pt x="1" y="147"/>
                    </a:cubicBezTo>
                    <a:cubicBezTo>
                      <a:pt x="54" y="116"/>
                      <a:pt x="111" y="67"/>
                      <a:pt x="115" y="1"/>
                    </a:cubicBezTo>
                    <a:cubicBezTo>
                      <a:pt x="115" y="0"/>
                      <a:pt x="113" y="1"/>
                      <a:pt x="1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22"/>
              <p:cNvSpPr/>
              <p:nvPr/>
            </p:nvSpPr>
            <p:spPr bwMode="auto">
              <a:xfrm>
                <a:off x="5044" y="1275"/>
                <a:ext cx="90" cy="87"/>
              </a:xfrm>
              <a:custGeom>
                <a:avLst/>
                <a:gdLst>
                  <a:gd name="T0" fmla="*/ 162 w 164"/>
                  <a:gd name="T1" fmla="*/ 2 h 160"/>
                  <a:gd name="T2" fmla="*/ 1 w 164"/>
                  <a:gd name="T3" fmla="*/ 157 h 160"/>
                  <a:gd name="T4" fmla="*/ 1 w 164"/>
                  <a:gd name="T5" fmla="*/ 159 h 160"/>
                  <a:gd name="T6" fmla="*/ 164 w 164"/>
                  <a:gd name="T7" fmla="*/ 2 h 160"/>
                  <a:gd name="T8" fmla="*/ 162 w 164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60">
                    <a:moveTo>
                      <a:pt x="162" y="2"/>
                    </a:moveTo>
                    <a:cubicBezTo>
                      <a:pt x="138" y="81"/>
                      <a:pt x="75" y="128"/>
                      <a:pt x="1" y="157"/>
                    </a:cubicBezTo>
                    <a:cubicBezTo>
                      <a:pt x="0" y="158"/>
                      <a:pt x="0" y="160"/>
                      <a:pt x="1" y="159"/>
                    </a:cubicBezTo>
                    <a:cubicBezTo>
                      <a:pt x="76" y="130"/>
                      <a:pt x="140" y="82"/>
                      <a:pt x="164" y="2"/>
                    </a:cubicBezTo>
                    <a:cubicBezTo>
                      <a:pt x="164" y="0"/>
                      <a:pt x="162" y="1"/>
                      <a:pt x="16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23"/>
              <p:cNvSpPr/>
              <p:nvPr/>
            </p:nvSpPr>
            <p:spPr bwMode="auto">
              <a:xfrm>
                <a:off x="5009" y="1269"/>
                <a:ext cx="114" cy="86"/>
              </a:xfrm>
              <a:custGeom>
                <a:avLst/>
                <a:gdLst>
                  <a:gd name="T0" fmla="*/ 205 w 208"/>
                  <a:gd name="T1" fmla="*/ 1 h 157"/>
                  <a:gd name="T2" fmla="*/ 2 w 208"/>
                  <a:gd name="T3" fmla="*/ 155 h 157"/>
                  <a:gd name="T4" fmla="*/ 1 w 208"/>
                  <a:gd name="T5" fmla="*/ 157 h 157"/>
                  <a:gd name="T6" fmla="*/ 208 w 208"/>
                  <a:gd name="T7" fmla="*/ 1 h 157"/>
                  <a:gd name="T8" fmla="*/ 206 w 208"/>
                  <a:gd name="T9" fmla="*/ 2 h 157"/>
                  <a:gd name="T10" fmla="*/ 205 w 208"/>
                  <a:gd name="T1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157">
                    <a:moveTo>
                      <a:pt x="205" y="1"/>
                    </a:moveTo>
                    <a:cubicBezTo>
                      <a:pt x="172" y="85"/>
                      <a:pt x="86" y="136"/>
                      <a:pt x="2" y="155"/>
                    </a:cubicBezTo>
                    <a:cubicBezTo>
                      <a:pt x="2" y="155"/>
                      <a:pt x="0" y="157"/>
                      <a:pt x="1" y="157"/>
                    </a:cubicBezTo>
                    <a:cubicBezTo>
                      <a:pt x="86" y="138"/>
                      <a:pt x="175" y="85"/>
                      <a:pt x="208" y="1"/>
                    </a:cubicBezTo>
                    <a:cubicBezTo>
                      <a:pt x="208" y="0"/>
                      <a:pt x="206" y="1"/>
                      <a:pt x="206" y="2"/>
                    </a:cubicBezTo>
                    <a:lnTo>
                      <a:pt x="20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24"/>
              <p:cNvSpPr/>
              <p:nvPr/>
            </p:nvSpPr>
            <p:spPr bwMode="auto">
              <a:xfrm>
                <a:off x="4979" y="1264"/>
                <a:ext cx="132" cy="84"/>
              </a:xfrm>
              <a:custGeom>
                <a:avLst/>
                <a:gdLst>
                  <a:gd name="T0" fmla="*/ 237 w 240"/>
                  <a:gd name="T1" fmla="*/ 0 h 153"/>
                  <a:gd name="T2" fmla="*/ 126 w 240"/>
                  <a:gd name="T3" fmla="*/ 110 h 153"/>
                  <a:gd name="T4" fmla="*/ 2 w 240"/>
                  <a:gd name="T5" fmla="*/ 151 h 153"/>
                  <a:gd name="T6" fmla="*/ 1 w 240"/>
                  <a:gd name="T7" fmla="*/ 153 h 153"/>
                  <a:gd name="T8" fmla="*/ 132 w 240"/>
                  <a:gd name="T9" fmla="*/ 108 h 153"/>
                  <a:gd name="T10" fmla="*/ 239 w 240"/>
                  <a:gd name="T11" fmla="*/ 1 h 153"/>
                  <a:gd name="T12" fmla="*/ 238 w 240"/>
                  <a:gd name="T13" fmla="*/ 1 h 153"/>
                  <a:gd name="T14" fmla="*/ 237 w 240"/>
                  <a:gd name="T1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0" h="153">
                    <a:moveTo>
                      <a:pt x="237" y="0"/>
                    </a:moveTo>
                    <a:cubicBezTo>
                      <a:pt x="210" y="46"/>
                      <a:pt x="170" y="82"/>
                      <a:pt x="126" y="110"/>
                    </a:cubicBezTo>
                    <a:cubicBezTo>
                      <a:pt x="88" y="134"/>
                      <a:pt x="45" y="142"/>
                      <a:pt x="2" y="151"/>
                    </a:cubicBezTo>
                    <a:cubicBezTo>
                      <a:pt x="1" y="151"/>
                      <a:pt x="0" y="153"/>
                      <a:pt x="1" y="153"/>
                    </a:cubicBezTo>
                    <a:cubicBezTo>
                      <a:pt x="47" y="143"/>
                      <a:pt x="92" y="133"/>
                      <a:pt x="132" y="108"/>
                    </a:cubicBezTo>
                    <a:cubicBezTo>
                      <a:pt x="175" y="81"/>
                      <a:pt x="213" y="44"/>
                      <a:pt x="239" y="1"/>
                    </a:cubicBezTo>
                    <a:cubicBezTo>
                      <a:pt x="240" y="0"/>
                      <a:pt x="238" y="0"/>
                      <a:pt x="238" y="1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25"/>
              <p:cNvSpPr/>
              <p:nvPr/>
            </p:nvSpPr>
            <p:spPr bwMode="auto">
              <a:xfrm>
                <a:off x="4929" y="1258"/>
                <a:ext cx="171" cy="87"/>
              </a:xfrm>
              <a:custGeom>
                <a:avLst/>
                <a:gdLst>
                  <a:gd name="T0" fmla="*/ 309 w 310"/>
                  <a:gd name="T1" fmla="*/ 1 h 158"/>
                  <a:gd name="T2" fmla="*/ 163 w 310"/>
                  <a:gd name="T3" fmla="*/ 114 h 158"/>
                  <a:gd name="T4" fmla="*/ 2 w 310"/>
                  <a:gd name="T5" fmla="*/ 156 h 158"/>
                  <a:gd name="T6" fmla="*/ 1 w 310"/>
                  <a:gd name="T7" fmla="*/ 157 h 158"/>
                  <a:gd name="T8" fmla="*/ 162 w 310"/>
                  <a:gd name="T9" fmla="*/ 115 h 158"/>
                  <a:gd name="T10" fmla="*/ 309 w 310"/>
                  <a:gd name="T11" fmla="*/ 3 h 158"/>
                  <a:gd name="T12" fmla="*/ 309 w 310"/>
                  <a:gd name="T13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158">
                    <a:moveTo>
                      <a:pt x="309" y="1"/>
                    </a:moveTo>
                    <a:cubicBezTo>
                      <a:pt x="262" y="42"/>
                      <a:pt x="217" y="84"/>
                      <a:pt x="163" y="114"/>
                    </a:cubicBezTo>
                    <a:cubicBezTo>
                      <a:pt x="115" y="140"/>
                      <a:pt x="56" y="147"/>
                      <a:pt x="2" y="156"/>
                    </a:cubicBezTo>
                    <a:cubicBezTo>
                      <a:pt x="2" y="156"/>
                      <a:pt x="0" y="158"/>
                      <a:pt x="1" y="157"/>
                    </a:cubicBezTo>
                    <a:cubicBezTo>
                      <a:pt x="56" y="149"/>
                      <a:pt x="113" y="141"/>
                      <a:pt x="162" y="115"/>
                    </a:cubicBezTo>
                    <a:cubicBezTo>
                      <a:pt x="217" y="87"/>
                      <a:pt x="263" y="43"/>
                      <a:pt x="309" y="3"/>
                    </a:cubicBezTo>
                    <a:cubicBezTo>
                      <a:pt x="310" y="3"/>
                      <a:pt x="310" y="0"/>
                      <a:pt x="30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126"/>
              <p:cNvSpPr/>
              <p:nvPr/>
            </p:nvSpPr>
            <p:spPr bwMode="auto">
              <a:xfrm>
                <a:off x="4895" y="1252"/>
                <a:ext cx="197" cy="85"/>
              </a:xfrm>
              <a:custGeom>
                <a:avLst/>
                <a:gdLst>
                  <a:gd name="T0" fmla="*/ 356 w 358"/>
                  <a:gd name="T1" fmla="*/ 0 h 155"/>
                  <a:gd name="T2" fmla="*/ 302 w 358"/>
                  <a:gd name="T3" fmla="*/ 30 h 155"/>
                  <a:gd name="T4" fmla="*/ 223 w 358"/>
                  <a:gd name="T5" fmla="*/ 89 h 155"/>
                  <a:gd name="T6" fmla="*/ 115 w 358"/>
                  <a:gd name="T7" fmla="*/ 137 h 155"/>
                  <a:gd name="T8" fmla="*/ 2 w 358"/>
                  <a:gd name="T9" fmla="*/ 153 h 155"/>
                  <a:gd name="T10" fmla="*/ 1 w 358"/>
                  <a:gd name="T11" fmla="*/ 155 h 155"/>
                  <a:gd name="T12" fmla="*/ 99 w 358"/>
                  <a:gd name="T13" fmla="*/ 143 h 155"/>
                  <a:gd name="T14" fmla="*/ 202 w 358"/>
                  <a:gd name="T15" fmla="*/ 102 h 155"/>
                  <a:gd name="T16" fmla="*/ 279 w 358"/>
                  <a:gd name="T17" fmla="*/ 51 h 155"/>
                  <a:gd name="T18" fmla="*/ 356 w 358"/>
                  <a:gd name="T19" fmla="*/ 2 h 155"/>
                  <a:gd name="T20" fmla="*/ 356 w 358"/>
                  <a:gd name="T2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8" h="155">
                    <a:moveTo>
                      <a:pt x="356" y="0"/>
                    </a:moveTo>
                    <a:cubicBezTo>
                      <a:pt x="336" y="3"/>
                      <a:pt x="318" y="18"/>
                      <a:pt x="302" y="30"/>
                    </a:cubicBezTo>
                    <a:cubicBezTo>
                      <a:pt x="275" y="50"/>
                      <a:pt x="252" y="72"/>
                      <a:pt x="223" y="89"/>
                    </a:cubicBezTo>
                    <a:cubicBezTo>
                      <a:pt x="189" y="109"/>
                      <a:pt x="153" y="127"/>
                      <a:pt x="115" y="137"/>
                    </a:cubicBezTo>
                    <a:cubicBezTo>
                      <a:pt x="77" y="147"/>
                      <a:pt x="41" y="151"/>
                      <a:pt x="2" y="153"/>
                    </a:cubicBezTo>
                    <a:cubicBezTo>
                      <a:pt x="1" y="153"/>
                      <a:pt x="0" y="155"/>
                      <a:pt x="1" y="155"/>
                    </a:cubicBezTo>
                    <a:cubicBezTo>
                      <a:pt x="35" y="153"/>
                      <a:pt x="66" y="150"/>
                      <a:pt x="99" y="143"/>
                    </a:cubicBezTo>
                    <a:cubicBezTo>
                      <a:pt x="136" y="134"/>
                      <a:pt x="169" y="120"/>
                      <a:pt x="202" y="102"/>
                    </a:cubicBezTo>
                    <a:cubicBezTo>
                      <a:pt x="230" y="88"/>
                      <a:pt x="255" y="71"/>
                      <a:pt x="279" y="51"/>
                    </a:cubicBezTo>
                    <a:cubicBezTo>
                      <a:pt x="301" y="32"/>
                      <a:pt x="329" y="7"/>
                      <a:pt x="356" y="2"/>
                    </a:cubicBezTo>
                    <a:cubicBezTo>
                      <a:pt x="357" y="2"/>
                      <a:pt x="358" y="0"/>
                      <a:pt x="3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127"/>
              <p:cNvSpPr/>
              <p:nvPr/>
            </p:nvSpPr>
            <p:spPr bwMode="auto">
              <a:xfrm>
                <a:off x="4896" y="1243"/>
                <a:ext cx="187" cy="88"/>
              </a:xfrm>
              <a:custGeom>
                <a:avLst/>
                <a:gdLst>
                  <a:gd name="T0" fmla="*/ 340 w 341"/>
                  <a:gd name="T1" fmla="*/ 0 h 159"/>
                  <a:gd name="T2" fmla="*/ 213 w 341"/>
                  <a:gd name="T3" fmla="*/ 72 h 159"/>
                  <a:gd name="T4" fmla="*/ 2 w 341"/>
                  <a:gd name="T5" fmla="*/ 157 h 159"/>
                  <a:gd name="T6" fmla="*/ 1 w 341"/>
                  <a:gd name="T7" fmla="*/ 159 h 159"/>
                  <a:gd name="T8" fmla="*/ 180 w 341"/>
                  <a:gd name="T9" fmla="*/ 96 h 159"/>
                  <a:gd name="T10" fmla="*/ 339 w 341"/>
                  <a:gd name="T11" fmla="*/ 2 h 159"/>
                  <a:gd name="T12" fmla="*/ 340 w 341"/>
                  <a:gd name="T1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159">
                    <a:moveTo>
                      <a:pt x="340" y="0"/>
                    </a:moveTo>
                    <a:cubicBezTo>
                      <a:pt x="291" y="6"/>
                      <a:pt x="251" y="45"/>
                      <a:pt x="213" y="72"/>
                    </a:cubicBezTo>
                    <a:cubicBezTo>
                      <a:pt x="153" y="114"/>
                      <a:pt x="76" y="153"/>
                      <a:pt x="2" y="157"/>
                    </a:cubicBezTo>
                    <a:cubicBezTo>
                      <a:pt x="1" y="157"/>
                      <a:pt x="0" y="159"/>
                      <a:pt x="1" y="159"/>
                    </a:cubicBezTo>
                    <a:cubicBezTo>
                      <a:pt x="63" y="155"/>
                      <a:pt x="127" y="126"/>
                      <a:pt x="180" y="96"/>
                    </a:cubicBezTo>
                    <a:cubicBezTo>
                      <a:pt x="239" y="61"/>
                      <a:pt x="279" y="9"/>
                      <a:pt x="339" y="2"/>
                    </a:cubicBezTo>
                    <a:cubicBezTo>
                      <a:pt x="340" y="2"/>
                      <a:pt x="341" y="0"/>
                      <a:pt x="3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128"/>
              <p:cNvSpPr/>
              <p:nvPr/>
            </p:nvSpPr>
            <p:spPr bwMode="auto">
              <a:xfrm>
                <a:off x="4896" y="1230"/>
                <a:ext cx="182" cy="93"/>
              </a:xfrm>
              <a:custGeom>
                <a:avLst/>
                <a:gdLst>
                  <a:gd name="T0" fmla="*/ 330 w 331"/>
                  <a:gd name="T1" fmla="*/ 12 h 170"/>
                  <a:gd name="T2" fmla="*/ 178 w 331"/>
                  <a:gd name="T3" fmla="*/ 82 h 170"/>
                  <a:gd name="T4" fmla="*/ 1 w 331"/>
                  <a:gd name="T5" fmla="*/ 168 h 170"/>
                  <a:gd name="T6" fmla="*/ 0 w 331"/>
                  <a:gd name="T7" fmla="*/ 169 h 170"/>
                  <a:gd name="T8" fmla="*/ 154 w 331"/>
                  <a:gd name="T9" fmla="*/ 101 h 170"/>
                  <a:gd name="T10" fmla="*/ 231 w 331"/>
                  <a:gd name="T11" fmla="*/ 47 h 170"/>
                  <a:gd name="T12" fmla="*/ 329 w 331"/>
                  <a:gd name="T13" fmla="*/ 14 h 170"/>
                  <a:gd name="T14" fmla="*/ 330 w 331"/>
                  <a:gd name="T1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1" h="170">
                    <a:moveTo>
                      <a:pt x="330" y="12"/>
                    </a:moveTo>
                    <a:cubicBezTo>
                      <a:pt x="275" y="0"/>
                      <a:pt x="220" y="54"/>
                      <a:pt x="178" y="82"/>
                    </a:cubicBezTo>
                    <a:cubicBezTo>
                      <a:pt x="124" y="119"/>
                      <a:pt x="70" y="162"/>
                      <a:pt x="1" y="168"/>
                    </a:cubicBezTo>
                    <a:cubicBezTo>
                      <a:pt x="1" y="168"/>
                      <a:pt x="0" y="170"/>
                      <a:pt x="0" y="169"/>
                    </a:cubicBezTo>
                    <a:cubicBezTo>
                      <a:pt x="57" y="164"/>
                      <a:pt x="110" y="134"/>
                      <a:pt x="154" y="101"/>
                    </a:cubicBezTo>
                    <a:cubicBezTo>
                      <a:pt x="179" y="82"/>
                      <a:pt x="205" y="65"/>
                      <a:pt x="231" y="47"/>
                    </a:cubicBezTo>
                    <a:cubicBezTo>
                      <a:pt x="259" y="28"/>
                      <a:pt x="293" y="6"/>
                      <a:pt x="329" y="14"/>
                    </a:cubicBezTo>
                    <a:cubicBezTo>
                      <a:pt x="329" y="14"/>
                      <a:pt x="331" y="12"/>
                      <a:pt x="33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129"/>
              <p:cNvSpPr/>
              <p:nvPr/>
            </p:nvSpPr>
            <p:spPr bwMode="auto">
              <a:xfrm>
                <a:off x="4892" y="1216"/>
                <a:ext cx="183" cy="95"/>
              </a:xfrm>
              <a:custGeom>
                <a:avLst/>
                <a:gdLst>
                  <a:gd name="T0" fmla="*/ 333 w 333"/>
                  <a:gd name="T1" fmla="*/ 26 h 173"/>
                  <a:gd name="T2" fmla="*/ 212 w 333"/>
                  <a:gd name="T3" fmla="*/ 52 h 173"/>
                  <a:gd name="T4" fmla="*/ 2 w 333"/>
                  <a:gd name="T5" fmla="*/ 172 h 173"/>
                  <a:gd name="T6" fmla="*/ 1 w 333"/>
                  <a:gd name="T7" fmla="*/ 173 h 173"/>
                  <a:gd name="T8" fmla="*/ 180 w 333"/>
                  <a:gd name="T9" fmla="*/ 76 h 173"/>
                  <a:gd name="T10" fmla="*/ 331 w 333"/>
                  <a:gd name="T11" fmla="*/ 28 h 173"/>
                  <a:gd name="T12" fmla="*/ 333 w 333"/>
                  <a:gd name="T13" fmla="*/ 2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3" h="173">
                    <a:moveTo>
                      <a:pt x="333" y="26"/>
                    </a:moveTo>
                    <a:cubicBezTo>
                      <a:pt x="294" y="4"/>
                      <a:pt x="245" y="31"/>
                      <a:pt x="212" y="52"/>
                    </a:cubicBezTo>
                    <a:cubicBezTo>
                      <a:pt x="146" y="93"/>
                      <a:pt x="84" y="163"/>
                      <a:pt x="2" y="172"/>
                    </a:cubicBezTo>
                    <a:cubicBezTo>
                      <a:pt x="2" y="172"/>
                      <a:pt x="0" y="173"/>
                      <a:pt x="1" y="173"/>
                    </a:cubicBezTo>
                    <a:cubicBezTo>
                      <a:pt x="70" y="166"/>
                      <a:pt x="127" y="115"/>
                      <a:pt x="180" y="76"/>
                    </a:cubicBezTo>
                    <a:cubicBezTo>
                      <a:pt x="218" y="49"/>
                      <a:pt x="283" y="0"/>
                      <a:pt x="331" y="28"/>
                    </a:cubicBezTo>
                    <a:cubicBezTo>
                      <a:pt x="332" y="28"/>
                      <a:pt x="333" y="26"/>
                      <a:pt x="3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130"/>
              <p:cNvSpPr/>
              <p:nvPr/>
            </p:nvSpPr>
            <p:spPr bwMode="auto">
              <a:xfrm>
                <a:off x="4886" y="1206"/>
                <a:ext cx="188" cy="93"/>
              </a:xfrm>
              <a:custGeom>
                <a:avLst/>
                <a:gdLst>
                  <a:gd name="T0" fmla="*/ 341 w 341"/>
                  <a:gd name="T1" fmla="*/ 35 h 170"/>
                  <a:gd name="T2" fmla="*/ 201 w 341"/>
                  <a:gd name="T3" fmla="*/ 52 h 170"/>
                  <a:gd name="T4" fmla="*/ 2 w 341"/>
                  <a:gd name="T5" fmla="*/ 168 h 170"/>
                  <a:gd name="T6" fmla="*/ 1 w 341"/>
                  <a:gd name="T7" fmla="*/ 169 h 170"/>
                  <a:gd name="T8" fmla="*/ 182 w 341"/>
                  <a:gd name="T9" fmla="*/ 66 h 170"/>
                  <a:gd name="T10" fmla="*/ 339 w 341"/>
                  <a:gd name="T11" fmla="*/ 36 h 170"/>
                  <a:gd name="T12" fmla="*/ 341 w 341"/>
                  <a:gd name="T13" fmla="*/ 3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1" h="170">
                    <a:moveTo>
                      <a:pt x="341" y="35"/>
                    </a:moveTo>
                    <a:cubicBezTo>
                      <a:pt x="297" y="3"/>
                      <a:pt x="242" y="28"/>
                      <a:pt x="201" y="52"/>
                    </a:cubicBezTo>
                    <a:cubicBezTo>
                      <a:pt x="135" y="91"/>
                      <a:pt x="78" y="150"/>
                      <a:pt x="2" y="168"/>
                    </a:cubicBezTo>
                    <a:cubicBezTo>
                      <a:pt x="1" y="168"/>
                      <a:pt x="0" y="170"/>
                      <a:pt x="1" y="169"/>
                    </a:cubicBezTo>
                    <a:cubicBezTo>
                      <a:pt x="71" y="153"/>
                      <a:pt x="123" y="104"/>
                      <a:pt x="182" y="66"/>
                    </a:cubicBezTo>
                    <a:cubicBezTo>
                      <a:pt x="226" y="38"/>
                      <a:pt x="290" y="0"/>
                      <a:pt x="339" y="36"/>
                    </a:cubicBezTo>
                    <a:cubicBezTo>
                      <a:pt x="340" y="37"/>
                      <a:pt x="341" y="35"/>
                      <a:pt x="34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131"/>
              <p:cNvSpPr/>
              <p:nvPr/>
            </p:nvSpPr>
            <p:spPr bwMode="auto">
              <a:xfrm>
                <a:off x="4801" y="1157"/>
                <a:ext cx="276" cy="54"/>
              </a:xfrm>
              <a:custGeom>
                <a:avLst/>
                <a:gdLst>
                  <a:gd name="T0" fmla="*/ 501 w 502"/>
                  <a:gd name="T1" fmla="*/ 96 h 98"/>
                  <a:gd name="T2" fmla="*/ 267 w 502"/>
                  <a:gd name="T3" fmla="*/ 3 h 98"/>
                  <a:gd name="T4" fmla="*/ 132 w 502"/>
                  <a:gd name="T5" fmla="*/ 5 h 98"/>
                  <a:gd name="T6" fmla="*/ 2 w 502"/>
                  <a:gd name="T7" fmla="*/ 23 h 98"/>
                  <a:gd name="T8" fmla="*/ 1 w 502"/>
                  <a:gd name="T9" fmla="*/ 25 h 98"/>
                  <a:gd name="T10" fmla="*/ 118 w 502"/>
                  <a:gd name="T11" fmla="*/ 8 h 98"/>
                  <a:gd name="T12" fmla="*/ 259 w 502"/>
                  <a:gd name="T13" fmla="*/ 4 h 98"/>
                  <a:gd name="T14" fmla="*/ 500 w 502"/>
                  <a:gd name="T15" fmla="*/ 98 h 98"/>
                  <a:gd name="T16" fmla="*/ 501 w 502"/>
                  <a:gd name="T17" fmla="*/ 9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98">
                    <a:moveTo>
                      <a:pt x="501" y="96"/>
                    </a:moveTo>
                    <a:cubicBezTo>
                      <a:pt x="442" y="30"/>
                      <a:pt x="352" y="9"/>
                      <a:pt x="267" y="3"/>
                    </a:cubicBezTo>
                    <a:cubicBezTo>
                      <a:pt x="222" y="0"/>
                      <a:pt x="177" y="1"/>
                      <a:pt x="132" y="5"/>
                    </a:cubicBezTo>
                    <a:cubicBezTo>
                      <a:pt x="89" y="8"/>
                      <a:pt x="44" y="1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39" y="15"/>
                      <a:pt x="79" y="12"/>
                      <a:pt x="118" y="8"/>
                    </a:cubicBezTo>
                    <a:cubicBezTo>
                      <a:pt x="165" y="4"/>
                      <a:pt x="212" y="2"/>
                      <a:pt x="259" y="4"/>
                    </a:cubicBezTo>
                    <a:cubicBezTo>
                      <a:pt x="346" y="9"/>
                      <a:pt x="440" y="30"/>
                      <a:pt x="500" y="98"/>
                    </a:cubicBezTo>
                    <a:cubicBezTo>
                      <a:pt x="500" y="98"/>
                      <a:pt x="502" y="97"/>
                      <a:pt x="501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132"/>
              <p:cNvSpPr/>
              <p:nvPr/>
            </p:nvSpPr>
            <p:spPr bwMode="auto">
              <a:xfrm>
                <a:off x="4811" y="1143"/>
                <a:ext cx="265" cy="71"/>
              </a:xfrm>
              <a:custGeom>
                <a:avLst/>
                <a:gdLst>
                  <a:gd name="T0" fmla="*/ 482 w 483"/>
                  <a:gd name="T1" fmla="*/ 127 h 130"/>
                  <a:gd name="T2" fmla="*/ 2 w 483"/>
                  <a:gd name="T3" fmla="*/ 97 h 130"/>
                  <a:gd name="T4" fmla="*/ 1 w 483"/>
                  <a:gd name="T5" fmla="*/ 99 h 130"/>
                  <a:gd name="T6" fmla="*/ 481 w 483"/>
                  <a:gd name="T7" fmla="*/ 129 h 130"/>
                  <a:gd name="T8" fmla="*/ 482 w 483"/>
                  <a:gd name="T9" fmla="*/ 12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130">
                    <a:moveTo>
                      <a:pt x="482" y="127"/>
                    </a:moveTo>
                    <a:cubicBezTo>
                      <a:pt x="361" y="0"/>
                      <a:pt x="148" y="53"/>
                      <a:pt x="2" y="97"/>
                    </a:cubicBezTo>
                    <a:cubicBezTo>
                      <a:pt x="1" y="97"/>
                      <a:pt x="0" y="99"/>
                      <a:pt x="1" y="99"/>
                    </a:cubicBezTo>
                    <a:cubicBezTo>
                      <a:pt x="147" y="55"/>
                      <a:pt x="359" y="2"/>
                      <a:pt x="481" y="129"/>
                    </a:cubicBezTo>
                    <a:cubicBezTo>
                      <a:pt x="481" y="130"/>
                      <a:pt x="483" y="128"/>
                      <a:pt x="48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133"/>
              <p:cNvSpPr/>
              <p:nvPr/>
            </p:nvSpPr>
            <p:spPr bwMode="auto">
              <a:xfrm>
                <a:off x="4829" y="1180"/>
                <a:ext cx="246" cy="45"/>
              </a:xfrm>
              <a:custGeom>
                <a:avLst/>
                <a:gdLst>
                  <a:gd name="T0" fmla="*/ 446 w 447"/>
                  <a:gd name="T1" fmla="*/ 62 h 82"/>
                  <a:gd name="T2" fmla="*/ 240 w 447"/>
                  <a:gd name="T3" fmla="*/ 7 h 82"/>
                  <a:gd name="T4" fmla="*/ 2 w 447"/>
                  <a:gd name="T5" fmla="*/ 80 h 82"/>
                  <a:gd name="T6" fmla="*/ 2 w 447"/>
                  <a:gd name="T7" fmla="*/ 82 h 82"/>
                  <a:gd name="T8" fmla="*/ 233 w 447"/>
                  <a:gd name="T9" fmla="*/ 9 h 82"/>
                  <a:gd name="T10" fmla="*/ 444 w 447"/>
                  <a:gd name="T11" fmla="*/ 64 h 82"/>
                  <a:gd name="T12" fmla="*/ 446 w 447"/>
                  <a:gd name="T13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82">
                    <a:moveTo>
                      <a:pt x="446" y="62"/>
                    </a:moveTo>
                    <a:cubicBezTo>
                      <a:pt x="395" y="10"/>
                      <a:pt x="309" y="0"/>
                      <a:pt x="240" y="7"/>
                    </a:cubicBezTo>
                    <a:cubicBezTo>
                      <a:pt x="158" y="14"/>
                      <a:pt x="76" y="48"/>
                      <a:pt x="2" y="80"/>
                    </a:cubicBezTo>
                    <a:cubicBezTo>
                      <a:pt x="1" y="81"/>
                      <a:pt x="0" y="82"/>
                      <a:pt x="2" y="82"/>
                    </a:cubicBezTo>
                    <a:cubicBezTo>
                      <a:pt x="75" y="51"/>
                      <a:pt x="153" y="19"/>
                      <a:pt x="233" y="9"/>
                    </a:cubicBezTo>
                    <a:cubicBezTo>
                      <a:pt x="303" y="0"/>
                      <a:pt x="392" y="11"/>
                      <a:pt x="444" y="64"/>
                    </a:cubicBezTo>
                    <a:cubicBezTo>
                      <a:pt x="445" y="64"/>
                      <a:pt x="447" y="63"/>
                      <a:pt x="44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134"/>
              <p:cNvSpPr/>
              <p:nvPr/>
            </p:nvSpPr>
            <p:spPr bwMode="auto">
              <a:xfrm>
                <a:off x="4849" y="1189"/>
                <a:ext cx="225" cy="58"/>
              </a:xfrm>
              <a:custGeom>
                <a:avLst/>
                <a:gdLst>
                  <a:gd name="T0" fmla="*/ 410 w 410"/>
                  <a:gd name="T1" fmla="*/ 51 h 106"/>
                  <a:gd name="T2" fmla="*/ 211 w 410"/>
                  <a:gd name="T3" fmla="*/ 20 h 106"/>
                  <a:gd name="T4" fmla="*/ 2 w 410"/>
                  <a:gd name="T5" fmla="*/ 104 h 106"/>
                  <a:gd name="T6" fmla="*/ 1 w 410"/>
                  <a:gd name="T7" fmla="*/ 106 h 106"/>
                  <a:gd name="T8" fmla="*/ 205 w 410"/>
                  <a:gd name="T9" fmla="*/ 23 h 106"/>
                  <a:gd name="T10" fmla="*/ 408 w 410"/>
                  <a:gd name="T11" fmla="*/ 53 h 106"/>
                  <a:gd name="T12" fmla="*/ 410 w 410"/>
                  <a:gd name="T13" fmla="*/ 5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0" h="105">
                    <a:moveTo>
                      <a:pt x="410" y="51"/>
                    </a:moveTo>
                    <a:cubicBezTo>
                      <a:pt x="357" y="0"/>
                      <a:pt x="278" y="5"/>
                      <a:pt x="211" y="20"/>
                    </a:cubicBezTo>
                    <a:cubicBezTo>
                      <a:pt x="137" y="37"/>
                      <a:pt x="69" y="69"/>
                      <a:pt x="2" y="104"/>
                    </a:cubicBezTo>
                    <a:cubicBezTo>
                      <a:pt x="1" y="104"/>
                      <a:pt x="0" y="106"/>
                      <a:pt x="1" y="106"/>
                    </a:cubicBezTo>
                    <a:cubicBezTo>
                      <a:pt x="67" y="72"/>
                      <a:pt x="133" y="41"/>
                      <a:pt x="205" y="23"/>
                    </a:cubicBezTo>
                    <a:cubicBezTo>
                      <a:pt x="272" y="7"/>
                      <a:pt x="354" y="1"/>
                      <a:pt x="408" y="53"/>
                    </a:cubicBezTo>
                    <a:cubicBezTo>
                      <a:pt x="409" y="53"/>
                      <a:pt x="410" y="51"/>
                      <a:pt x="41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135"/>
              <p:cNvSpPr/>
              <p:nvPr/>
            </p:nvSpPr>
            <p:spPr bwMode="auto">
              <a:xfrm>
                <a:off x="4864" y="1194"/>
                <a:ext cx="210" cy="74"/>
              </a:xfrm>
              <a:custGeom>
                <a:avLst/>
                <a:gdLst>
                  <a:gd name="T0" fmla="*/ 380 w 381"/>
                  <a:gd name="T1" fmla="*/ 47 h 136"/>
                  <a:gd name="T2" fmla="*/ 204 w 381"/>
                  <a:gd name="T3" fmla="*/ 31 h 136"/>
                  <a:gd name="T4" fmla="*/ 1 w 381"/>
                  <a:gd name="T5" fmla="*/ 134 h 136"/>
                  <a:gd name="T6" fmla="*/ 1 w 381"/>
                  <a:gd name="T7" fmla="*/ 136 h 136"/>
                  <a:gd name="T8" fmla="*/ 194 w 381"/>
                  <a:gd name="T9" fmla="*/ 38 h 136"/>
                  <a:gd name="T10" fmla="*/ 379 w 381"/>
                  <a:gd name="T11" fmla="*/ 49 h 136"/>
                  <a:gd name="T12" fmla="*/ 380 w 381"/>
                  <a:gd name="T13" fmla="*/ 4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136">
                    <a:moveTo>
                      <a:pt x="380" y="47"/>
                    </a:moveTo>
                    <a:cubicBezTo>
                      <a:pt x="333" y="1"/>
                      <a:pt x="261" y="13"/>
                      <a:pt x="204" y="31"/>
                    </a:cubicBezTo>
                    <a:cubicBezTo>
                      <a:pt x="131" y="55"/>
                      <a:pt x="70" y="101"/>
                      <a:pt x="1" y="134"/>
                    </a:cubicBezTo>
                    <a:cubicBezTo>
                      <a:pt x="1" y="134"/>
                      <a:pt x="0" y="136"/>
                      <a:pt x="1" y="136"/>
                    </a:cubicBezTo>
                    <a:cubicBezTo>
                      <a:pt x="66" y="104"/>
                      <a:pt x="125" y="63"/>
                      <a:pt x="194" y="38"/>
                    </a:cubicBezTo>
                    <a:cubicBezTo>
                      <a:pt x="252" y="16"/>
                      <a:pt x="329" y="0"/>
                      <a:pt x="379" y="49"/>
                    </a:cubicBezTo>
                    <a:cubicBezTo>
                      <a:pt x="379" y="49"/>
                      <a:pt x="381" y="48"/>
                      <a:pt x="38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136"/>
              <p:cNvSpPr/>
              <p:nvPr/>
            </p:nvSpPr>
            <p:spPr bwMode="auto">
              <a:xfrm>
                <a:off x="4876" y="1198"/>
                <a:ext cx="197" cy="85"/>
              </a:xfrm>
              <a:custGeom>
                <a:avLst/>
                <a:gdLst>
                  <a:gd name="T0" fmla="*/ 358 w 359"/>
                  <a:gd name="T1" fmla="*/ 44 h 155"/>
                  <a:gd name="T2" fmla="*/ 213 w 359"/>
                  <a:gd name="T3" fmla="*/ 38 h 155"/>
                  <a:gd name="T4" fmla="*/ 108 w 359"/>
                  <a:gd name="T5" fmla="*/ 99 h 155"/>
                  <a:gd name="T6" fmla="*/ 2 w 359"/>
                  <a:gd name="T7" fmla="*/ 153 h 155"/>
                  <a:gd name="T8" fmla="*/ 2 w 359"/>
                  <a:gd name="T9" fmla="*/ 155 h 155"/>
                  <a:gd name="T10" fmla="*/ 169 w 359"/>
                  <a:gd name="T11" fmla="*/ 63 h 155"/>
                  <a:gd name="T12" fmla="*/ 357 w 359"/>
                  <a:gd name="T13" fmla="*/ 46 h 155"/>
                  <a:gd name="T14" fmla="*/ 358 w 359"/>
                  <a:gd name="T15" fmla="*/ 4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9" h="155">
                    <a:moveTo>
                      <a:pt x="358" y="44"/>
                    </a:moveTo>
                    <a:cubicBezTo>
                      <a:pt x="317" y="10"/>
                      <a:pt x="259" y="18"/>
                      <a:pt x="213" y="38"/>
                    </a:cubicBezTo>
                    <a:cubicBezTo>
                      <a:pt x="176" y="55"/>
                      <a:pt x="142" y="77"/>
                      <a:pt x="108" y="99"/>
                    </a:cubicBezTo>
                    <a:cubicBezTo>
                      <a:pt x="73" y="120"/>
                      <a:pt x="42" y="142"/>
                      <a:pt x="2" y="153"/>
                    </a:cubicBezTo>
                    <a:cubicBezTo>
                      <a:pt x="1" y="153"/>
                      <a:pt x="0" y="155"/>
                      <a:pt x="2" y="155"/>
                    </a:cubicBezTo>
                    <a:cubicBezTo>
                      <a:pt x="49" y="145"/>
                      <a:pt x="115" y="96"/>
                      <a:pt x="169" y="63"/>
                    </a:cubicBezTo>
                    <a:cubicBezTo>
                      <a:pt x="223" y="30"/>
                      <a:pt x="300" y="0"/>
                      <a:pt x="357" y="46"/>
                    </a:cubicBezTo>
                    <a:cubicBezTo>
                      <a:pt x="358" y="46"/>
                      <a:pt x="359" y="44"/>
                      <a:pt x="35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137"/>
              <p:cNvSpPr/>
              <p:nvPr/>
            </p:nvSpPr>
            <p:spPr bwMode="auto">
              <a:xfrm>
                <a:off x="4801" y="1137"/>
                <a:ext cx="276" cy="70"/>
              </a:xfrm>
              <a:custGeom>
                <a:avLst/>
                <a:gdLst>
                  <a:gd name="T0" fmla="*/ 501 w 502"/>
                  <a:gd name="T1" fmla="*/ 127 h 129"/>
                  <a:gd name="T2" fmla="*/ 282 w 502"/>
                  <a:gd name="T3" fmla="*/ 22 h 129"/>
                  <a:gd name="T4" fmla="*/ 158 w 502"/>
                  <a:gd name="T5" fmla="*/ 13 h 129"/>
                  <a:gd name="T6" fmla="*/ 2 w 502"/>
                  <a:gd name="T7" fmla="*/ 1 h 129"/>
                  <a:gd name="T8" fmla="*/ 1 w 502"/>
                  <a:gd name="T9" fmla="*/ 2 h 129"/>
                  <a:gd name="T10" fmla="*/ 136 w 502"/>
                  <a:gd name="T11" fmla="*/ 15 h 129"/>
                  <a:gd name="T12" fmla="*/ 263 w 502"/>
                  <a:gd name="T13" fmla="*/ 22 h 129"/>
                  <a:gd name="T14" fmla="*/ 500 w 502"/>
                  <a:gd name="T15" fmla="*/ 129 h 129"/>
                  <a:gd name="T16" fmla="*/ 501 w 502"/>
                  <a:gd name="T17" fmla="*/ 12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129">
                    <a:moveTo>
                      <a:pt x="501" y="127"/>
                    </a:moveTo>
                    <a:cubicBezTo>
                      <a:pt x="449" y="59"/>
                      <a:pt x="364" y="33"/>
                      <a:pt x="282" y="22"/>
                    </a:cubicBezTo>
                    <a:cubicBezTo>
                      <a:pt x="241" y="17"/>
                      <a:pt x="200" y="14"/>
                      <a:pt x="158" y="13"/>
                    </a:cubicBezTo>
                    <a:cubicBezTo>
                      <a:pt x="106" y="12"/>
                      <a:pt x="53" y="13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45" y="14"/>
                      <a:pt x="91" y="14"/>
                      <a:pt x="136" y="15"/>
                    </a:cubicBezTo>
                    <a:cubicBezTo>
                      <a:pt x="179" y="15"/>
                      <a:pt x="221" y="18"/>
                      <a:pt x="263" y="22"/>
                    </a:cubicBezTo>
                    <a:cubicBezTo>
                      <a:pt x="351" y="31"/>
                      <a:pt x="444" y="56"/>
                      <a:pt x="500" y="129"/>
                    </a:cubicBezTo>
                    <a:cubicBezTo>
                      <a:pt x="501" y="129"/>
                      <a:pt x="502" y="128"/>
                      <a:pt x="501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138"/>
              <p:cNvSpPr/>
              <p:nvPr/>
            </p:nvSpPr>
            <p:spPr bwMode="auto">
              <a:xfrm>
                <a:off x="4811" y="1109"/>
                <a:ext cx="267" cy="95"/>
              </a:xfrm>
              <a:custGeom>
                <a:avLst/>
                <a:gdLst>
                  <a:gd name="T0" fmla="*/ 486 w 487"/>
                  <a:gd name="T1" fmla="*/ 172 h 174"/>
                  <a:gd name="T2" fmla="*/ 284 w 487"/>
                  <a:gd name="T3" fmla="*/ 55 h 174"/>
                  <a:gd name="T4" fmla="*/ 150 w 487"/>
                  <a:gd name="T5" fmla="*/ 35 h 174"/>
                  <a:gd name="T6" fmla="*/ 2 w 487"/>
                  <a:gd name="T7" fmla="*/ 0 h 174"/>
                  <a:gd name="T8" fmla="*/ 1 w 487"/>
                  <a:gd name="T9" fmla="*/ 2 h 174"/>
                  <a:gd name="T10" fmla="*/ 258 w 487"/>
                  <a:gd name="T11" fmla="*/ 52 h 174"/>
                  <a:gd name="T12" fmla="*/ 485 w 487"/>
                  <a:gd name="T13" fmla="*/ 174 h 174"/>
                  <a:gd name="T14" fmla="*/ 486 w 487"/>
                  <a:gd name="T15" fmla="*/ 17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174">
                    <a:moveTo>
                      <a:pt x="486" y="172"/>
                    </a:moveTo>
                    <a:cubicBezTo>
                      <a:pt x="443" y="100"/>
                      <a:pt x="363" y="71"/>
                      <a:pt x="284" y="55"/>
                    </a:cubicBezTo>
                    <a:cubicBezTo>
                      <a:pt x="240" y="46"/>
                      <a:pt x="195" y="41"/>
                      <a:pt x="150" y="35"/>
                    </a:cubicBezTo>
                    <a:cubicBezTo>
                      <a:pt x="100" y="28"/>
                      <a:pt x="48" y="22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78" y="40"/>
                      <a:pt x="174" y="38"/>
                      <a:pt x="258" y="52"/>
                    </a:cubicBezTo>
                    <a:cubicBezTo>
                      <a:pt x="345" y="66"/>
                      <a:pt x="437" y="94"/>
                      <a:pt x="485" y="174"/>
                    </a:cubicBezTo>
                    <a:cubicBezTo>
                      <a:pt x="485" y="174"/>
                      <a:pt x="487" y="173"/>
                      <a:pt x="486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139"/>
              <p:cNvSpPr/>
              <p:nvPr/>
            </p:nvSpPr>
            <p:spPr bwMode="auto">
              <a:xfrm>
                <a:off x="4829" y="1080"/>
                <a:ext cx="251" cy="123"/>
              </a:xfrm>
              <a:custGeom>
                <a:avLst/>
                <a:gdLst>
                  <a:gd name="T0" fmla="*/ 455 w 456"/>
                  <a:gd name="T1" fmla="*/ 222 h 225"/>
                  <a:gd name="T2" fmla="*/ 259 w 456"/>
                  <a:gd name="T3" fmla="*/ 89 h 225"/>
                  <a:gd name="T4" fmla="*/ 2 w 456"/>
                  <a:gd name="T5" fmla="*/ 1 h 225"/>
                  <a:gd name="T6" fmla="*/ 1 w 456"/>
                  <a:gd name="T7" fmla="*/ 3 h 225"/>
                  <a:gd name="T8" fmla="*/ 237 w 456"/>
                  <a:gd name="T9" fmla="*/ 86 h 225"/>
                  <a:gd name="T10" fmla="*/ 454 w 456"/>
                  <a:gd name="T11" fmla="*/ 224 h 225"/>
                  <a:gd name="T12" fmla="*/ 455 w 456"/>
                  <a:gd name="T13" fmla="*/ 22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6" h="225">
                    <a:moveTo>
                      <a:pt x="455" y="222"/>
                    </a:moveTo>
                    <a:cubicBezTo>
                      <a:pt x="417" y="149"/>
                      <a:pt x="335" y="108"/>
                      <a:pt x="259" y="89"/>
                    </a:cubicBezTo>
                    <a:cubicBezTo>
                      <a:pt x="171" y="66"/>
                      <a:pt x="74" y="64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6" y="60"/>
                      <a:pt x="155" y="68"/>
                      <a:pt x="237" y="86"/>
                    </a:cubicBezTo>
                    <a:cubicBezTo>
                      <a:pt x="321" y="103"/>
                      <a:pt x="412" y="144"/>
                      <a:pt x="454" y="224"/>
                    </a:cubicBezTo>
                    <a:cubicBezTo>
                      <a:pt x="454" y="225"/>
                      <a:pt x="456" y="223"/>
                      <a:pt x="455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140"/>
              <p:cNvSpPr/>
              <p:nvPr/>
            </p:nvSpPr>
            <p:spPr bwMode="auto">
              <a:xfrm>
                <a:off x="4848" y="1060"/>
                <a:ext cx="233" cy="140"/>
              </a:xfrm>
              <a:custGeom>
                <a:avLst/>
                <a:gdLst>
                  <a:gd name="T0" fmla="*/ 423 w 424"/>
                  <a:gd name="T1" fmla="*/ 254 h 256"/>
                  <a:gd name="T2" fmla="*/ 229 w 424"/>
                  <a:gd name="T3" fmla="*/ 107 h 256"/>
                  <a:gd name="T4" fmla="*/ 2 w 424"/>
                  <a:gd name="T5" fmla="*/ 1 h 256"/>
                  <a:gd name="T6" fmla="*/ 1 w 424"/>
                  <a:gd name="T7" fmla="*/ 2 h 256"/>
                  <a:gd name="T8" fmla="*/ 207 w 424"/>
                  <a:gd name="T9" fmla="*/ 103 h 256"/>
                  <a:gd name="T10" fmla="*/ 422 w 424"/>
                  <a:gd name="T11" fmla="*/ 256 h 256"/>
                  <a:gd name="T12" fmla="*/ 423 w 424"/>
                  <a:gd name="T13" fmla="*/ 25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2" h="256">
                    <a:moveTo>
                      <a:pt x="423" y="254"/>
                    </a:moveTo>
                    <a:cubicBezTo>
                      <a:pt x="383" y="175"/>
                      <a:pt x="312" y="133"/>
                      <a:pt x="229" y="107"/>
                    </a:cubicBezTo>
                    <a:cubicBezTo>
                      <a:pt x="154" y="84"/>
                      <a:pt x="53" y="67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47" y="63"/>
                      <a:pt x="138" y="83"/>
                      <a:pt x="207" y="103"/>
                    </a:cubicBezTo>
                    <a:cubicBezTo>
                      <a:pt x="298" y="129"/>
                      <a:pt x="377" y="168"/>
                      <a:pt x="422" y="256"/>
                    </a:cubicBezTo>
                    <a:cubicBezTo>
                      <a:pt x="422" y="256"/>
                      <a:pt x="424" y="255"/>
                      <a:pt x="423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141"/>
              <p:cNvSpPr/>
              <p:nvPr/>
            </p:nvSpPr>
            <p:spPr bwMode="auto">
              <a:xfrm>
                <a:off x="4867" y="1044"/>
                <a:ext cx="216" cy="154"/>
              </a:xfrm>
              <a:custGeom>
                <a:avLst/>
                <a:gdLst>
                  <a:gd name="T0" fmla="*/ 391 w 392"/>
                  <a:gd name="T1" fmla="*/ 279 h 281"/>
                  <a:gd name="T2" fmla="*/ 320 w 392"/>
                  <a:gd name="T3" fmla="*/ 178 h 281"/>
                  <a:gd name="T4" fmla="*/ 215 w 392"/>
                  <a:gd name="T5" fmla="*/ 121 h 281"/>
                  <a:gd name="T6" fmla="*/ 103 w 392"/>
                  <a:gd name="T7" fmla="*/ 78 h 281"/>
                  <a:gd name="T8" fmla="*/ 2 w 392"/>
                  <a:gd name="T9" fmla="*/ 1 h 281"/>
                  <a:gd name="T10" fmla="*/ 1 w 392"/>
                  <a:gd name="T11" fmla="*/ 2 h 281"/>
                  <a:gd name="T12" fmla="*/ 179 w 392"/>
                  <a:gd name="T13" fmla="*/ 110 h 281"/>
                  <a:gd name="T14" fmla="*/ 300 w 392"/>
                  <a:gd name="T15" fmla="*/ 167 h 281"/>
                  <a:gd name="T16" fmla="*/ 390 w 392"/>
                  <a:gd name="T17" fmla="*/ 280 h 281"/>
                  <a:gd name="T18" fmla="*/ 391 w 392"/>
                  <a:gd name="T19" fmla="*/ 27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2" h="281">
                    <a:moveTo>
                      <a:pt x="391" y="279"/>
                    </a:moveTo>
                    <a:cubicBezTo>
                      <a:pt x="372" y="242"/>
                      <a:pt x="353" y="205"/>
                      <a:pt x="320" y="178"/>
                    </a:cubicBezTo>
                    <a:cubicBezTo>
                      <a:pt x="289" y="153"/>
                      <a:pt x="252" y="136"/>
                      <a:pt x="215" y="121"/>
                    </a:cubicBezTo>
                    <a:cubicBezTo>
                      <a:pt x="178" y="106"/>
                      <a:pt x="140" y="94"/>
                      <a:pt x="103" y="78"/>
                    </a:cubicBezTo>
                    <a:cubicBezTo>
                      <a:pt x="66" y="61"/>
                      <a:pt x="23" y="38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34" y="63"/>
                      <a:pt x="118" y="88"/>
                      <a:pt x="179" y="110"/>
                    </a:cubicBezTo>
                    <a:cubicBezTo>
                      <a:pt x="221" y="125"/>
                      <a:pt x="263" y="142"/>
                      <a:pt x="300" y="167"/>
                    </a:cubicBezTo>
                    <a:cubicBezTo>
                      <a:pt x="343" y="195"/>
                      <a:pt x="366" y="236"/>
                      <a:pt x="390" y="280"/>
                    </a:cubicBezTo>
                    <a:cubicBezTo>
                      <a:pt x="390" y="281"/>
                      <a:pt x="392" y="279"/>
                      <a:pt x="391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142"/>
              <p:cNvSpPr/>
              <p:nvPr/>
            </p:nvSpPr>
            <p:spPr bwMode="auto">
              <a:xfrm>
                <a:off x="4890" y="1031"/>
                <a:ext cx="193" cy="165"/>
              </a:xfrm>
              <a:custGeom>
                <a:avLst/>
                <a:gdLst>
                  <a:gd name="T0" fmla="*/ 352 w 352"/>
                  <a:gd name="T1" fmla="*/ 299 h 301"/>
                  <a:gd name="T2" fmla="*/ 287 w 352"/>
                  <a:gd name="T3" fmla="*/ 188 h 301"/>
                  <a:gd name="T4" fmla="*/ 189 w 352"/>
                  <a:gd name="T5" fmla="*/ 119 h 301"/>
                  <a:gd name="T6" fmla="*/ 1 w 352"/>
                  <a:gd name="T7" fmla="*/ 0 h 301"/>
                  <a:gd name="T8" fmla="*/ 0 w 352"/>
                  <a:gd name="T9" fmla="*/ 2 h 301"/>
                  <a:gd name="T10" fmla="*/ 188 w 352"/>
                  <a:gd name="T11" fmla="*/ 121 h 301"/>
                  <a:gd name="T12" fmla="*/ 280 w 352"/>
                  <a:gd name="T13" fmla="*/ 183 h 301"/>
                  <a:gd name="T14" fmla="*/ 350 w 352"/>
                  <a:gd name="T15" fmla="*/ 300 h 301"/>
                  <a:gd name="T16" fmla="*/ 352 w 352"/>
                  <a:gd name="T17" fmla="*/ 299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301">
                    <a:moveTo>
                      <a:pt x="352" y="299"/>
                    </a:moveTo>
                    <a:cubicBezTo>
                      <a:pt x="331" y="261"/>
                      <a:pt x="314" y="222"/>
                      <a:pt x="287" y="188"/>
                    </a:cubicBezTo>
                    <a:cubicBezTo>
                      <a:pt x="262" y="156"/>
                      <a:pt x="225" y="136"/>
                      <a:pt x="189" y="119"/>
                    </a:cubicBezTo>
                    <a:cubicBezTo>
                      <a:pt x="121" y="88"/>
                      <a:pt x="38" y="74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36" y="75"/>
                      <a:pt x="119" y="91"/>
                      <a:pt x="188" y="121"/>
                    </a:cubicBezTo>
                    <a:cubicBezTo>
                      <a:pt x="222" y="136"/>
                      <a:pt x="254" y="156"/>
                      <a:pt x="280" y="183"/>
                    </a:cubicBezTo>
                    <a:cubicBezTo>
                      <a:pt x="312" y="216"/>
                      <a:pt x="329" y="261"/>
                      <a:pt x="350" y="300"/>
                    </a:cubicBezTo>
                    <a:cubicBezTo>
                      <a:pt x="350" y="301"/>
                      <a:pt x="352" y="299"/>
                      <a:pt x="352" y="2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143"/>
              <p:cNvSpPr/>
              <p:nvPr/>
            </p:nvSpPr>
            <p:spPr bwMode="auto">
              <a:xfrm>
                <a:off x="4916" y="1021"/>
                <a:ext cx="156" cy="151"/>
              </a:xfrm>
              <a:custGeom>
                <a:avLst/>
                <a:gdLst>
                  <a:gd name="T0" fmla="*/ 284 w 284"/>
                  <a:gd name="T1" fmla="*/ 270 h 274"/>
                  <a:gd name="T2" fmla="*/ 161 w 284"/>
                  <a:gd name="T3" fmla="*/ 121 h 274"/>
                  <a:gd name="T4" fmla="*/ 2 w 284"/>
                  <a:gd name="T5" fmla="*/ 1 h 274"/>
                  <a:gd name="T6" fmla="*/ 0 w 284"/>
                  <a:gd name="T7" fmla="*/ 3 h 274"/>
                  <a:gd name="T8" fmla="*/ 147 w 284"/>
                  <a:gd name="T9" fmla="*/ 115 h 274"/>
                  <a:gd name="T10" fmla="*/ 283 w 284"/>
                  <a:gd name="T11" fmla="*/ 273 h 274"/>
                  <a:gd name="T12" fmla="*/ 284 w 284"/>
                  <a:gd name="T13" fmla="*/ 27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74">
                    <a:moveTo>
                      <a:pt x="284" y="270"/>
                    </a:moveTo>
                    <a:cubicBezTo>
                      <a:pt x="265" y="205"/>
                      <a:pt x="218" y="155"/>
                      <a:pt x="161" y="121"/>
                    </a:cubicBezTo>
                    <a:cubicBezTo>
                      <a:pt x="106" y="87"/>
                      <a:pt x="29" y="66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25" y="63"/>
                      <a:pt x="94" y="86"/>
                      <a:pt x="147" y="115"/>
                    </a:cubicBezTo>
                    <a:cubicBezTo>
                      <a:pt x="210" y="149"/>
                      <a:pt x="263" y="204"/>
                      <a:pt x="283" y="273"/>
                    </a:cubicBezTo>
                    <a:cubicBezTo>
                      <a:pt x="283" y="274"/>
                      <a:pt x="284" y="271"/>
                      <a:pt x="284" y="2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144"/>
              <p:cNvSpPr/>
              <p:nvPr/>
            </p:nvSpPr>
            <p:spPr bwMode="auto">
              <a:xfrm>
                <a:off x="4951" y="1017"/>
                <a:ext cx="113" cy="127"/>
              </a:xfrm>
              <a:custGeom>
                <a:avLst/>
                <a:gdLst>
                  <a:gd name="T0" fmla="*/ 205 w 205"/>
                  <a:gd name="T1" fmla="*/ 228 h 232"/>
                  <a:gd name="T2" fmla="*/ 124 w 205"/>
                  <a:gd name="T3" fmla="*/ 117 h 232"/>
                  <a:gd name="T4" fmla="*/ 52 w 205"/>
                  <a:gd name="T5" fmla="*/ 64 h 232"/>
                  <a:gd name="T6" fmla="*/ 2 w 205"/>
                  <a:gd name="T7" fmla="*/ 2 h 232"/>
                  <a:gd name="T8" fmla="*/ 0 w 205"/>
                  <a:gd name="T9" fmla="*/ 3 h 232"/>
                  <a:gd name="T10" fmla="*/ 89 w 205"/>
                  <a:gd name="T11" fmla="*/ 93 h 232"/>
                  <a:gd name="T12" fmla="*/ 203 w 205"/>
                  <a:gd name="T13" fmla="*/ 231 h 232"/>
                  <a:gd name="T14" fmla="*/ 205 w 205"/>
                  <a:gd name="T15" fmla="*/ 228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5" h="231">
                    <a:moveTo>
                      <a:pt x="205" y="228"/>
                    </a:moveTo>
                    <a:cubicBezTo>
                      <a:pt x="192" y="185"/>
                      <a:pt x="157" y="145"/>
                      <a:pt x="124" y="117"/>
                    </a:cubicBezTo>
                    <a:cubicBezTo>
                      <a:pt x="101" y="97"/>
                      <a:pt x="75" y="83"/>
                      <a:pt x="52" y="64"/>
                    </a:cubicBezTo>
                    <a:cubicBezTo>
                      <a:pt x="31" y="47"/>
                      <a:pt x="7" y="30"/>
                      <a:pt x="2" y="2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7" y="43"/>
                      <a:pt x="57" y="72"/>
                      <a:pt x="89" y="93"/>
                    </a:cubicBezTo>
                    <a:cubicBezTo>
                      <a:pt x="135" y="126"/>
                      <a:pt x="188" y="174"/>
                      <a:pt x="203" y="231"/>
                    </a:cubicBezTo>
                    <a:cubicBezTo>
                      <a:pt x="204" y="232"/>
                      <a:pt x="205" y="229"/>
                      <a:pt x="205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145"/>
              <p:cNvSpPr/>
              <p:nvPr/>
            </p:nvSpPr>
            <p:spPr bwMode="auto">
              <a:xfrm>
                <a:off x="4978" y="1018"/>
                <a:ext cx="80" cy="100"/>
              </a:xfrm>
              <a:custGeom>
                <a:avLst/>
                <a:gdLst>
                  <a:gd name="T0" fmla="*/ 143 w 144"/>
                  <a:gd name="T1" fmla="*/ 182 h 184"/>
                  <a:gd name="T2" fmla="*/ 2 w 144"/>
                  <a:gd name="T3" fmla="*/ 1 h 184"/>
                  <a:gd name="T4" fmla="*/ 0 w 144"/>
                  <a:gd name="T5" fmla="*/ 2 h 184"/>
                  <a:gd name="T6" fmla="*/ 142 w 144"/>
                  <a:gd name="T7" fmla="*/ 183 h 184"/>
                  <a:gd name="T8" fmla="*/ 143 w 144"/>
                  <a:gd name="T9" fmla="*/ 18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84">
                    <a:moveTo>
                      <a:pt x="143" y="182"/>
                    </a:moveTo>
                    <a:cubicBezTo>
                      <a:pt x="118" y="106"/>
                      <a:pt x="27" y="76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25" y="78"/>
                      <a:pt x="116" y="107"/>
                      <a:pt x="142" y="183"/>
                    </a:cubicBezTo>
                    <a:cubicBezTo>
                      <a:pt x="142" y="184"/>
                      <a:pt x="144" y="183"/>
                      <a:pt x="143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146"/>
              <p:cNvSpPr/>
              <p:nvPr/>
            </p:nvSpPr>
            <p:spPr bwMode="auto">
              <a:xfrm>
                <a:off x="5003" y="1022"/>
                <a:ext cx="43" cy="62"/>
              </a:xfrm>
              <a:custGeom>
                <a:avLst/>
                <a:gdLst>
                  <a:gd name="T0" fmla="*/ 0 w 78"/>
                  <a:gd name="T1" fmla="*/ 2 h 113"/>
                  <a:gd name="T2" fmla="*/ 76 w 78"/>
                  <a:gd name="T3" fmla="*/ 113 h 113"/>
                  <a:gd name="T4" fmla="*/ 77 w 78"/>
                  <a:gd name="T5" fmla="*/ 111 h 113"/>
                  <a:gd name="T6" fmla="*/ 2 w 78"/>
                  <a:gd name="T7" fmla="*/ 1 h 113"/>
                  <a:gd name="T8" fmla="*/ 0 w 7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13">
                    <a:moveTo>
                      <a:pt x="0" y="2"/>
                    </a:moveTo>
                    <a:cubicBezTo>
                      <a:pt x="7" y="48"/>
                      <a:pt x="44" y="81"/>
                      <a:pt x="76" y="113"/>
                    </a:cubicBezTo>
                    <a:cubicBezTo>
                      <a:pt x="76" y="113"/>
                      <a:pt x="78" y="112"/>
                      <a:pt x="77" y="111"/>
                    </a:cubicBezTo>
                    <a:cubicBezTo>
                      <a:pt x="46" y="80"/>
                      <a:pt x="9" y="47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147"/>
              <p:cNvSpPr/>
              <p:nvPr/>
            </p:nvSpPr>
            <p:spPr bwMode="auto">
              <a:xfrm>
                <a:off x="5299" y="1303"/>
                <a:ext cx="170" cy="217"/>
              </a:xfrm>
              <a:custGeom>
                <a:avLst/>
                <a:gdLst>
                  <a:gd name="T0" fmla="*/ 302 w 310"/>
                  <a:gd name="T1" fmla="*/ 394 h 396"/>
                  <a:gd name="T2" fmla="*/ 202 w 310"/>
                  <a:gd name="T3" fmla="*/ 198 h 396"/>
                  <a:gd name="T4" fmla="*/ 2 w 310"/>
                  <a:gd name="T5" fmla="*/ 0 h 396"/>
                  <a:gd name="T6" fmla="*/ 1 w 310"/>
                  <a:gd name="T7" fmla="*/ 2 h 396"/>
                  <a:gd name="T8" fmla="*/ 180 w 310"/>
                  <a:gd name="T9" fmla="*/ 179 h 396"/>
                  <a:gd name="T10" fmla="*/ 300 w 310"/>
                  <a:gd name="T11" fmla="*/ 395 h 396"/>
                  <a:gd name="T12" fmla="*/ 302 w 310"/>
                  <a:gd name="T13" fmla="*/ 394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0" h="396">
                    <a:moveTo>
                      <a:pt x="302" y="394"/>
                    </a:moveTo>
                    <a:cubicBezTo>
                      <a:pt x="310" y="312"/>
                      <a:pt x="256" y="252"/>
                      <a:pt x="202" y="198"/>
                    </a:cubicBezTo>
                    <a:cubicBezTo>
                      <a:pt x="136" y="132"/>
                      <a:pt x="82" y="51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72" y="47"/>
                      <a:pt x="123" y="118"/>
                      <a:pt x="180" y="179"/>
                    </a:cubicBezTo>
                    <a:cubicBezTo>
                      <a:pt x="238" y="241"/>
                      <a:pt x="309" y="301"/>
                      <a:pt x="300" y="395"/>
                    </a:cubicBezTo>
                    <a:cubicBezTo>
                      <a:pt x="300" y="396"/>
                      <a:pt x="302" y="395"/>
                      <a:pt x="302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148"/>
              <p:cNvSpPr/>
              <p:nvPr/>
            </p:nvSpPr>
            <p:spPr bwMode="auto">
              <a:xfrm>
                <a:off x="5307" y="1304"/>
                <a:ext cx="183" cy="206"/>
              </a:xfrm>
              <a:custGeom>
                <a:avLst/>
                <a:gdLst>
                  <a:gd name="T0" fmla="*/ 333 w 333"/>
                  <a:gd name="T1" fmla="*/ 374 h 376"/>
                  <a:gd name="T2" fmla="*/ 282 w 333"/>
                  <a:gd name="T3" fmla="*/ 259 h 376"/>
                  <a:gd name="T4" fmla="*/ 196 w 333"/>
                  <a:gd name="T5" fmla="*/ 174 h 376"/>
                  <a:gd name="T6" fmla="*/ 2 w 333"/>
                  <a:gd name="T7" fmla="*/ 1 h 376"/>
                  <a:gd name="T8" fmla="*/ 1 w 333"/>
                  <a:gd name="T9" fmla="*/ 2 h 376"/>
                  <a:gd name="T10" fmla="*/ 183 w 333"/>
                  <a:gd name="T11" fmla="*/ 164 h 376"/>
                  <a:gd name="T12" fmla="*/ 265 w 333"/>
                  <a:gd name="T13" fmla="*/ 242 h 376"/>
                  <a:gd name="T14" fmla="*/ 331 w 333"/>
                  <a:gd name="T15" fmla="*/ 375 h 376"/>
                  <a:gd name="T16" fmla="*/ 333 w 333"/>
                  <a:gd name="T17" fmla="*/ 374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76">
                    <a:moveTo>
                      <a:pt x="333" y="374"/>
                    </a:moveTo>
                    <a:cubicBezTo>
                      <a:pt x="324" y="332"/>
                      <a:pt x="307" y="294"/>
                      <a:pt x="282" y="259"/>
                    </a:cubicBezTo>
                    <a:cubicBezTo>
                      <a:pt x="258" y="227"/>
                      <a:pt x="225" y="201"/>
                      <a:pt x="196" y="174"/>
                    </a:cubicBezTo>
                    <a:cubicBezTo>
                      <a:pt x="132" y="115"/>
                      <a:pt x="78" y="45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72" y="44"/>
                      <a:pt x="124" y="108"/>
                      <a:pt x="183" y="164"/>
                    </a:cubicBezTo>
                    <a:cubicBezTo>
                      <a:pt x="210" y="191"/>
                      <a:pt x="239" y="215"/>
                      <a:pt x="265" y="242"/>
                    </a:cubicBezTo>
                    <a:cubicBezTo>
                      <a:pt x="299" y="279"/>
                      <a:pt x="320" y="326"/>
                      <a:pt x="331" y="375"/>
                    </a:cubicBezTo>
                    <a:cubicBezTo>
                      <a:pt x="331" y="376"/>
                      <a:pt x="333" y="375"/>
                      <a:pt x="333" y="3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149"/>
              <p:cNvSpPr/>
              <p:nvPr/>
            </p:nvSpPr>
            <p:spPr bwMode="auto">
              <a:xfrm>
                <a:off x="5318" y="1307"/>
                <a:ext cx="195" cy="190"/>
              </a:xfrm>
              <a:custGeom>
                <a:avLst/>
                <a:gdLst>
                  <a:gd name="T0" fmla="*/ 354 w 355"/>
                  <a:gd name="T1" fmla="*/ 344 h 346"/>
                  <a:gd name="T2" fmla="*/ 203 w 355"/>
                  <a:gd name="T3" fmla="*/ 159 h 346"/>
                  <a:gd name="T4" fmla="*/ 3 w 355"/>
                  <a:gd name="T5" fmla="*/ 1 h 346"/>
                  <a:gd name="T6" fmla="*/ 1 w 355"/>
                  <a:gd name="T7" fmla="*/ 2 h 346"/>
                  <a:gd name="T8" fmla="*/ 195 w 355"/>
                  <a:gd name="T9" fmla="*/ 155 h 346"/>
                  <a:gd name="T10" fmla="*/ 353 w 355"/>
                  <a:gd name="T11" fmla="*/ 345 h 346"/>
                  <a:gd name="T12" fmla="*/ 354 w 355"/>
                  <a:gd name="T13" fmla="*/ 344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5" h="346">
                    <a:moveTo>
                      <a:pt x="354" y="344"/>
                    </a:moveTo>
                    <a:cubicBezTo>
                      <a:pt x="331" y="264"/>
                      <a:pt x="267" y="209"/>
                      <a:pt x="203" y="159"/>
                    </a:cubicBezTo>
                    <a:cubicBezTo>
                      <a:pt x="136" y="106"/>
                      <a:pt x="72" y="51"/>
                      <a:pt x="3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68" y="51"/>
                      <a:pt x="130" y="105"/>
                      <a:pt x="195" y="155"/>
                    </a:cubicBezTo>
                    <a:cubicBezTo>
                      <a:pt x="261" y="206"/>
                      <a:pt x="328" y="263"/>
                      <a:pt x="353" y="345"/>
                    </a:cubicBezTo>
                    <a:cubicBezTo>
                      <a:pt x="353" y="346"/>
                      <a:pt x="355" y="345"/>
                      <a:pt x="354" y="3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150"/>
              <p:cNvSpPr/>
              <p:nvPr/>
            </p:nvSpPr>
            <p:spPr bwMode="auto">
              <a:xfrm>
                <a:off x="5326" y="1309"/>
                <a:ext cx="206" cy="173"/>
              </a:xfrm>
              <a:custGeom>
                <a:avLst/>
                <a:gdLst>
                  <a:gd name="T0" fmla="*/ 374 w 374"/>
                  <a:gd name="T1" fmla="*/ 315 h 317"/>
                  <a:gd name="T2" fmla="*/ 221 w 374"/>
                  <a:gd name="T3" fmla="*/ 156 h 317"/>
                  <a:gd name="T4" fmla="*/ 2 w 374"/>
                  <a:gd name="T5" fmla="*/ 1 h 317"/>
                  <a:gd name="T6" fmla="*/ 1 w 374"/>
                  <a:gd name="T7" fmla="*/ 3 h 317"/>
                  <a:gd name="T8" fmla="*/ 213 w 374"/>
                  <a:gd name="T9" fmla="*/ 153 h 317"/>
                  <a:gd name="T10" fmla="*/ 372 w 374"/>
                  <a:gd name="T11" fmla="*/ 316 h 317"/>
                  <a:gd name="T12" fmla="*/ 374 w 374"/>
                  <a:gd name="T13" fmla="*/ 315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4" h="317">
                    <a:moveTo>
                      <a:pt x="374" y="315"/>
                    </a:moveTo>
                    <a:cubicBezTo>
                      <a:pt x="353" y="241"/>
                      <a:pt x="281" y="195"/>
                      <a:pt x="221" y="156"/>
                    </a:cubicBezTo>
                    <a:cubicBezTo>
                      <a:pt x="146" y="107"/>
                      <a:pt x="74" y="55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70" y="55"/>
                      <a:pt x="140" y="106"/>
                      <a:pt x="213" y="153"/>
                    </a:cubicBezTo>
                    <a:cubicBezTo>
                      <a:pt x="275" y="194"/>
                      <a:pt x="351" y="240"/>
                      <a:pt x="372" y="316"/>
                    </a:cubicBezTo>
                    <a:cubicBezTo>
                      <a:pt x="372" y="317"/>
                      <a:pt x="374" y="315"/>
                      <a:pt x="37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Freeform 151"/>
              <p:cNvSpPr/>
              <p:nvPr/>
            </p:nvSpPr>
            <p:spPr bwMode="auto">
              <a:xfrm>
                <a:off x="5337" y="1312"/>
                <a:ext cx="209" cy="154"/>
              </a:xfrm>
              <a:custGeom>
                <a:avLst/>
                <a:gdLst>
                  <a:gd name="T0" fmla="*/ 379 w 379"/>
                  <a:gd name="T1" fmla="*/ 279 h 281"/>
                  <a:gd name="T2" fmla="*/ 235 w 379"/>
                  <a:gd name="T3" fmla="*/ 145 h 281"/>
                  <a:gd name="T4" fmla="*/ 2 w 379"/>
                  <a:gd name="T5" fmla="*/ 1 h 281"/>
                  <a:gd name="T6" fmla="*/ 1 w 379"/>
                  <a:gd name="T7" fmla="*/ 2 h 281"/>
                  <a:gd name="T8" fmla="*/ 223 w 379"/>
                  <a:gd name="T9" fmla="*/ 140 h 281"/>
                  <a:gd name="T10" fmla="*/ 377 w 379"/>
                  <a:gd name="T11" fmla="*/ 281 h 281"/>
                  <a:gd name="T12" fmla="*/ 379 w 379"/>
                  <a:gd name="T13" fmla="*/ 279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9" h="281">
                    <a:moveTo>
                      <a:pt x="379" y="279"/>
                    </a:moveTo>
                    <a:cubicBezTo>
                      <a:pt x="365" y="211"/>
                      <a:pt x="291" y="174"/>
                      <a:pt x="235" y="145"/>
                    </a:cubicBezTo>
                    <a:cubicBezTo>
                      <a:pt x="155" y="102"/>
                      <a:pt x="69" y="64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64" y="63"/>
                      <a:pt x="145" y="100"/>
                      <a:pt x="223" y="140"/>
                    </a:cubicBezTo>
                    <a:cubicBezTo>
                      <a:pt x="281" y="171"/>
                      <a:pt x="363" y="209"/>
                      <a:pt x="377" y="281"/>
                    </a:cubicBezTo>
                    <a:cubicBezTo>
                      <a:pt x="377" y="281"/>
                      <a:pt x="379" y="280"/>
                      <a:pt x="379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152"/>
              <p:cNvSpPr/>
              <p:nvPr/>
            </p:nvSpPr>
            <p:spPr bwMode="auto">
              <a:xfrm>
                <a:off x="5348" y="1314"/>
                <a:ext cx="215" cy="89"/>
              </a:xfrm>
              <a:custGeom>
                <a:avLst/>
                <a:gdLst>
                  <a:gd name="T0" fmla="*/ 392 w 392"/>
                  <a:gd name="T1" fmla="*/ 160 h 162"/>
                  <a:gd name="T2" fmla="*/ 224 w 392"/>
                  <a:gd name="T3" fmla="*/ 73 h 162"/>
                  <a:gd name="T4" fmla="*/ 2 w 392"/>
                  <a:gd name="T5" fmla="*/ 0 h 162"/>
                  <a:gd name="T6" fmla="*/ 1 w 392"/>
                  <a:gd name="T7" fmla="*/ 2 h 162"/>
                  <a:gd name="T8" fmla="*/ 192 w 392"/>
                  <a:gd name="T9" fmla="*/ 69 h 162"/>
                  <a:gd name="T10" fmla="*/ 390 w 392"/>
                  <a:gd name="T11" fmla="*/ 161 h 162"/>
                  <a:gd name="T12" fmla="*/ 392 w 392"/>
                  <a:gd name="T13" fmla="*/ 1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162">
                    <a:moveTo>
                      <a:pt x="392" y="160"/>
                    </a:moveTo>
                    <a:cubicBezTo>
                      <a:pt x="355" y="102"/>
                      <a:pt x="287" y="86"/>
                      <a:pt x="224" y="73"/>
                    </a:cubicBezTo>
                    <a:cubicBezTo>
                      <a:pt x="147" y="57"/>
                      <a:pt x="69" y="44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59" y="40"/>
                      <a:pt x="125" y="55"/>
                      <a:pt x="192" y="69"/>
                    </a:cubicBezTo>
                    <a:cubicBezTo>
                      <a:pt x="264" y="83"/>
                      <a:pt x="347" y="95"/>
                      <a:pt x="390" y="161"/>
                    </a:cubicBezTo>
                    <a:cubicBezTo>
                      <a:pt x="390" y="162"/>
                      <a:pt x="392" y="160"/>
                      <a:pt x="392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153"/>
              <p:cNvSpPr/>
              <p:nvPr/>
            </p:nvSpPr>
            <p:spPr bwMode="auto">
              <a:xfrm>
                <a:off x="5347" y="1314"/>
                <a:ext cx="215" cy="109"/>
              </a:xfrm>
              <a:custGeom>
                <a:avLst/>
                <a:gdLst>
                  <a:gd name="T0" fmla="*/ 391 w 391"/>
                  <a:gd name="T1" fmla="*/ 198 h 200"/>
                  <a:gd name="T2" fmla="*/ 1 w 391"/>
                  <a:gd name="T3" fmla="*/ 0 h 200"/>
                  <a:gd name="T4" fmla="*/ 0 w 391"/>
                  <a:gd name="T5" fmla="*/ 2 h 200"/>
                  <a:gd name="T6" fmla="*/ 389 w 391"/>
                  <a:gd name="T7" fmla="*/ 199 h 200"/>
                  <a:gd name="T8" fmla="*/ 391 w 391"/>
                  <a:gd name="T9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200">
                    <a:moveTo>
                      <a:pt x="391" y="198"/>
                    </a:moveTo>
                    <a:cubicBezTo>
                      <a:pt x="302" y="65"/>
                      <a:pt x="113" y="103"/>
                      <a:pt x="1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111" y="104"/>
                      <a:pt x="301" y="66"/>
                      <a:pt x="389" y="199"/>
                    </a:cubicBezTo>
                    <a:cubicBezTo>
                      <a:pt x="389" y="200"/>
                      <a:pt x="391" y="198"/>
                      <a:pt x="391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154"/>
              <p:cNvSpPr/>
              <p:nvPr/>
            </p:nvSpPr>
            <p:spPr bwMode="auto">
              <a:xfrm>
                <a:off x="5343" y="1314"/>
                <a:ext cx="214" cy="131"/>
              </a:xfrm>
              <a:custGeom>
                <a:avLst/>
                <a:gdLst>
                  <a:gd name="T0" fmla="*/ 389 w 389"/>
                  <a:gd name="T1" fmla="*/ 236 h 239"/>
                  <a:gd name="T2" fmla="*/ 204 w 389"/>
                  <a:gd name="T3" fmla="*/ 107 h 239"/>
                  <a:gd name="T4" fmla="*/ 3 w 389"/>
                  <a:gd name="T5" fmla="*/ 0 h 239"/>
                  <a:gd name="T6" fmla="*/ 1 w 389"/>
                  <a:gd name="T7" fmla="*/ 2 h 239"/>
                  <a:gd name="T8" fmla="*/ 186 w 389"/>
                  <a:gd name="T9" fmla="*/ 102 h 239"/>
                  <a:gd name="T10" fmla="*/ 387 w 389"/>
                  <a:gd name="T11" fmla="*/ 238 h 239"/>
                  <a:gd name="T12" fmla="*/ 389 w 389"/>
                  <a:gd name="T13" fmla="*/ 2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9" h="239">
                    <a:moveTo>
                      <a:pt x="389" y="236"/>
                    </a:moveTo>
                    <a:cubicBezTo>
                      <a:pt x="345" y="172"/>
                      <a:pt x="274" y="136"/>
                      <a:pt x="204" y="107"/>
                    </a:cubicBezTo>
                    <a:cubicBezTo>
                      <a:pt x="135" y="79"/>
                      <a:pt x="56" y="55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50" y="52"/>
                      <a:pt x="122" y="76"/>
                      <a:pt x="186" y="102"/>
                    </a:cubicBezTo>
                    <a:cubicBezTo>
                      <a:pt x="261" y="132"/>
                      <a:pt x="340" y="168"/>
                      <a:pt x="387" y="238"/>
                    </a:cubicBezTo>
                    <a:cubicBezTo>
                      <a:pt x="388" y="239"/>
                      <a:pt x="389" y="237"/>
                      <a:pt x="389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155"/>
              <p:cNvSpPr/>
              <p:nvPr/>
            </p:nvSpPr>
            <p:spPr bwMode="auto">
              <a:xfrm>
                <a:off x="5354" y="1316"/>
                <a:ext cx="205" cy="65"/>
              </a:xfrm>
              <a:custGeom>
                <a:avLst/>
                <a:gdLst>
                  <a:gd name="T0" fmla="*/ 373 w 373"/>
                  <a:gd name="T1" fmla="*/ 117 h 119"/>
                  <a:gd name="T2" fmla="*/ 211 w 373"/>
                  <a:gd name="T3" fmla="*/ 45 h 119"/>
                  <a:gd name="T4" fmla="*/ 1 w 373"/>
                  <a:gd name="T5" fmla="*/ 1 h 119"/>
                  <a:gd name="T6" fmla="*/ 0 w 373"/>
                  <a:gd name="T7" fmla="*/ 2 h 119"/>
                  <a:gd name="T8" fmla="*/ 197 w 373"/>
                  <a:gd name="T9" fmla="*/ 45 h 119"/>
                  <a:gd name="T10" fmla="*/ 371 w 373"/>
                  <a:gd name="T11" fmla="*/ 118 h 119"/>
                  <a:gd name="T12" fmla="*/ 373 w 373"/>
                  <a:gd name="T13" fmla="*/ 11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3" h="119">
                    <a:moveTo>
                      <a:pt x="373" y="117"/>
                    </a:moveTo>
                    <a:cubicBezTo>
                      <a:pt x="337" y="59"/>
                      <a:pt x="274" y="51"/>
                      <a:pt x="211" y="45"/>
                    </a:cubicBezTo>
                    <a:cubicBezTo>
                      <a:pt x="139" y="37"/>
                      <a:pt x="66" y="36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61" y="36"/>
                      <a:pt x="129" y="39"/>
                      <a:pt x="197" y="45"/>
                    </a:cubicBezTo>
                    <a:cubicBezTo>
                      <a:pt x="263" y="51"/>
                      <a:pt x="334" y="57"/>
                      <a:pt x="371" y="118"/>
                    </a:cubicBezTo>
                    <a:cubicBezTo>
                      <a:pt x="372" y="119"/>
                      <a:pt x="373" y="117"/>
                      <a:pt x="37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156"/>
              <p:cNvSpPr/>
              <p:nvPr/>
            </p:nvSpPr>
            <p:spPr bwMode="auto">
              <a:xfrm>
                <a:off x="5400" y="1326"/>
                <a:ext cx="145" cy="24"/>
              </a:xfrm>
              <a:custGeom>
                <a:avLst/>
                <a:gdLst>
                  <a:gd name="T0" fmla="*/ 262 w 263"/>
                  <a:gd name="T1" fmla="*/ 40 h 43"/>
                  <a:gd name="T2" fmla="*/ 148 w 263"/>
                  <a:gd name="T3" fmla="*/ 2 h 43"/>
                  <a:gd name="T4" fmla="*/ 2 w 263"/>
                  <a:gd name="T5" fmla="*/ 0 h 43"/>
                  <a:gd name="T6" fmla="*/ 1 w 263"/>
                  <a:gd name="T7" fmla="*/ 2 h 43"/>
                  <a:gd name="T8" fmla="*/ 130 w 263"/>
                  <a:gd name="T9" fmla="*/ 5 h 43"/>
                  <a:gd name="T10" fmla="*/ 261 w 263"/>
                  <a:gd name="T11" fmla="*/ 42 h 43"/>
                  <a:gd name="T12" fmla="*/ 262 w 263"/>
                  <a:gd name="T13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43">
                    <a:moveTo>
                      <a:pt x="262" y="40"/>
                    </a:moveTo>
                    <a:cubicBezTo>
                      <a:pt x="233" y="6"/>
                      <a:pt x="190" y="0"/>
                      <a:pt x="148" y="2"/>
                    </a:cubicBezTo>
                    <a:cubicBezTo>
                      <a:pt x="99" y="5"/>
                      <a:pt x="50" y="10"/>
                      <a:pt x="2" y="0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44" y="11"/>
                      <a:pt x="87" y="8"/>
                      <a:pt x="130" y="5"/>
                    </a:cubicBezTo>
                    <a:cubicBezTo>
                      <a:pt x="177" y="2"/>
                      <a:pt x="227" y="2"/>
                      <a:pt x="261" y="42"/>
                    </a:cubicBezTo>
                    <a:cubicBezTo>
                      <a:pt x="261" y="43"/>
                      <a:pt x="263" y="41"/>
                      <a:pt x="26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157"/>
              <p:cNvSpPr/>
              <p:nvPr/>
            </p:nvSpPr>
            <p:spPr bwMode="auto">
              <a:xfrm>
                <a:off x="5513" y="1318"/>
                <a:ext cx="369" cy="54"/>
              </a:xfrm>
              <a:custGeom>
                <a:avLst/>
                <a:gdLst>
                  <a:gd name="T0" fmla="*/ 671 w 672"/>
                  <a:gd name="T1" fmla="*/ 65 h 97"/>
                  <a:gd name="T2" fmla="*/ 468 w 672"/>
                  <a:gd name="T3" fmla="*/ 89 h 97"/>
                  <a:gd name="T4" fmla="*/ 279 w 672"/>
                  <a:gd name="T5" fmla="*/ 84 h 97"/>
                  <a:gd name="T6" fmla="*/ 127 w 672"/>
                  <a:gd name="T7" fmla="*/ 49 h 97"/>
                  <a:gd name="T8" fmla="*/ 2 w 672"/>
                  <a:gd name="T9" fmla="*/ 0 h 97"/>
                  <a:gd name="T10" fmla="*/ 1 w 672"/>
                  <a:gd name="T11" fmla="*/ 2 h 97"/>
                  <a:gd name="T12" fmla="*/ 285 w 672"/>
                  <a:gd name="T13" fmla="*/ 87 h 97"/>
                  <a:gd name="T14" fmla="*/ 467 w 672"/>
                  <a:gd name="T15" fmla="*/ 91 h 97"/>
                  <a:gd name="T16" fmla="*/ 670 w 672"/>
                  <a:gd name="T17" fmla="*/ 67 h 97"/>
                  <a:gd name="T18" fmla="*/ 671 w 672"/>
                  <a:gd name="T19" fmla="*/ 6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2" h="97">
                    <a:moveTo>
                      <a:pt x="671" y="65"/>
                    </a:moveTo>
                    <a:cubicBezTo>
                      <a:pt x="604" y="77"/>
                      <a:pt x="535" y="82"/>
                      <a:pt x="468" y="89"/>
                    </a:cubicBezTo>
                    <a:cubicBezTo>
                      <a:pt x="405" y="96"/>
                      <a:pt x="341" y="93"/>
                      <a:pt x="279" y="84"/>
                    </a:cubicBezTo>
                    <a:cubicBezTo>
                      <a:pt x="227" y="77"/>
                      <a:pt x="177" y="65"/>
                      <a:pt x="127" y="49"/>
                    </a:cubicBezTo>
                    <a:cubicBezTo>
                      <a:pt x="85" y="35"/>
                      <a:pt x="42" y="2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7" y="47"/>
                      <a:pt x="189" y="73"/>
                      <a:pt x="285" y="87"/>
                    </a:cubicBezTo>
                    <a:cubicBezTo>
                      <a:pt x="345" y="96"/>
                      <a:pt x="406" y="97"/>
                      <a:pt x="467" y="91"/>
                    </a:cubicBezTo>
                    <a:cubicBezTo>
                      <a:pt x="534" y="85"/>
                      <a:pt x="603" y="79"/>
                      <a:pt x="670" y="67"/>
                    </a:cubicBezTo>
                    <a:cubicBezTo>
                      <a:pt x="671" y="67"/>
                      <a:pt x="672" y="65"/>
                      <a:pt x="6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158"/>
              <p:cNvSpPr/>
              <p:nvPr/>
            </p:nvSpPr>
            <p:spPr bwMode="auto">
              <a:xfrm>
                <a:off x="5594" y="1253"/>
                <a:ext cx="273" cy="52"/>
              </a:xfrm>
              <a:custGeom>
                <a:avLst/>
                <a:gdLst>
                  <a:gd name="T0" fmla="*/ 496 w 497"/>
                  <a:gd name="T1" fmla="*/ 94 h 96"/>
                  <a:gd name="T2" fmla="*/ 260 w 497"/>
                  <a:gd name="T3" fmla="*/ 5 h 96"/>
                  <a:gd name="T4" fmla="*/ 6 w 497"/>
                  <a:gd name="T5" fmla="*/ 21 h 96"/>
                  <a:gd name="T6" fmla="*/ 1 w 497"/>
                  <a:gd name="T7" fmla="*/ 25 h 96"/>
                  <a:gd name="T8" fmla="*/ 247 w 497"/>
                  <a:gd name="T9" fmla="*/ 7 h 96"/>
                  <a:gd name="T10" fmla="*/ 495 w 497"/>
                  <a:gd name="T11" fmla="*/ 96 h 96"/>
                  <a:gd name="T12" fmla="*/ 496 w 497"/>
                  <a:gd name="T13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96">
                    <a:moveTo>
                      <a:pt x="496" y="94"/>
                    </a:moveTo>
                    <a:cubicBezTo>
                      <a:pt x="441" y="30"/>
                      <a:pt x="341" y="10"/>
                      <a:pt x="260" y="5"/>
                    </a:cubicBezTo>
                    <a:cubicBezTo>
                      <a:pt x="173" y="0"/>
                      <a:pt x="92" y="6"/>
                      <a:pt x="6" y="21"/>
                    </a:cubicBezTo>
                    <a:cubicBezTo>
                      <a:pt x="5" y="22"/>
                      <a:pt x="0" y="25"/>
                      <a:pt x="1" y="25"/>
                    </a:cubicBezTo>
                    <a:cubicBezTo>
                      <a:pt x="84" y="10"/>
                      <a:pt x="163" y="5"/>
                      <a:pt x="247" y="7"/>
                    </a:cubicBezTo>
                    <a:cubicBezTo>
                      <a:pt x="331" y="9"/>
                      <a:pt x="438" y="30"/>
                      <a:pt x="495" y="96"/>
                    </a:cubicBezTo>
                    <a:cubicBezTo>
                      <a:pt x="496" y="96"/>
                      <a:pt x="497" y="95"/>
                      <a:pt x="49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159"/>
              <p:cNvSpPr/>
              <p:nvPr/>
            </p:nvSpPr>
            <p:spPr bwMode="auto">
              <a:xfrm>
                <a:off x="5573" y="1251"/>
                <a:ext cx="296" cy="70"/>
              </a:xfrm>
              <a:custGeom>
                <a:avLst/>
                <a:gdLst>
                  <a:gd name="T0" fmla="*/ 536 w 537"/>
                  <a:gd name="T1" fmla="*/ 125 h 127"/>
                  <a:gd name="T2" fmla="*/ 2 w 537"/>
                  <a:gd name="T3" fmla="*/ 58 h 127"/>
                  <a:gd name="T4" fmla="*/ 2 w 537"/>
                  <a:gd name="T5" fmla="*/ 60 h 127"/>
                  <a:gd name="T6" fmla="*/ 535 w 537"/>
                  <a:gd name="T7" fmla="*/ 126 h 127"/>
                  <a:gd name="T8" fmla="*/ 536 w 537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127">
                    <a:moveTo>
                      <a:pt x="536" y="125"/>
                    </a:moveTo>
                    <a:cubicBezTo>
                      <a:pt x="382" y="0"/>
                      <a:pt x="182" y="64"/>
                      <a:pt x="2" y="58"/>
                    </a:cubicBezTo>
                    <a:cubicBezTo>
                      <a:pt x="1" y="58"/>
                      <a:pt x="0" y="60"/>
                      <a:pt x="2" y="60"/>
                    </a:cubicBezTo>
                    <a:cubicBezTo>
                      <a:pt x="181" y="66"/>
                      <a:pt x="381" y="2"/>
                      <a:pt x="535" y="126"/>
                    </a:cubicBezTo>
                    <a:cubicBezTo>
                      <a:pt x="536" y="127"/>
                      <a:pt x="537" y="125"/>
                      <a:pt x="53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160"/>
              <p:cNvSpPr/>
              <p:nvPr/>
            </p:nvSpPr>
            <p:spPr bwMode="auto">
              <a:xfrm>
                <a:off x="5555" y="1296"/>
                <a:ext cx="319" cy="41"/>
              </a:xfrm>
              <a:custGeom>
                <a:avLst/>
                <a:gdLst>
                  <a:gd name="T0" fmla="*/ 579 w 580"/>
                  <a:gd name="T1" fmla="*/ 72 h 74"/>
                  <a:gd name="T2" fmla="*/ 349 w 580"/>
                  <a:gd name="T3" fmla="*/ 7 h 74"/>
                  <a:gd name="T4" fmla="*/ 186 w 580"/>
                  <a:gd name="T5" fmla="*/ 7 h 74"/>
                  <a:gd name="T6" fmla="*/ 4 w 580"/>
                  <a:gd name="T7" fmla="*/ 0 h 74"/>
                  <a:gd name="T8" fmla="*/ 1 w 580"/>
                  <a:gd name="T9" fmla="*/ 3 h 74"/>
                  <a:gd name="T10" fmla="*/ 161 w 580"/>
                  <a:gd name="T11" fmla="*/ 9 h 74"/>
                  <a:gd name="T12" fmla="*/ 324 w 580"/>
                  <a:gd name="T13" fmla="*/ 9 h 74"/>
                  <a:gd name="T14" fmla="*/ 578 w 580"/>
                  <a:gd name="T15" fmla="*/ 73 h 74"/>
                  <a:gd name="T16" fmla="*/ 579 w 580"/>
                  <a:gd name="T17" fmla="*/ 7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0" h="74">
                    <a:moveTo>
                      <a:pt x="579" y="72"/>
                    </a:moveTo>
                    <a:cubicBezTo>
                      <a:pt x="522" y="12"/>
                      <a:pt x="427" y="9"/>
                      <a:pt x="349" y="7"/>
                    </a:cubicBezTo>
                    <a:cubicBezTo>
                      <a:pt x="295" y="6"/>
                      <a:pt x="241" y="7"/>
                      <a:pt x="186" y="7"/>
                    </a:cubicBezTo>
                    <a:cubicBezTo>
                      <a:pt x="126" y="7"/>
                      <a:pt x="63" y="10"/>
                      <a:pt x="4" y="0"/>
                    </a:cubicBezTo>
                    <a:cubicBezTo>
                      <a:pt x="3" y="0"/>
                      <a:pt x="0" y="3"/>
                      <a:pt x="1" y="3"/>
                    </a:cubicBezTo>
                    <a:cubicBezTo>
                      <a:pt x="52" y="11"/>
                      <a:pt x="109" y="9"/>
                      <a:pt x="161" y="9"/>
                    </a:cubicBezTo>
                    <a:cubicBezTo>
                      <a:pt x="215" y="9"/>
                      <a:pt x="270" y="8"/>
                      <a:pt x="324" y="9"/>
                    </a:cubicBezTo>
                    <a:cubicBezTo>
                      <a:pt x="408" y="9"/>
                      <a:pt x="515" y="8"/>
                      <a:pt x="578" y="73"/>
                    </a:cubicBezTo>
                    <a:cubicBezTo>
                      <a:pt x="579" y="74"/>
                      <a:pt x="580" y="72"/>
                      <a:pt x="57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161"/>
              <p:cNvSpPr/>
              <p:nvPr/>
            </p:nvSpPr>
            <p:spPr bwMode="auto">
              <a:xfrm>
                <a:off x="5539" y="1304"/>
                <a:ext cx="340" cy="45"/>
              </a:xfrm>
              <a:custGeom>
                <a:avLst/>
                <a:gdLst>
                  <a:gd name="T0" fmla="*/ 618 w 618"/>
                  <a:gd name="T1" fmla="*/ 79 h 81"/>
                  <a:gd name="T2" fmla="*/ 351 w 618"/>
                  <a:gd name="T3" fmla="*/ 33 h 81"/>
                  <a:gd name="T4" fmla="*/ 2 w 618"/>
                  <a:gd name="T5" fmla="*/ 1 h 81"/>
                  <a:gd name="T6" fmla="*/ 1 w 618"/>
                  <a:gd name="T7" fmla="*/ 3 h 81"/>
                  <a:gd name="T8" fmla="*/ 332 w 618"/>
                  <a:gd name="T9" fmla="*/ 35 h 81"/>
                  <a:gd name="T10" fmla="*/ 472 w 618"/>
                  <a:gd name="T11" fmla="*/ 36 h 81"/>
                  <a:gd name="T12" fmla="*/ 616 w 618"/>
                  <a:gd name="T13" fmla="*/ 81 h 81"/>
                  <a:gd name="T14" fmla="*/ 618 w 618"/>
                  <a:gd name="T1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8" h="81">
                    <a:moveTo>
                      <a:pt x="618" y="79"/>
                    </a:moveTo>
                    <a:cubicBezTo>
                      <a:pt x="548" y="17"/>
                      <a:pt x="436" y="35"/>
                      <a:pt x="351" y="33"/>
                    </a:cubicBezTo>
                    <a:cubicBezTo>
                      <a:pt x="234" y="31"/>
                      <a:pt x="115" y="34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108" y="34"/>
                      <a:pt x="221" y="33"/>
                      <a:pt x="332" y="35"/>
                    </a:cubicBezTo>
                    <a:cubicBezTo>
                      <a:pt x="379" y="36"/>
                      <a:pt x="426" y="34"/>
                      <a:pt x="472" y="36"/>
                    </a:cubicBezTo>
                    <a:cubicBezTo>
                      <a:pt x="522" y="38"/>
                      <a:pt x="577" y="46"/>
                      <a:pt x="616" y="81"/>
                    </a:cubicBezTo>
                    <a:cubicBezTo>
                      <a:pt x="617" y="81"/>
                      <a:pt x="618" y="80"/>
                      <a:pt x="61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162"/>
              <p:cNvSpPr/>
              <p:nvPr/>
            </p:nvSpPr>
            <p:spPr bwMode="auto">
              <a:xfrm>
                <a:off x="5524" y="1311"/>
                <a:ext cx="358" cy="44"/>
              </a:xfrm>
              <a:custGeom>
                <a:avLst/>
                <a:gdLst>
                  <a:gd name="T0" fmla="*/ 649 w 650"/>
                  <a:gd name="T1" fmla="*/ 78 h 80"/>
                  <a:gd name="T2" fmla="*/ 522 w 650"/>
                  <a:gd name="T3" fmla="*/ 57 h 80"/>
                  <a:gd name="T4" fmla="*/ 370 w 650"/>
                  <a:gd name="T5" fmla="*/ 64 h 80"/>
                  <a:gd name="T6" fmla="*/ 163 w 650"/>
                  <a:gd name="T7" fmla="*/ 42 h 80"/>
                  <a:gd name="T8" fmla="*/ 2 w 650"/>
                  <a:gd name="T9" fmla="*/ 1 h 80"/>
                  <a:gd name="T10" fmla="*/ 0 w 650"/>
                  <a:gd name="T11" fmla="*/ 3 h 80"/>
                  <a:gd name="T12" fmla="*/ 351 w 650"/>
                  <a:gd name="T13" fmla="*/ 65 h 80"/>
                  <a:gd name="T14" fmla="*/ 499 w 650"/>
                  <a:gd name="T15" fmla="*/ 59 h 80"/>
                  <a:gd name="T16" fmla="*/ 581 w 650"/>
                  <a:gd name="T17" fmla="*/ 61 h 80"/>
                  <a:gd name="T18" fmla="*/ 648 w 650"/>
                  <a:gd name="T19" fmla="*/ 79 h 80"/>
                  <a:gd name="T20" fmla="*/ 649 w 650"/>
                  <a:gd name="T21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0" h="80">
                    <a:moveTo>
                      <a:pt x="649" y="78"/>
                    </a:moveTo>
                    <a:cubicBezTo>
                      <a:pt x="619" y="52"/>
                      <a:pt x="559" y="57"/>
                      <a:pt x="522" y="57"/>
                    </a:cubicBezTo>
                    <a:cubicBezTo>
                      <a:pt x="471" y="57"/>
                      <a:pt x="421" y="64"/>
                      <a:pt x="370" y="64"/>
                    </a:cubicBezTo>
                    <a:cubicBezTo>
                      <a:pt x="301" y="64"/>
                      <a:pt x="231" y="54"/>
                      <a:pt x="163" y="42"/>
                    </a:cubicBezTo>
                    <a:cubicBezTo>
                      <a:pt x="109" y="32"/>
                      <a:pt x="54" y="19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111" y="42"/>
                      <a:pt x="234" y="62"/>
                      <a:pt x="351" y="65"/>
                    </a:cubicBezTo>
                    <a:cubicBezTo>
                      <a:pt x="401" y="67"/>
                      <a:pt x="450" y="60"/>
                      <a:pt x="499" y="59"/>
                    </a:cubicBezTo>
                    <a:cubicBezTo>
                      <a:pt x="526" y="59"/>
                      <a:pt x="554" y="59"/>
                      <a:pt x="581" y="61"/>
                    </a:cubicBezTo>
                    <a:cubicBezTo>
                      <a:pt x="602" y="63"/>
                      <a:pt x="630" y="65"/>
                      <a:pt x="648" y="79"/>
                    </a:cubicBezTo>
                    <a:cubicBezTo>
                      <a:pt x="648" y="80"/>
                      <a:pt x="650" y="78"/>
                      <a:pt x="64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163"/>
              <p:cNvSpPr/>
              <p:nvPr/>
            </p:nvSpPr>
            <p:spPr bwMode="auto">
              <a:xfrm>
                <a:off x="5617" y="1228"/>
                <a:ext cx="240" cy="46"/>
              </a:xfrm>
              <a:custGeom>
                <a:avLst/>
                <a:gdLst>
                  <a:gd name="T0" fmla="*/ 435 w 436"/>
                  <a:gd name="T1" fmla="*/ 82 h 85"/>
                  <a:gd name="T2" fmla="*/ 246 w 436"/>
                  <a:gd name="T3" fmla="*/ 11 h 85"/>
                  <a:gd name="T4" fmla="*/ 1 w 436"/>
                  <a:gd name="T5" fmla="*/ 27 h 85"/>
                  <a:gd name="T6" fmla="*/ 1 w 436"/>
                  <a:gd name="T7" fmla="*/ 30 h 85"/>
                  <a:gd name="T8" fmla="*/ 245 w 436"/>
                  <a:gd name="T9" fmla="*/ 13 h 85"/>
                  <a:gd name="T10" fmla="*/ 434 w 436"/>
                  <a:gd name="T11" fmla="*/ 84 h 85"/>
                  <a:gd name="T12" fmla="*/ 435 w 436"/>
                  <a:gd name="T13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6" h="85">
                    <a:moveTo>
                      <a:pt x="435" y="82"/>
                    </a:moveTo>
                    <a:cubicBezTo>
                      <a:pt x="379" y="37"/>
                      <a:pt x="317" y="20"/>
                      <a:pt x="246" y="11"/>
                    </a:cubicBezTo>
                    <a:cubicBezTo>
                      <a:pt x="164" y="0"/>
                      <a:pt x="82" y="17"/>
                      <a:pt x="1" y="27"/>
                    </a:cubicBezTo>
                    <a:cubicBezTo>
                      <a:pt x="0" y="27"/>
                      <a:pt x="0" y="30"/>
                      <a:pt x="1" y="30"/>
                    </a:cubicBezTo>
                    <a:cubicBezTo>
                      <a:pt x="82" y="20"/>
                      <a:pt x="163" y="2"/>
                      <a:pt x="245" y="13"/>
                    </a:cubicBezTo>
                    <a:cubicBezTo>
                      <a:pt x="315" y="22"/>
                      <a:pt x="378" y="39"/>
                      <a:pt x="434" y="84"/>
                    </a:cubicBezTo>
                    <a:cubicBezTo>
                      <a:pt x="435" y="85"/>
                      <a:pt x="436" y="83"/>
                      <a:pt x="43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164"/>
              <p:cNvSpPr/>
              <p:nvPr/>
            </p:nvSpPr>
            <p:spPr bwMode="auto">
              <a:xfrm>
                <a:off x="5634" y="1211"/>
                <a:ext cx="210" cy="33"/>
              </a:xfrm>
              <a:custGeom>
                <a:avLst/>
                <a:gdLst>
                  <a:gd name="T0" fmla="*/ 382 w 382"/>
                  <a:gd name="T1" fmla="*/ 58 h 61"/>
                  <a:gd name="T2" fmla="*/ 204 w 382"/>
                  <a:gd name="T3" fmla="*/ 3 h 61"/>
                  <a:gd name="T4" fmla="*/ 1 w 382"/>
                  <a:gd name="T5" fmla="*/ 22 h 61"/>
                  <a:gd name="T6" fmla="*/ 1 w 382"/>
                  <a:gd name="T7" fmla="*/ 25 h 61"/>
                  <a:gd name="T8" fmla="*/ 203 w 382"/>
                  <a:gd name="T9" fmla="*/ 5 h 61"/>
                  <a:gd name="T10" fmla="*/ 380 w 382"/>
                  <a:gd name="T11" fmla="*/ 60 h 61"/>
                  <a:gd name="T12" fmla="*/ 382 w 382"/>
                  <a:gd name="T13" fmla="*/ 5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61">
                    <a:moveTo>
                      <a:pt x="382" y="58"/>
                    </a:moveTo>
                    <a:cubicBezTo>
                      <a:pt x="334" y="19"/>
                      <a:pt x="265" y="6"/>
                      <a:pt x="204" y="3"/>
                    </a:cubicBezTo>
                    <a:cubicBezTo>
                      <a:pt x="137" y="0"/>
                      <a:pt x="68" y="7"/>
                      <a:pt x="1" y="22"/>
                    </a:cubicBezTo>
                    <a:cubicBezTo>
                      <a:pt x="1" y="22"/>
                      <a:pt x="0" y="25"/>
                      <a:pt x="1" y="25"/>
                    </a:cubicBezTo>
                    <a:cubicBezTo>
                      <a:pt x="67" y="11"/>
                      <a:pt x="135" y="2"/>
                      <a:pt x="203" y="5"/>
                    </a:cubicBezTo>
                    <a:cubicBezTo>
                      <a:pt x="263" y="8"/>
                      <a:pt x="333" y="21"/>
                      <a:pt x="380" y="60"/>
                    </a:cubicBezTo>
                    <a:cubicBezTo>
                      <a:pt x="381" y="61"/>
                      <a:pt x="382" y="59"/>
                      <a:pt x="38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165"/>
              <p:cNvSpPr/>
              <p:nvPr/>
            </p:nvSpPr>
            <p:spPr bwMode="auto">
              <a:xfrm>
                <a:off x="5644" y="1188"/>
                <a:ext cx="180" cy="27"/>
              </a:xfrm>
              <a:custGeom>
                <a:avLst/>
                <a:gdLst>
                  <a:gd name="T0" fmla="*/ 326 w 327"/>
                  <a:gd name="T1" fmla="*/ 47 h 50"/>
                  <a:gd name="T2" fmla="*/ 266 w 327"/>
                  <a:gd name="T3" fmla="*/ 18 h 50"/>
                  <a:gd name="T4" fmla="*/ 193 w 327"/>
                  <a:gd name="T5" fmla="*/ 4 h 50"/>
                  <a:gd name="T6" fmla="*/ 2 w 327"/>
                  <a:gd name="T7" fmla="*/ 36 h 50"/>
                  <a:gd name="T8" fmla="*/ 2 w 327"/>
                  <a:gd name="T9" fmla="*/ 38 h 50"/>
                  <a:gd name="T10" fmla="*/ 186 w 327"/>
                  <a:gd name="T11" fmla="*/ 5 h 50"/>
                  <a:gd name="T12" fmla="*/ 260 w 327"/>
                  <a:gd name="T13" fmla="*/ 18 h 50"/>
                  <a:gd name="T14" fmla="*/ 325 w 327"/>
                  <a:gd name="T15" fmla="*/ 49 h 50"/>
                  <a:gd name="T16" fmla="*/ 326 w 327"/>
                  <a:gd name="T17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7" h="50">
                    <a:moveTo>
                      <a:pt x="326" y="47"/>
                    </a:moveTo>
                    <a:cubicBezTo>
                      <a:pt x="310" y="32"/>
                      <a:pt x="287" y="25"/>
                      <a:pt x="266" y="18"/>
                    </a:cubicBezTo>
                    <a:cubicBezTo>
                      <a:pt x="243" y="11"/>
                      <a:pt x="218" y="5"/>
                      <a:pt x="193" y="4"/>
                    </a:cubicBezTo>
                    <a:cubicBezTo>
                      <a:pt x="129" y="0"/>
                      <a:pt x="62" y="15"/>
                      <a:pt x="2" y="36"/>
                    </a:cubicBezTo>
                    <a:cubicBezTo>
                      <a:pt x="1" y="36"/>
                      <a:pt x="0" y="38"/>
                      <a:pt x="2" y="38"/>
                    </a:cubicBezTo>
                    <a:cubicBezTo>
                      <a:pt x="61" y="18"/>
                      <a:pt x="124" y="5"/>
                      <a:pt x="186" y="5"/>
                    </a:cubicBezTo>
                    <a:cubicBezTo>
                      <a:pt x="211" y="6"/>
                      <a:pt x="236" y="12"/>
                      <a:pt x="260" y="18"/>
                    </a:cubicBezTo>
                    <a:cubicBezTo>
                      <a:pt x="282" y="25"/>
                      <a:pt x="308" y="33"/>
                      <a:pt x="325" y="49"/>
                    </a:cubicBezTo>
                    <a:cubicBezTo>
                      <a:pt x="325" y="50"/>
                      <a:pt x="327" y="48"/>
                      <a:pt x="32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166"/>
              <p:cNvSpPr/>
              <p:nvPr/>
            </p:nvSpPr>
            <p:spPr bwMode="auto">
              <a:xfrm>
                <a:off x="5658" y="1158"/>
                <a:ext cx="137" cy="31"/>
              </a:xfrm>
              <a:custGeom>
                <a:avLst/>
                <a:gdLst>
                  <a:gd name="T0" fmla="*/ 249 w 250"/>
                  <a:gd name="T1" fmla="*/ 38 h 56"/>
                  <a:gd name="T2" fmla="*/ 2 w 250"/>
                  <a:gd name="T3" fmla="*/ 53 h 56"/>
                  <a:gd name="T4" fmla="*/ 1 w 250"/>
                  <a:gd name="T5" fmla="*/ 56 h 56"/>
                  <a:gd name="T6" fmla="*/ 248 w 250"/>
                  <a:gd name="T7" fmla="*/ 39 h 56"/>
                  <a:gd name="T8" fmla="*/ 249 w 250"/>
                  <a:gd name="T9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6">
                    <a:moveTo>
                      <a:pt x="249" y="38"/>
                    </a:moveTo>
                    <a:cubicBezTo>
                      <a:pt x="171" y="0"/>
                      <a:pt x="78" y="16"/>
                      <a:pt x="2" y="53"/>
                    </a:cubicBezTo>
                    <a:cubicBezTo>
                      <a:pt x="2" y="53"/>
                      <a:pt x="0" y="56"/>
                      <a:pt x="1" y="56"/>
                    </a:cubicBezTo>
                    <a:cubicBezTo>
                      <a:pt x="76" y="19"/>
                      <a:pt x="170" y="2"/>
                      <a:pt x="248" y="39"/>
                    </a:cubicBezTo>
                    <a:cubicBezTo>
                      <a:pt x="249" y="40"/>
                      <a:pt x="250" y="38"/>
                      <a:pt x="24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167"/>
              <p:cNvSpPr/>
              <p:nvPr/>
            </p:nvSpPr>
            <p:spPr bwMode="auto">
              <a:xfrm>
                <a:off x="5673" y="1144"/>
                <a:ext cx="103" cy="21"/>
              </a:xfrm>
              <a:custGeom>
                <a:avLst/>
                <a:gdLst>
                  <a:gd name="T0" fmla="*/ 186 w 187"/>
                  <a:gd name="T1" fmla="*/ 27 h 39"/>
                  <a:gd name="T2" fmla="*/ 1 w 187"/>
                  <a:gd name="T3" fmla="*/ 37 h 39"/>
                  <a:gd name="T4" fmla="*/ 1 w 187"/>
                  <a:gd name="T5" fmla="*/ 39 h 39"/>
                  <a:gd name="T6" fmla="*/ 185 w 187"/>
                  <a:gd name="T7" fmla="*/ 29 h 39"/>
                  <a:gd name="T8" fmla="*/ 186 w 187"/>
                  <a:gd name="T9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39">
                    <a:moveTo>
                      <a:pt x="186" y="27"/>
                    </a:moveTo>
                    <a:cubicBezTo>
                      <a:pt x="127" y="0"/>
                      <a:pt x="58" y="11"/>
                      <a:pt x="1" y="37"/>
                    </a:cubicBezTo>
                    <a:cubicBezTo>
                      <a:pt x="0" y="37"/>
                      <a:pt x="0" y="39"/>
                      <a:pt x="1" y="39"/>
                    </a:cubicBezTo>
                    <a:cubicBezTo>
                      <a:pt x="58" y="13"/>
                      <a:pt x="126" y="2"/>
                      <a:pt x="185" y="29"/>
                    </a:cubicBezTo>
                    <a:cubicBezTo>
                      <a:pt x="186" y="30"/>
                      <a:pt x="187" y="28"/>
                      <a:pt x="1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168"/>
              <p:cNvSpPr/>
              <p:nvPr/>
            </p:nvSpPr>
            <p:spPr bwMode="auto">
              <a:xfrm>
                <a:off x="5684" y="1131"/>
                <a:ext cx="65" cy="12"/>
              </a:xfrm>
              <a:custGeom>
                <a:avLst/>
                <a:gdLst>
                  <a:gd name="T0" fmla="*/ 118 w 118"/>
                  <a:gd name="T1" fmla="*/ 9 h 22"/>
                  <a:gd name="T2" fmla="*/ 1 w 118"/>
                  <a:gd name="T3" fmla="*/ 19 h 22"/>
                  <a:gd name="T4" fmla="*/ 0 w 118"/>
                  <a:gd name="T5" fmla="*/ 22 h 22"/>
                  <a:gd name="T6" fmla="*/ 117 w 118"/>
                  <a:gd name="T7" fmla="*/ 11 h 22"/>
                  <a:gd name="T8" fmla="*/ 118 w 118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22">
                    <a:moveTo>
                      <a:pt x="118" y="9"/>
                    </a:moveTo>
                    <a:cubicBezTo>
                      <a:pt x="77" y="0"/>
                      <a:pt x="40" y="3"/>
                      <a:pt x="1" y="19"/>
                    </a:cubicBezTo>
                    <a:cubicBezTo>
                      <a:pt x="0" y="19"/>
                      <a:pt x="0" y="22"/>
                      <a:pt x="0" y="22"/>
                    </a:cubicBezTo>
                    <a:cubicBezTo>
                      <a:pt x="39" y="6"/>
                      <a:pt x="76" y="2"/>
                      <a:pt x="117" y="11"/>
                    </a:cubicBezTo>
                    <a:cubicBezTo>
                      <a:pt x="117" y="11"/>
                      <a:pt x="118" y="9"/>
                      <a:pt x="1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169"/>
              <p:cNvSpPr/>
              <p:nvPr/>
            </p:nvSpPr>
            <p:spPr bwMode="auto">
              <a:xfrm>
                <a:off x="5693" y="1116"/>
                <a:ext cx="35" cy="11"/>
              </a:xfrm>
              <a:custGeom>
                <a:avLst/>
                <a:gdLst>
                  <a:gd name="T0" fmla="*/ 63 w 64"/>
                  <a:gd name="T1" fmla="*/ 7 h 20"/>
                  <a:gd name="T2" fmla="*/ 1 w 64"/>
                  <a:gd name="T3" fmla="*/ 16 h 20"/>
                  <a:gd name="T4" fmla="*/ 1 w 64"/>
                  <a:gd name="T5" fmla="*/ 19 h 20"/>
                  <a:gd name="T6" fmla="*/ 62 w 64"/>
                  <a:gd name="T7" fmla="*/ 9 h 20"/>
                  <a:gd name="T8" fmla="*/ 63 w 64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">
                    <a:moveTo>
                      <a:pt x="63" y="7"/>
                    </a:moveTo>
                    <a:cubicBezTo>
                      <a:pt x="42" y="0"/>
                      <a:pt x="21" y="8"/>
                      <a:pt x="1" y="16"/>
                    </a:cubicBezTo>
                    <a:cubicBezTo>
                      <a:pt x="1" y="17"/>
                      <a:pt x="0" y="20"/>
                      <a:pt x="1" y="19"/>
                    </a:cubicBezTo>
                    <a:cubicBezTo>
                      <a:pt x="21" y="11"/>
                      <a:pt x="41" y="2"/>
                      <a:pt x="62" y="9"/>
                    </a:cubicBezTo>
                    <a:cubicBezTo>
                      <a:pt x="63" y="9"/>
                      <a:pt x="64" y="7"/>
                      <a:pt x="6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170"/>
              <p:cNvSpPr/>
              <p:nvPr/>
            </p:nvSpPr>
            <p:spPr bwMode="auto">
              <a:xfrm>
                <a:off x="5539" y="1341"/>
                <a:ext cx="336" cy="51"/>
              </a:xfrm>
              <a:custGeom>
                <a:avLst/>
                <a:gdLst>
                  <a:gd name="T0" fmla="*/ 610 w 612"/>
                  <a:gd name="T1" fmla="*/ 38 h 92"/>
                  <a:gd name="T2" fmla="*/ 463 w 612"/>
                  <a:gd name="T3" fmla="*/ 77 h 92"/>
                  <a:gd name="T4" fmla="*/ 304 w 612"/>
                  <a:gd name="T5" fmla="*/ 84 h 92"/>
                  <a:gd name="T6" fmla="*/ 157 w 612"/>
                  <a:gd name="T7" fmla="*/ 61 h 92"/>
                  <a:gd name="T8" fmla="*/ 2 w 612"/>
                  <a:gd name="T9" fmla="*/ 1 h 92"/>
                  <a:gd name="T10" fmla="*/ 0 w 612"/>
                  <a:gd name="T11" fmla="*/ 2 h 92"/>
                  <a:gd name="T12" fmla="*/ 142 w 612"/>
                  <a:gd name="T13" fmla="*/ 59 h 92"/>
                  <a:gd name="T14" fmla="*/ 290 w 612"/>
                  <a:gd name="T15" fmla="*/ 85 h 92"/>
                  <a:gd name="T16" fmla="*/ 610 w 612"/>
                  <a:gd name="T17" fmla="*/ 39 h 92"/>
                  <a:gd name="T18" fmla="*/ 610 w 612"/>
                  <a:gd name="T19" fmla="*/ 3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2" h="92">
                    <a:moveTo>
                      <a:pt x="610" y="38"/>
                    </a:moveTo>
                    <a:cubicBezTo>
                      <a:pt x="562" y="55"/>
                      <a:pt x="513" y="68"/>
                      <a:pt x="463" y="77"/>
                    </a:cubicBezTo>
                    <a:cubicBezTo>
                      <a:pt x="411" y="86"/>
                      <a:pt x="357" y="86"/>
                      <a:pt x="304" y="84"/>
                    </a:cubicBezTo>
                    <a:cubicBezTo>
                      <a:pt x="254" y="82"/>
                      <a:pt x="205" y="74"/>
                      <a:pt x="157" y="61"/>
                    </a:cubicBezTo>
                    <a:cubicBezTo>
                      <a:pt x="105" y="47"/>
                      <a:pt x="48" y="28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43" y="28"/>
                      <a:pt x="95" y="44"/>
                      <a:pt x="142" y="59"/>
                    </a:cubicBezTo>
                    <a:cubicBezTo>
                      <a:pt x="190" y="74"/>
                      <a:pt x="240" y="82"/>
                      <a:pt x="290" y="85"/>
                    </a:cubicBezTo>
                    <a:cubicBezTo>
                      <a:pt x="400" y="92"/>
                      <a:pt x="506" y="77"/>
                      <a:pt x="610" y="39"/>
                    </a:cubicBezTo>
                    <a:cubicBezTo>
                      <a:pt x="611" y="39"/>
                      <a:pt x="612" y="37"/>
                      <a:pt x="61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171"/>
              <p:cNvSpPr/>
              <p:nvPr/>
            </p:nvSpPr>
            <p:spPr bwMode="auto">
              <a:xfrm>
                <a:off x="5553" y="1366"/>
                <a:ext cx="306" cy="45"/>
              </a:xfrm>
              <a:custGeom>
                <a:avLst/>
                <a:gdLst>
                  <a:gd name="T0" fmla="*/ 555 w 556"/>
                  <a:gd name="T1" fmla="*/ 23 h 81"/>
                  <a:gd name="T2" fmla="*/ 280 w 556"/>
                  <a:gd name="T3" fmla="*/ 75 h 81"/>
                  <a:gd name="T4" fmla="*/ 2 w 556"/>
                  <a:gd name="T5" fmla="*/ 0 h 81"/>
                  <a:gd name="T6" fmla="*/ 1 w 556"/>
                  <a:gd name="T7" fmla="*/ 2 h 81"/>
                  <a:gd name="T8" fmla="*/ 279 w 556"/>
                  <a:gd name="T9" fmla="*/ 77 h 81"/>
                  <a:gd name="T10" fmla="*/ 553 w 556"/>
                  <a:gd name="T11" fmla="*/ 26 h 81"/>
                  <a:gd name="T12" fmla="*/ 555 w 556"/>
                  <a:gd name="T13" fmla="*/ 2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6" h="81">
                    <a:moveTo>
                      <a:pt x="555" y="23"/>
                    </a:moveTo>
                    <a:cubicBezTo>
                      <a:pt x="469" y="60"/>
                      <a:pt x="373" y="78"/>
                      <a:pt x="280" y="75"/>
                    </a:cubicBezTo>
                    <a:cubicBezTo>
                      <a:pt x="184" y="72"/>
                      <a:pt x="88" y="43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7" y="45"/>
                      <a:pt x="182" y="73"/>
                      <a:pt x="279" y="77"/>
                    </a:cubicBezTo>
                    <a:cubicBezTo>
                      <a:pt x="372" y="81"/>
                      <a:pt x="468" y="62"/>
                      <a:pt x="553" y="26"/>
                    </a:cubicBezTo>
                    <a:cubicBezTo>
                      <a:pt x="553" y="25"/>
                      <a:pt x="556" y="23"/>
                      <a:pt x="55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172"/>
              <p:cNvSpPr/>
              <p:nvPr/>
            </p:nvSpPr>
            <p:spPr bwMode="auto">
              <a:xfrm>
                <a:off x="5558" y="1383"/>
                <a:ext cx="276" cy="45"/>
              </a:xfrm>
              <a:custGeom>
                <a:avLst/>
                <a:gdLst>
                  <a:gd name="T0" fmla="*/ 500 w 501"/>
                  <a:gd name="T1" fmla="*/ 30 h 81"/>
                  <a:gd name="T2" fmla="*/ 270 w 501"/>
                  <a:gd name="T3" fmla="*/ 75 h 81"/>
                  <a:gd name="T4" fmla="*/ 2 w 501"/>
                  <a:gd name="T5" fmla="*/ 0 h 81"/>
                  <a:gd name="T6" fmla="*/ 1 w 501"/>
                  <a:gd name="T7" fmla="*/ 2 h 81"/>
                  <a:gd name="T8" fmla="*/ 270 w 501"/>
                  <a:gd name="T9" fmla="*/ 76 h 81"/>
                  <a:gd name="T10" fmla="*/ 500 w 501"/>
                  <a:gd name="T11" fmla="*/ 32 h 81"/>
                  <a:gd name="T12" fmla="*/ 500 w 501"/>
                  <a:gd name="T13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1" h="81">
                    <a:moveTo>
                      <a:pt x="500" y="30"/>
                    </a:moveTo>
                    <a:cubicBezTo>
                      <a:pt x="433" y="73"/>
                      <a:pt x="348" y="78"/>
                      <a:pt x="270" y="75"/>
                    </a:cubicBezTo>
                    <a:cubicBezTo>
                      <a:pt x="177" y="71"/>
                      <a:pt x="85" y="43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84" y="46"/>
                      <a:pt x="176" y="71"/>
                      <a:pt x="270" y="76"/>
                    </a:cubicBezTo>
                    <a:cubicBezTo>
                      <a:pt x="347" y="81"/>
                      <a:pt x="433" y="74"/>
                      <a:pt x="500" y="32"/>
                    </a:cubicBezTo>
                    <a:cubicBezTo>
                      <a:pt x="500" y="31"/>
                      <a:pt x="501" y="29"/>
                      <a:pt x="50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173"/>
              <p:cNvSpPr/>
              <p:nvPr/>
            </p:nvSpPr>
            <p:spPr bwMode="auto">
              <a:xfrm>
                <a:off x="5561" y="1400"/>
                <a:ext cx="216" cy="47"/>
              </a:xfrm>
              <a:custGeom>
                <a:avLst/>
                <a:gdLst>
                  <a:gd name="T0" fmla="*/ 392 w 393"/>
                  <a:gd name="T1" fmla="*/ 62 h 85"/>
                  <a:gd name="T2" fmla="*/ 207 w 393"/>
                  <a:gd name="T3" fmla="*/ 73 h 85"/>
                  <a:gd name="T4" fmla="*/ 2 w 393"/>
                  <a:gd name="T5" fmla="*/ 1 h 85"/>
                  <a:gd name="T6" fmla="*/ 1 w 393"/>
                  <a:gd name="T7" fmla="*/ 3 h 85"/>
                  <a:gd name="T8" fmla="*/ 218 w 393"/>
                  <a:gd name="T9" fmla="*/ 76 h 85"/>
                  <a:gd name="T10" fmla="*/ 392 w 393"/>
                  <a:gd name="T11" fmla="*/ 64 h 85"/>
                  <a:gd name="T12" fmla="*/ 392 w 393"/>
                  <a:gd name="T13" fmla="*/ 6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3" h="85">
                    <a:moveTo>
                      <a:pt x="392" y="62"/>
                    </a:moveTo>
                    <a:cubicBezTo>
                      <a:pt x="336" y="85"/>
                      <a:pt x="267" y="80"/>
                      <a:pt x="207" y="73"/>
                    </a:cubicBezTo>
                    <a:cubicBezTo>
                      <a:pt x="135" y="63"/>
                      <a:pt x="67" y="33"/>
                      <a:pt x="2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71" y="37"/>
                      <a:pt x="141" y="65"/>
                      <a:pt x="218" y="76"/>
                    </a:cubicBezTo>
                    <a:cubicBezTo>
                      <a:pt x="273" y="84"/>
                      <a:pt x="340" y="85"/>
                      <a:pt x="392" y="64"/>
                    </a:cubicBezTo>
                    <a:cubicBezTo>
                      <a:pt x="393" y="63"/>
                      <a:pt x="393" y="61"/>
                      <a:pt x="39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4" name="Freeform 174"/>
              <p:cNvSpPr/>
              <p:nvPr/>
            </p:nvSpPr>
            <p:spPr bwMode="auto">
              <a:xfrm>
                <a:off x="5561" y="1415"/>
                <a:ext cx="153" cy="44"/>
              </a:xfrm>
              <a:custGeom>
                <a:avLst/>
                <a:gdLst>
                  <a:gd name="T0" fmla="*/ 277 w 278"/>
                  <a:gd name="T1" fmla="*/ 78 h 80"/>
                  <a:gd name="T2" fmla="*/ 2 w 278"/>
                  <a:gd name="T3" fmla="*/ 0 h 80"/>
                  <a:gd name="T4" fmla="*/ 1 w 278"/>
                  <a:gd name="T5" fmla="*/ 2 h 80"/>
                  <a:gd name="T6" fmla="*/ 276 w 278"/>
                  <a:gd name="T7" fmla="*/ 80 h 80"/>
                  <a:gd name="T8" fmla="*/ 277 w 278"/>
                  <a:gd name="T9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80">
                    <a:moveTo>
                      <a:pt x="277" y="78"/>
                    </a:moveTo>
                    <a:cubicBezTo>
                      <a:pt x="179" y="78"/>
                      <a:pt x="88" y="47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86" y="49"/>
                      <a:pt x="178" y="80"/>
                      <a:pt x="276" y="80"/>
                    </a:cubicBezTo>
                    <a:cubicBezTo>
                      <a:pt x="277" y="80"/>
                      <a:pt x="278" y="78"/>
                      <a:pt x="277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5" name="Freeform 175"/>
              <p:cNvSpPr/>
              <p:nvPr/>
            </p:nvSpPr>
            <p:spPr bwMode="auto">
              <a:xfrm>
                <a:off x="5560" y="1434"/>
                <a:ext cx="97" cy="36"/>
              </a:xfrm>
              <a:custGeom>
                <a:avLst/>
                <a:gdLst>
                  <a:gd name="T0" fmla="*/ 176 w 176"/>
                  <a:gd name="T1" fmla="*/ 64 h 66"/>
                  <a:gd name="T2" fmla="*/ 2 w 176"/>
                  <a:gd name="T3" fmla="*/ 0 h 66"/>
                  <a:gd name="T4" fmla="*/ 0 w 176"/>
                  <a:gd name="T5" fmla="*/ 2 h 66"/>
                  <a:gd name="T6" fmla="*/ 174 w 176"/>
                  <a:gd name="T7" fmla="*/ 66 h 66"/>
                  <a:gd name="T8" fmla="*/ 176 w 176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66">
                    <a:moveTo>
                      <a:pt x="176" y="64"/>
                    </a:moveTo>
                    <a:cubicBezTo>
                      <a:pt x="114" y="57"/>
                      <a:pt x="54" y="31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53" y="33"/>
                      <a:pt x="113" y="59"/>
                      <a:pt x="174" y="66"/>
                    </a:cubicBezTo>
                    <a:cubicBezTo>
                      <a:pt x="175" y="66"/>
                      <a:pt x="176" y="65"/>
                      <a:pt x="176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6" name="Freeform 176"/>
              <p:cNvSpPr/>
              <p:nvPr/>
            </p:nvSpPr>
            <p:spPr bwMode="auto">
              <a:xfrm>
                <a:off x="5554" y="1448"/>
                <a:ext cx="58" cy="23"/>
              </a:xfrm>
              <a:custGeom>
                <a:avLst/>
                <a:gdLst>
                  <a:gd name="T0" fmla="*/ 104 w 105"/>
                  <a:gd name="T1" fmla="*/ 39 h 41"/>
                  <a:gd name="T2" fmla="*/ 2 w 105"/>
                  <a:gd name="T3" fmla="*/ 0 h 41"/>
                  <a:gd name="T4" fmla="*/ 0 w 105"/>
                  <a:gd name="T5" fmla="*/ 2 h 41"/>
                  <a:gd name="T6" fmla="*/ 103 w 105"/>
                  <a:gd name="T7" fmla="*/ 41 h 41"/>
                  <a:gd name="T8" fmla="*/ 104 w 105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41">
                    <a:moveTo>
                      <a:pt x="104" y="39"/>
                    </a:moveTo>
                    <a:cubicBezTo>
                      <a:pt x="69" y="30"/>
                      <a:pt x="33" y="19"/>
                      <a:pt x="2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31" y="21"/>
                      <a:pt x="68" y="32"/>
                      <a:pt x="103" y="41"/>
                    </a:cubicBezTo>
                    <a:cubicBezTo>
                      <a:pt x="103" y="41"/>
                      <a:pt x="105" y="39"/>
                      <a:pt x="10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Freeform 177"/>
              <p:cNvSpPr/>
              <p:nvPr/>
            </p:nvSpPr>
            <p:spPr bwMode="auto">
              <a:xfrm>
                <a:off x="5005" y="769"/>
                <a:ext cx="132" cy="469"/>
              </a:xfrm>
              <a:custGeom>
                <a:avLst/>
                <a:gdLst>
                  <a:gd name="T0" fmla="*/ 18 w 241"/>
                  <a:gd name="T1" fmla="*/ 5 h 856"/>
                  <a:gd name="T2" fmla="*/ 15 w 241"/>
                  <a:gd name="T3" fmla="*/ 227 h 856"/>
                  <a:gd name="T4" fmla="*/ 49 w 241"/>
                  <a:gd name="T5" fmla="*/ 338 h 856"/>
                  <a:gd name="T6" fmla="*/ 86 w 241"/>
                  <a:gd name="T7" fmla="*/ 382 h 856"/>
                  <a:gd name="T8" fmla="*/ 98 w 241"/>
                  <a:gd name="T9" fmla="*/ 420 h 856"/>
                  <a:gd name="T10" fmla="*/ 85 w 241"/>
                  <a:gd name="T11" fmla="*/ 537 h 856"/>
                  <a:gd name="T12" fmla="*/ 142 w 241"/>
                  <a:gd name="T13" fmla="*/ 649 h 856"/>
                  <a:gd name="T14" fmla="*/ 150 w 241"/>
                  <a:gd name="T15" fmla="*/ 700 h 856"/>
                  <a:gd name="T16" fmla="*/ 163 w 241"/>
                  <a:gd name="T17" fmla="*/ 764 h 856"/>
                  <a:gd name="T18" fmla="*/ 235 w 241"/>
                  <a:gd name="T19" fmla="*/ 855 h 856"/>
                  <a:gd name="T20" fmla="*/ 240 w 241"/>
                  <a:gd name="T21" fmla="*/ 852 h 856"/>
                  <a:gd name="T22" fmla="*/ 165 w 241"/>
                  <a:gd name="T23" fmla="*/ 753 h 856"/>
                  <a:gd name="T24" fmla="*/ 145 w 241"/>
                  <a:gd name="T25" fmla="*/ 639 h 856"/>
                  <a:gd name="T26" fmla="*/ 90 w 241"/>
                  <a:gd name="T27" fmla="*/ 532 h 856"/>
                  <a:gd name="T28" fmla="*/ 103 w 241"/>
                  <a:gd name="T29" fmla="*/ 416 h 856"/>
                  <a:gd name="T30" fmla="*/ 66 w 241"/>
                  <a:gd name="T31" fmla="*/ 352 h 856"/>
                  <a:gd name="T32" fmla="*/ 21 w 241"/>
                  <a:gd name="T33" fmla="*/ 229 h 856"/>
                  <a:gd name="T34" fmla="*/ 22 w 241"/>
                  <a:gd name="T35" fmla="*/ 1 h 856"/>
                  <a:gd name="T36" fmla="*/ 18 w 241"/>
                  <a:gd name="T37" fmla="*/ 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856">
                    <a:moveTo>
                      <a:pt x="18" y="5"/>
                    </a:moveTo>
                    <a:cubicBezTo>
                      <a:pt x="0" y="77"/>
                      <a:pt x="7" y="155"/>
                      <a:pt x="15" y="227"/>
                    </a:cubicBezTo>
                    <a:cubicBezTo>
                      <a:pt x="20" y="266"/>
                      <a:pt x="29" y="304"/>
                      <a:pt x="49" y="338"/>
                    </a:cubicBezTo>
                    <a:cubicBezTo>
                      <a:pt x="58" y="355"/>
                      <a:pt x="72" y="369"/>
                      <a:pt x="86" y="382"/>
                    </a:cubicBezTo>
                    <a:cubicBezTo>
                      <a:pt x="98" y="393"/>
                      <a:pt x="99" y="405"/>
                      <a:pt x="98" y="420"/>
                    </a:cubicBezTo>
                    <a:cubicBezTo>
                      <a:pt x="96" y="461"/>
                      <a:pt x="78" y="496"/>
                      <a:pt x="85" y="537"/>
                    </a:cubicBezTo>
                    <a:cubicBezTo>
                      <a:pt x="92" y="579"/>
                      <a:pt x="129" y="609"/>
                      <a:pt x="142" y="649"/>
                    </a:cubicBezTo>
                    <a:cubicBezTo>
                      <a:pt x="148" y="666"/>
                      <a:pt x="149" y="683"/>
                      <a:pt x="150" y="700"/>
                    </a:cubicBezTo>
                    <a:cubicBezTo>
                      <a:pt x="150" y="722"/>
                      <a:pt x="156" y="744"/>
                      <a:pt x="163" y="764"/>
                    </a:cubicBezTo>
                    <a:cubicBezTo>
                      <a:pt x="177" y="801"/>
                      <a:pt x="205" y="830"/>
                      <a:pt x="235" y="855"/>
                    </a:cubicBezTo>
                    <a:cubicBezTo>
                      <a:pt x="236" y="856"/>
                      <a:pt x="241" y="853"/>
                      <a:pt x="240" y="852"/>
                    </a:cubicBezTo>
                    <a:cubicBezTo>
                      <a:pt x="207" y="826"/>
                      <a:pt x="180" y="794"/>
                      <a:pt x="165" y="753"/>
                    </a:cubicBezTo>
                    <a:cubicBezTo>
                      <a:pt x="152" y="716"/>
                      <a:pt x="158" y="676"/>
                      <a:pt x="145" y="639"/>
                    </a:cubicBezTo>
                    <a:cubicBezTo>
                      <a:pt x="132" y="600"/>
                      <a:pt x="100" y="573"/>
                      <a:pt x="90" y="532"/>
                    </a:cubicBezTo>
                    <a:cubicBezTo>
                      <a:pt x="81" y="493"/>
                      <a:pt x="100" y="454"/>
                      <a:pt x="103" y="416"/>
                    </a:cubicBezTo>
                    <a:cubicBezTo>
                      <a:pt x="105" y="383"/>
                      <a:pt x="86" y="374"/>
                      <a:pt x="66" y="352"/>
                    </a:cubicBezTo>
                    <a:cubicBezTo>
                      <a:pt x="37" y="319"/>
                      <a:pt x="26" y="271"/>
                      <a:pt x="21" y="229"/>
                    </a:cubicBezTo>
                    <a:cubicBezTo>
                      <a:pt x="11" y="155"/>
                      <a:pt x="4" y="74"/>
                      <a:pt x="22" y="1"/>
                    </a:cubicBezTo>
                    <a:cubicBezTo>
                      <a:pt x="23" y="0"/>
                      <a:pt x="18" y="4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Freeform 178"/>
              <p:cNvSpPr/>
              <p:nvPr/>
            </p:nvSpPr>
            <p:spPr bwMode="auto">
              <a:xfrm>
                <a:off x="5015" y="770"/>
                <a:ext cx="74" cy="269"/>
              </a:xfrm>
              <a:custGeom>
                <a:avLst/>
                <a:gdLst>
                  <a:gd name="T0" fmla="*/ 0 w 134"/>
                  <a:gd name="T1" fmla="*/ 2 h 490"/>
                  <a:gd name="T2" fmla="*/ 132 w 134"/>
                  <a:gd name="T3" fmla="*/ 490 h 490"/>
                  <a:gd name="T4" fmla="*/ 134 w 134"/>
                  <a:gd name="T5" fmla="*/ 488 h 490"/>
                  <a:gd name="T6" fmla="*/ 2 w 134"/>
                  <a:gd name="T7" fmla="*/ 0 h 490"/>
                  <a:gd name="T8" fmla="*/ 0 w 134"/>
                  <a:gd name="T9" fmla="*/ 2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490">
                    <a:moveTo>
                      <a:pt x="0" y="2"/>
                    </a:moveTo>
                    <a:cubicBezTo>
                      <a:pt x="2" y="174"/>
                      <a:pt x="70" y="332"/>
                      <a:pt x="132" y="490"/>
                    </a:cubicBezTo>
                    <a:cubicBezTo>
                      <a:pt x="133" y="490"/>
                      <a:pt x="134" y="489"/>
                      <a:pt x="134" y="488"/>
                    </a:cubicBezTo>
                    <a:cubicBezTo>
                      <a:pt x="71" y="331"/>
                      <a:pt x="4" y="173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Freeform 179"/>
              <p:cNvSpPr/>
              <p:nvPr/>
            </p:nvSpPr>
            <p:spPr bwMode="auto">
              <a:xfrm>
                <a:off x="5112" y="1122"/>
                <a:ext cx="37" cy="126"/>
              </a:xfrm>
              <a:custGeom>
                <a:avLst/>
                <a:gdLst>
                  <a:gd name="T0" fmla="*/ 0 w 67"/>
                  <a:gd name="T1" fmla="*/ 2 h 230"/>
                  <a:gd name="T2" fmla="*/ 65 w 67"/>
                  <a:gd name="T3" fmla="*/ 229 h 230"/>
                  <a:gd name="T4" fmla="*/ 66 w 67"/>
                  <a:gd name="T5" fmla="*/ 228 h 230"/>
                  <a:gd name="T6" fmla="*/ 2 w 67"/>
                  <a:gd name="T7" fmla="*/ 1 h 230"/>
                  <a:gd name="T8" fmla="*/ 0 w 67"/>
                  <a:gd name="T9" fmla="*/ 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30">
                    <a:moveTo>
                      <a:pt x="0" y="2"/>
                    </a:moveTo>
                    <a:cubicBezTo>
                      <a:pt x="18" y="78"/>
                      <a:pt x="39" y="155"/>
                      <a:pt x="65" y="229"/>
                    </a:cubicBezTo>
                    <a:cubicBezTo>
                      <a:pt x="65" y="230"/>
                      <a:pt x="67" y="228"/>
                      <a:pt x="66" y="228"/>
                    </a:cubicBezTo>
                    <a:cubicBezTo>
                      <a:pt x="40" y="153"/>
                      <a:pt x="20" y="77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Freeform 180"/>
              <p:cNvSpPr/>
              <p:nvPr/>
            </p:nvSpPr>
            <p:spPr bwMode="auto">
              <a:xfrm>
                <a:off x="5009" y="820"/>
                <a:ext cx="46" cy="159"/>
              </a:xfrm>
              <a:custGeom>
                <a:avLst/>
                <a:gdLst>
                  <a:gd name="T0" fmla="*/ 0 w 84"/>
                  <a:gd name="T1" fmla="*/ 2 h 291"/>
                  <a:gd name="T2" fmla="*/ 22 w 84"/>
                  <a:gd name="T3" fmla="*/ 150 h 291"/>
                  <a:gd name="T4" fmla="*/ 82 w 84"/>
                  <a:gd name="T5" fmla="*/ 290 h 291"/>
                  <a:gd name="T6" fmla="*/ 84 w 84"/>
                  <a:gd name="T7" fmla="*/ 289 h 291"/>
                  <a:gd name="T8" fmla="*/ 23 w 84"/>
                  <a:gd name="T9" fmla="*/ 149 h 291"/>
                  <a:gd name="T10" fmla="*/ 2 w 84"/>
                  <a:gd name="T11" fmla="*/ 1 h 291"/>
                  <a:gd name="T12" fmla="*/ 0 w 84"/>
                  <a:gd name="T13" fmla="*/ 2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291">
                    <a:moveTo>
                      <a:pt x="0" y="2"/>
                    </a:moveTo>
                    <a:cubicBezTo>
                      <a:pt x="0" y="52"/>
                      <a:pt x="9" y="102"/>
                      <a:pt x="22" y="150"/>
                    </a:cubicBezTo>
                    <a:cubicBezTo>
                      <a:pt x="34" y="199"/>
                      <a:pt x="53" y="249"/>
                      <a:pt x="82" y="290"/>
                    </a:cubicBezTo>
                    <a:cubicBezTo>
                      <a:pt x="83" y="291"/>
                      <a:pt x="84" y="290"/>
                      <a:pt x="84" y="289"/>
                    </a:cubicBezTo>
                    <a:cubicBezTo>
                      <a:pt x="54" y="247"/>
                      <a:pt x="37" y="198"/>
                      <a:pt x="23" y="149"/>
                    </a:cubicBezTo>
                    <a:cubicBezTo>
                      <a:pt x="10" y="101"/>
                      <a:pt x="2" y="5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Freeform 181"/>
              <p:cNvSpPr/>
              <p:nvPr/>
            </p:nvSpPr>
            <p:spPr bwMode="auto">
              <a:xfrm>
                <a:off x="5081" y="1054"/>
                <a:ext cx="68" cy="194"/>
              </a:xfrm>
              <a:custGeom>
                <a:avLst/>
                <a:gdLst>
                  <a:gd name="T0" fmla="*/ 1 w 124"/>
                  <a:gd name="T1" fmla="*/ 2 h 354"/>
                  <a:gd name="T2" fmla="*/ 122 w 124"/>
                  <a:gd name="T3" fmla="*/ 353 h 354"/>
                  <a:gd name="T4" fmla="*/ 123 w 124"/>
                  <a:gd name="T5" fmla="*/ 352 h 354"/>
                  <a:gd name="T6" fmla="*/ 2 w 124"/>
                  <a:gd name="T7" fmla="*/ 0 h 354"/>
                  <a:gd name="T8" fmla="*/ 1 w 124"/>
                  <a:gd name="T9" fmla="*/ 2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354">
                    <a:moveTo>
                      <a:pt x="1" y="2"/>
                    </a:moveTo>
                    <a:cubicBezTo>
                      <a:pt x="41" y="119"/>
                      <a:pt x="57" y="245"/>
                      <a:pt x="122" y="353"/>
                    </a:cubicBezTo>
                    <a:cubicBezTo>
                      <a:pt x="122" y="354"/>
                      <a:pt x="124" y="352"/>
                      <a:pt x="123" y="352"/>
                    </a:cubicBezTo>
                    <a:cubicBezTo>
                      <a:pt x="59" y="244"/>
                      <a:pt x="42" y="118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2" name="Freeform 182"/>
              <p:cNvSpPr/>
              <p:nvPr/>
            </p:nvSpPr>
            <p:spPr bwMode="auto">
              <a:xfrm>
                <a:off x="5060" y="994"/>
                <a:ext cx="18" cy="49"/>
              </a:xfrm>
              <a:custGeom>
                <a:avLst/>
                <a:gdLst>
                  <a:gd name="T0" fmla="*/ 0 w 33"/>
                  <a:gd name="T1" fmla="*/ 2 h 90"/>
                  <a:gd name="T2" fmla="*/ 31 w 33"/>
                  <a:gd name="T3" fmla="*/ 90 h 90"/>
                  <a:gd name="T4" fmla="*/ 33 w 33"/>
                  <a:gd name="T5" fmla="*/ 88 h 90"/>
                  <a:gd name="T6" fmla="*/ 2 w 33"/>
                  <a:gd name="T7" fmla="*/ 1 h 90"/>
                  <a:gd name="T8" fmla="*/ 0 w 33"/>
                  <a:gd name="T9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0">
                    <a:moveTo>
                      <a:pt x="0" y="2"/>
                    </a:moveTo>
                    <a:cubicBezTo>
                      <a:pt x="7" y="32"/>
                      <a:pt x="20" y="61"/>
                      <a:pt x="31" y="90"/>
                    </a:cubicBezTo>
                    <a:cubicBezTo>
                      <a:pt x="31" y="90"/>
                      <a:pt x="33" y="89"/>
                      <a:pt x="33" y="88"/>
                    </a:cubicBezTo>
                    <a:cubicBezTo>
                      <a:pt x="22" y="59"/>
                      <a:pt x="9" y="3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Freeform 183"/>
              <p:cNvSpPr/>
              <p:nvPr/>
            </p:nvSpPr>
            <p:spPr bwMode="auto">
              <a:xfrm>
                <a:off x="5055" y="1024"/>
                <a:ext cx="96" cy="227"/>
              </a:xfrm>
              <a:custGeom>
                <a:avLst/>
                <a:gdLst>
                  <a:gd name="T0" fmla="*/ 0 w 175"/>
                  <a:gd name="T1" fmla="*/ 2 h 414"/>
                  <a:gd name="T2" fmla="*/ 77 w 175"/>
                  <a:gd name="T3" fmla="*/ 227 h 414"/>
                  <a:gd name="T4" fmla="*/ 111 w 175"/>
                  <a:gd name="T5" fmla="*/ 329 h 414"/>
                  <a:gd name="T6" fmla="*/ 173 w 175"/>
                  <a:gd name="T7" fmla="*/ 413 h 414"/>
                  <a:gd name="T8" fmla="*/ 174 w 175"/>
                  <a:gd name="T9" fmla="*/ 412 h 414"/>
                  <a:gd name="T10" fmla="*/ 109 w 175"/>
                  <a:gd name="T11" fmla="*/ 320 h 414"/>
                  <a:gd name="T12" fmla="*/ 76 w 175"/>
                  <a:gd name="T13" fmla="*/ 211 h 414"/>
                  <a:gd name="T14" fmla="*/ 2 w 175"/>
                  <a:gd name="T15" fmla="*/ 1 h 414"/>
                  <a:gd name="T16" fmla="*/ 0 w 175"/>
                  <a:gd name="T17" fmla="*/ 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412">
                    <a:moveTo>
                      <a:pt x="0" y="2"/>
                    </a:moveTo>
                    <a:cubicBezTo>
                      <a:pt x="23" y="79"/>
                      <a:pt x="59" y="149"/>
                      <a:pt x="77" y="227"/>
                    </a:cubicBezTo>
                    <a:cubicBezTo>
                      <a:pt x="86" y="262"/>
                      <a:pt x="95" y="297"/>
                      <a:pt x="111" y="329"/>
                    </a:cubicBezTo>
                    <a:cubicBezTo>
                      <a:pt x="128" y="359"/>
                      <a:pt x="149" y="388"/>
                      <a:pt x="173" y="413"/>
                    </a:cubicBezTo>
                    <a:cubicBezTo>
                      <a:pt x="174" y="414"/>
                      <a:pt x="175" y="413"/>
                      <a:pt x="174" y="412"/>
                    </a:cubicBezTo>
                    <a:cubicBezTo>
                      <a:pt x="149" y="385"/>
                      <a:pt x="127" y="354"/>
                      <a:pt x="109" y="320"/>
                    </a:cubicBezTo>
                    <a:cubicBezTo>
                      <a:pt x="92" y="287"/>
                      <a:pt x="85" y="248"/>
                      <a:pt x="76" y="211"/>
                    </a:cubicBezTo>
                    <a:cubicBezTo>
                      <a:pt x="58" y="138"/>
                      <a:pt x="23" y="7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Freeform 184"/>
              <p:cNvSpPr/>
              <p:nvPr/>
            </p:nvSpPr>
            <p:spPr bwMode="auto">
              <a:xfrm>
                <a:off x="5015" y="770"/>
                <a:ext cx="72" cy="234"/>
              </a:xfrm>
              <a:custGeom>
                <a:avLst/>
                <a:gdLst>
                  <a:gd name="T0" fmla="*/ 0 w 131"/>
                  <a:gd name="T1" fmla="*/ 2 h 426"/>
                  <a:gd name="T2" fmla="*/ 59 w 131"/>
                  <a:gd name="T3" fmla="*/ 208 h 426"/>
                  <a:gd name="T4" fmla="*/ 130 w 131"/>
                  <a:gd name="T5" fmla="*/ 426 h 426"/>
                  <a:gd name="T6" fmla="*/ 131 w 131"/>
                  <a:gd name="T7" fmla="*/ 420 h 426"/>
                  <a:gd name="T8" fmla="*/ 61 w 131"/>
                  <a:gd name="T9" fmla="*/ 206 h 426"/>
                  <a:gd name="T10" fmla="*/ 2 w 131"/>
                  <a:gd name="T11" fmla="*/ 0 h 426"/>
                  <a:gd name="T12" fmla="*/ 0 w 131"/>
                  <a:gd name="T13" fmla="*/ 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426">
                    <a:moveTo>
                      <a:pt x="0" y="2"/>
                    </a:moveTo>
                    <a:cubicBezTo>
                      <a:pt x="29" y="68"/>
                      <a:pt x="41" y="139"/>
                      <a:pt x="59" y="208"/>
                    </a:cubicBezTo>
                    <a:cubicBezTo>
                      <a:pt x="78" y="282"/>
                      <a:pt x="106" y="353"/>
                      <a:pt x="130" y="426"/>
                    </a:cubicBezTo>
                    <a:cubicBezTo>
                      <a:pt x="131" y="426"/>
                      <a:pt x="131" y="421"/>
                      <a:pt x="131" y="420"/>
                    </a:cubicBezTo>
                    <a:cubicBezTo>
                      <a:pt x="106" y="348"/>
                      <a:pt x="80" y="280"/>
                      <a:pt x="61" y="206"/>
                    </a:cubicBezTo>
                    <a:cubicBezTo>
                      <a:pt x="42" y="137"/>
                      <a:pt x="31" y="66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Freeform 185"/>
              <p:cNvSpPr/>
              <p:nvPr/>
            </p:nvSpPr>
            <p:spPr bwMode="auto">
              <a:xfrm>
                <a:off x="5109" y="1071"/>
                <a:ext cx="19" cy="75"/>
              </a:xfrm>
              <a:custGeom>
                <a:avLst/>
                <a:gdLst>
                  <a:gd name="T0" fmla="*/ 0 w 35"/>
                  <a:gd name="T1" fmla="*/ 5 h 137"/>
                  <a:gd name="T2" fmla="*/ 33 w 35"/>
                  <a:gd name="T3" fmla="*/ 135 h 137"/>
                  <a:gd name="T4" fmla="*/ 35 w 35"/>
                  <a:gd name="T5" fmla="*/ 134 h 137"/>
                  <a:gd name="T6" fmla="*/ 1 w 35"/>
                  <a:gd name="T7" fmla="*/ 0 h 137"/>
                  <a:gd name="T8" fmla="*/ 0 w 35"/>
                  <a:gd name="T9" fmla="*/ 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7">
                    <a:moveTo>
                      <a:pt x="0" y="5"/>
                    </a:moveTo>
                    <a:cubicBezTo>
                      <a:pt x="14" y="47"/>
                      <a:pt x="27" y="91"/>
                      <a:pt x="33" y="135"/>
                    </a:cubicBezTo>
                    <a:cubicBezTo>
                      <a:pt x="33" y="137"/>
                      <a:pt x="35" y="135"/>
                      <a:pt x="35" y="134"/>
                    </a:cubicBezTo>
                    <a:cubicBezTo>
                      <a:pt x="29" y="89"/>
                      <a:pt x="15" y="44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Freeform 186"/>
              <p:cNvSpPr/>
              <p:nvPr/>
            </p:nvSpPr>
            <p:spPr bwMode="auto">
              <a:xfrm>
                <a:off x="5114" y="1059"/>
                <a:ext cx="14" cy="45"/>
              </a:xfrm>
              <a:custGeom>
                <a:avLst/>
                <a:gdLst>
                  <a:gd name="T0" fmla="*/ 1 w 25"/>
                  <a:gd name="T1" fmla="*/ 2 h 82"/>
                  <a:gd name="T2" fmla="*/ 23 w 25"/>
                  <a:gd name="T3" fmla="*/ 81 h 82"/>
                  <a:gd name="T4" fmla="*/ 25 w 25"/>
                  <a:gd name="T5" fmla="*/ 80 h 82"/>
                  <a:gd name="T6" fmla="*/ 2 w 25"/>
                  <a:gd name="T7" fmla="*/ 1 h 82"/>
                  <a:gd name="T8" fmla="*/ 1 w 25"/>
                  <a:gd name="T9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2">
                    <a:moveTo>
                      <a:pt x="1" y="2"/>
                    </a:moveTo>
                    <a:cubicBezTo>
                      <a:pt x="8" y="28"/>
                      <a:pt x="16" y="55"/>
                      <a:pt x="23" y="81"/>
                    </a:cubicBezTo>
                    <a:cubicBezTo>
                      <a:pt x="24" y="82"/>
                      <a:pt x="25" y="80"/>
                      <a:pt x="25" y="80"/>
                    </a:cubicBezTo>
                    <a:cubicBezTo>
                      <a:pt x="18" y="53"/>
                      <a:pt x="10" y="27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Freeform 187"/>
              <p:cNvSpPr/>
              <p:nvPr/>
            </p:nvSpPr>
            <p:spPr bwMode="auto">
              <a:xfrm>
                <a:off x="5097" y="996"/>
                <a:ext cx="11" cy="37"/>
              </a:xfrm>
              <a:custGeom>
                <a:avLst/>
                <a:gdLst>
                  <a:gd name="T0" fmla="*/ 0 w 20"/>
                  <a:gd name="T1" fmla="*/ 2 h 68"/>
                  <a:gd name="T2" fmla="*/ 18 w 20"/>
                  <a:gd name="T3" fmla="*/ 67 h 68"/>
                  <a:gd name="T4" fmla="*/ 20 w 20"/>
                  <a:gd name="T5" fmla="*/ 66 h 68"/>
                  <a:gd name="T6" fmla="*/ 2 w 20"/>
                  <a:gd name="T7" fmla="*/ 1 h 68"/>
                  <a:gd name="T8" fmla="*/ 0 w 20"/>
                  <a:gd name="T9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8">
                    <a:moveTo>
                      <a:pt x="0" y="2"/>
                    </a:moveTo>
                    <a:cubicBezTo>
                      <a:pt x="6" y="23"/>
                      <a:pt x="12" y="45"/>
                      <a:pt x="18" y="67"/>
                    </a:cubicBezTo>
                    <a:cubicBezTo>
                      <a:pt x="18" y="68"/>
                      <a:pt x="20" y="67"/>
                      <a:pt x="20" y="66"/>
                    </a:cubicBezTo>
                    <a:cubicBezTo>
                      <a:pt x="14" y="44"/>
                      <a:pt x="8" y="2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" name="Freeform 188"/>
              <p:cNvSpPr/>
              <p:nvPr/>
            </p:nvSpPr>
            <p:spPr bwMode="auto">
              <a:xfrm>
                <a:off x="5020" y="770"/>
                <a:ext cx="70" cy="199"/>
              </a:xfrm>
              <a:custGeom>
                <a:avLst/>
                <a:gdLst>
                  <a:gd name="T0" fmla="*/ 1 w 127"/>
                  <a:gd name="T1" fmla="*/ 2 h 364"/>
                  <a:gd name="T2" fmla="*/ 70 w 127"/>
                  <a:gd name="T3" fmla="*/ 175 h 364"/>
                  <a:gd name="T4" fmla="*/ 126 w 127"/>
                  <a:gd name="T5" fmla="*/ 364 h 364"/>
                  <a:gd name="T6" fmla="*/ 127 w 127"/>
                  <a:gd name="T7" fmla="*/ 362 h 364"/>
                  <a:gd name="T8" fmla="*/ 72 w 127"/>
                  <a:gd name="T9" fmla="*/ 173 h 364"/>
                  <a:gd name="T10" fmla="*/ 2 w 127"/>
                  <a:gd name="T11" fmla="*/ 1 h 364"/>
                  <a:gd name="T12" fmla="*/ 1 w 127"/>
                  <a:gd name="T13" fmla="*/ 2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364">
                    <a:moveTo>
                      <a:pt x="1" y="2"/>
                    </a:moveTo>
                    <a:cubicBezTo>
                      <a:pt x="34" y="55"/>
                      <a:pt x="53" y="115"/>
                      <a:pt x="70" y="175"/>
                    </a:cubicBezTo>
                    <a:cubicBezTo>
                      <a:pt x="88" y="238"/>
                      <a:pt x="107" y="301"/>
                      <a:pt x="126" y="364"/>
                    </a:cubicBezTo>
                    <a:cubicBezTo>
                      <a:pt x="126" y="364"/>
                      <a:pt x="127" y="363"/>
                      <a:pt x="127" y="362"/>
                    </a:cubicBezTo>
                    <a:cubicBezTo>
                      <a:pt x="109" y="299"/>
                      <a:pt x="90" y="236"/>
                      <a:pt x="72" y="173"/>
                    </a:cubicBezTo>
                    <a:cubicBezTo>
                      <a:pt x="55" y="113"/>
                      <a:pt x="36" y="53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" name="Freeform 189"/>
              <p:cNvSpPr/>
              <p:nvPr/>
            </p:nvSpPr>
            <p:spPr bwMode="auto">
              <a:xfrm>
                <a:off x="5143" y="1128"/>
                <a:ext cx="9" cy="35"/>
              </a:xfrm>
              <a:custGeom>
                <a:avLst/>
                <a:gdLst>
                  <a:gd name="T0" fmla="*/ 0 w 16"/>
                  <a:gd name="T1" fmla="*/ 2 h 64"/>
                  <a:gd name="T2" fmla="*/ 14 w 16"/>
                  <a:gd name="T3" fmla="*/ 63 h 64"/>
                  <a:gd name="T4" fmla="*/ 15 w 16"/>
                  <a:gd name="T5" fmla="*/ 61 h 64"/>
                  <a:gd name="T6" fmla="*/ 2 w 16"/>
                  <a:gd name="T7" fmla="*/ 1 h 64"/>
                  <a:gd name="T8" fmla="*/ 0 w 16"/>
                  <a:gd name="T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4">
                    <a:moveTo>
                      <a:pt x="0" y="2"/>
                    </a:moveTo>
                    <a:cubicBezTo>
                      <a:pt x="5" y="22"/>
                      <a:pt x="9" y="43"/>
                      <a:pt x="14" y="63"/>
                    </a:cubicBezTo>
                    <a:cubicBezTo>
                      <a:pt x="14" y="64"/>
                      <a:pt x="16" y="62"/>
                      <a:pt x="15" y="61"/>
                    </a:cubicBezTo>
                    <a:cubicBezTo>
                      <a:pt x="11" y="41"/>
                      <a:pt x="6" y="2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" name="Freeform 190"/>
              <p:cNvSpPr/>
              <p:nvPr/>
            </p:nvSpPr>
            <p:spPr bwMode="auto">
              <a:xfrm>
                <a:off x="5126" y="1058"/>
                <a:ext cx="6" cy="16"/>
              </a:xfrm>
              <a:custGeom>
                <a:avLst/>
                <a:gdLst>
                  <a:gd name="T0" fmla="*/ 0 w 10"/>
                  <a:gd name="T1" fmla="*/ 2 h 30"/>
                  <a:gd name="T2" fmla="*/ 8 w 10"/>
                  <a:gd name="T3" fmla="*/ 30 h 30"/>
                  <a:gd name="T4" fmla="*/ 10 w 10"/>
                  <a:gd name="T5" fmla="*/ 28 h 30"/>
                  <a:gd name="T6" fmla="*/ 2 w 10"/>
                  <a:gd name="T7" fmla="*/ 0 h 30"/>
                  <a:gd name="T8" fmla="*/ 0 w 10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0">
                    <a:moveTo>
                      <a:pt x="0" y="2"/>
                    </a:moveTo>
                    <a:cubicBezTo>
                      <a:pt x="3" y="11"/>
                      <a:pt x="6" y="20"/>
                      <a:pt x="8" y="30"/>
                    </a:cubicBezTo>
                    <a:cubicBezTo>
                      <a:pt x="9" y="30"/>
                      <a:pt x="10" y="29"/>
                      <a:pt x="10" y="28"/>
                    </a:cubicBezTo>
                    <a:cubicBezTo>
                      <a:pt x="8" y="19"/>
                      <a:pt x="4" y="10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" name="Freeform 191"/>
              <p:cNvSpPr/>
              <p:nvPr/>
            </p:nvSpPr>
            <p:spPr bwMode="auto">
              <a:xfrm>
                <a:off x="5100" y="960"/>
                <a:ext cx="12" cy="47"/>
              </a:xfrm>
              <a:custGeom>
                <a:avLst/>
                <a:gdLst>
                  <a:gd name="T0" fmla="*/ 0 w 22"/>
                  <a:gd name="T1" fmla="*/ 2 h 85"/>
                  <a:gd name="T2" fmla="*/ 20 w 22"/>
                  <a:gd name="T3" fmla="*/ 84 h 85"/>
                  <a:gd name="T4" fmla="*/ 21 w 22"/>
                  <a:gd name="T5" fmla="*/ 83 h 85"/>
                  <a:gd name="T6" fmla="*/ 2 w 22"/>
                  <a:gd name="T7" fmla="*/ 1 h 85"/>
                  <a:gd name="T8" fmla="*/ 0 w 22"/>
                  <a:gd name="T9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5">
                    <a:moveTo>
                      <a:pt x="0" y="2"/>
                    </a:moveTo>
                    <a:cubicBezTo>
                      <a:pt x="6" y="29"/>
                      <a:pt x="12" y="57"/>
                      <a:pt x="20" y="84"/>
                    </a:cubicBezTo>
                    <a:cubicBezTo>
                      <a:pt x="20" y="85"/>
                      <a:pt x="22" y="84"/>
                      <a:pt x="21" y="83"/>
                    </a:cubicBezTo>
                    <a:cubicBezTo>
                      <a:pt x="14" y="56"/>
                      <a:pt x="8" y="28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" name="Freeform 192"/>
              <p:cNvSpPr/>
              <p:nvPr/>
            </p:nvSpPr>
            <p:spPr bwMode="auto">
              <a:xfrm>
                <a:off x="5028" y="769"/>
                <a:ext cx="66" cy="163"/>
              </a:xfrm>
              <a:custGeom>
                <a:avLst/>
                <a:gdLst>
                  <a:gd name="T0" fmla="*/ 0 w 120"/>
                  <a:gd name="T1" fmla="*/ 3 h 297"/>
                  <a:gd name="T2" fmla="*/ 118 w 120"/>
                  <a:gd name="T3" fmla="*/ 296 h 297"/>
                  <a:gd name="T4" fmla="*/ 120 w 120"/>
                  <a:gd name="T5" fmla="*/ 295 h 297"/>
                  <a:gd name="T6" fmla="*/ 2 w 120"/>
                  <a:gd name="T7" fmla="*/ 1 h 297"/>
                  <a:gd name="T8" fmla="*/ 0 w 120"/>
                  <a:gd name="T9" fmla="*/ 3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97">
                    <a:moveTo>
                      <a:pt x="0" y="3"/>
                    </a:moveTo>
                    <a:cubicBezTo>
                      <a:pt x="65" y="89"/>
                      <a:pt x="94" y="193"/>
                      <a:pt x="118" y="296"/>
                    </a:cubicBezTo>
                    <a:cubicBezTo>
                      <a:pt x="118" y="297"/>
                      <a:pt x="120" y="296"/>
                      <a:pt x="120" y="295"/>
                    </a:cubicBezTo>
                    <a:cubicBezTo>
                      <a:pt x="96" y="191"/>
                      <a:pt x="66" y="88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" name="Freeform 193"/>
              <p:cNvSpPr/>
              <p:nvPr/>
            </p:nvSpPr>
            <p:spPr bwMode="auto">
              <a:xfrm>
                <a:off x="5036" y="770"/>
                <a:ext cx="56" cy="91"/>
              </a:xfrm>
              <a:custGeom>
                <a:avLst/>
                <a:gdLst>
                  <a:gd name="T0" fmla="*/ 0 w 101"/>
                  <a:gd name="T1" fmla="*/ 2 h 167"/>
                  <a:gd name="T2" fmla="*/ 99 w 101"/>
                  <a:gd name="T3" fmla="*/ 166 h 167"/>
                  <a:gd name="T4" fmla="*/ 101 w 101"/>
                  <a:gd name="T5" fmla="*/ 165 h 167"/>
                  <a:gd name="T6" fmla="*/ 2 w 101"/>
                  <a:gd name="T7" fmla="*/ 1 h 167"/>
                  <a:gd name="T8" fmla="*/ 0 w 101"/>
                  <a:gd name="T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67">
                    <a:moveTo>
                      <a:pt x="0" y="2"/>
                    </a:moveTo>
                    <a:cubicBezTo>
                      <a:pt x="47" y="49"/>
                      <a:pt x="75" y="106"/>
                      <a:pt x="99" y="166"/>
                    </a:cubicBezTo>
                    <a:cubicBezTo>
                      <a:pt x="99" y="167"/>
                      <a:pt x="101" y="166"/>
                      <a:pt x="101" y="165"/>
                    </a:cubicBezTo>
                    <a:cubicBezTo>
                      <a:pt x="76" y="104"/>
                      <a:pt x="48" y="48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" name="Freeform 194"/>
              <p:cNvSpPr/>
              <p:nvPr/>
            </p:nvSpPr>
            <p:spPr bwMode="auto">
              <a:xfrm>
                <a:off x="5143" y="1077"/>
                <a:ext cx="11" cy="60"/>
              </a:xfrm>
              <a:custGeom>
                <a:avLst/>
                <a:gdLst>
                  <a:gd name="T0" fmla="*/ 1 w 20"/>
                  <a:gd name="T1" fmla="*/ 2 h 109"/>
                  <a:gd name="T2" fmla="*/ 18 w 20"/>
                  <a:gd name="T3" fmla="*/ 108 h 109"/>
                  <a:gd name="T4" fmla="*/ 20 w 20"/>
                  <a:gd name="T5" fmla="*/ 105 h 109"/>
                  <a:gd name="T6" fmla="*/ 2 w 20"/>
                  <a:gd name="T7" fmla="*/ 1 h 109"/>
                  <a:gd name="T8" fmla="*/ 1 w 20"/>
                  <a:gd name="T9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9">
                    <a:moveTo>
                      <a:pt x="1" y="2"/>
                    </a:moveTo>
                    <a:cubicBezTo>
                      <a:pt x="7" y="36"/>
                      <a:pt x="13" y="74"/>
                      <a:pt x="18" y="108"/>
                    </a:cubicBezTo>
                    <a:cubicBezTo>
                      <a:pt x="18" y="109"/>
                      <a:pt x="20" y="106"/>
                      <a:pt x="20" y="105"/>
                    </a:cubicBezTo>
                    <a:cubicBezTo>
                      <a:pt x="15" y="70"/>
                      <a:pt x="9" y="35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" name="Freeform 195"/>
              <p:cNvSpPr/>
              <p:nvPr/>
            </p:nvSpPr>
            <p:spPr bwMode="auto">
              <a:xfrm>
                <a:off x="5126" y="997"/>
                <a:ext cx="10" cy="43"/>
              </a:xfrm>
              <a:custGeom>
                <a:avLst/>
                <a:gdLst>
                  <a:gd name="T0" fmla="*/ 0 w 19"/>
                  <a:gd name="T1" fmla="*/ 2 h 78"/>
                  <a:gd name="T2" fmla="*/ 17 w 19"/>
                  <a:gd name="T3" fmla="*/ 77 h 78"/>
                  <a:gd name="T4" fmla="*/ 19 w 19"/>
                  <a:gd name="T5" fmla="*/ 76 h 78"/>
                  <a:gd name="T6" fmla="*/ 2 w 19"/>
                  <a:gd name="T7" fmla="*/ 1 h 78"/>
                  <a:gd name="T8" fmla="*/ 0 w 19"/>
                  <a:gd name="T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8">
                    <a:moveTo>
                      <a:pt x="0" y="2"/>
                    </a:moveTo>
                    <a:cubicBezTo>
                      <a:pt x="6" y="27"/>
                      <a:pt x="11" y="52"/>
                      <a:pt x="17" y="77"/>
                    </a:cubicBezTo>
                    <a:cubicBezTo>
                      <a:pt x="17" y="78"/>
                      <a:pt x="19" y="77"/>
                      <a:pt x="19" y="76"/>
                    </a:cubicBezTo>
                    <a:cubicBezTo>
                      <a:pt x="13" y="51"/>
                      <a:pt x="7" y="26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" name="Freeform 196"/>
              <p:cNvSpPr/>
              <p:nvPr/>
            </p:nvSpPr>
            <p:spPr bwMode="auto">
              <a:xfrm>
                <a:off x="5104" y="912"/>
                <a:ext cx="16" cy="61"/>
              </a:xfrm>
              <a:custGeom>
                <a:avLst/>
                <a:gdLst>
                  <a:gd name="T0" fmla="*/ 0 w 29"/>
                  <a:gd name="T1" fmla="*/ 2 h 111"/>
                  <a:gd name="T2" fmla="*/ 28 w 29"/>
                  <a:gd name="T3" fmla="*/ 111 h 111"/>
                  <a:gd name="T4" fmla="*/ 29 w 29"/>
                  <a:gd name="T5" fmla="*/ 110 h 111"/>
                  <a:gd name="T6" fmla="*/ 1 w 29"/>
                  <a:gd name="T7" fmla="*/ 0 h 111"/>
                  <a:gd name="T8" fmla="*/ 0 w 29"/>
                  <a:gd name="T9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10">
                    <a:moveTo>
                      <a:pt x="0" y="2"/>
                    </a:moveTo>
                    <a:cubicBezTo>
                      <a:pt x="9" y="38"/>
                      <a:pt x="19" y="75"/>
                      <a:pt x="28" y="111"/>
                    </a:cubicBezTo>
                    <a:cubicBezTo>
                      <a:pt x="28" y="111"/>
                      <a:pt x="29" y="110"/>
                      <a:pt x="29" y="110"/>
                    </a:cubicBezTo>
                    <a:cubicBezTo>
                      <a:pt x="20" y="73"/>
                      <a:pt x="11" y="37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197"/>
              <p:cNvSpPr/>
              <p:nvPr/>
            </p:nvSpPr>
            <p:spPr bwMode="auto">
              <a:xfrm>
                <a:off x="5148" y="1057"/>
                <a:ext cx="10" cy="61"/>
              </a:xfrm>
              <a:custGeom>
                <a:avLst/>
                <a:gdLst>
                  <a:gd name="T0" fmla="*/ 0 w 18"/>
                  <a:gd name="T1" fmla="*/ 3 h 113"/>
                  <a:gd name="T2" fmla="*/ 17 w 18"/>
                  <a:gd name="T3" fmla="*/ 113 h 113"/>
                  <a:gd name="T4" fmla="*/ 18 w 18"/>
                  <a:gd name="T5" fmla="*/ 111 h 113"/>
                  <a:gd name="T6" fmla="*/ 2 w 18"/>
                  <a:gd name="T7" fmla="*/ 1 h 113"/>
                  <a:gd name="T8" fmla="*/ 0 w 18"/>
                  <a:gd name="T9" fmla="*/ 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3">
                    <a:moveTo>
                      <a:pt x="0" y="3"/>
                    </a:moveTo>
                    <a:cubicBezTo>
                      <a:pt x="6" y="39"/>
                      <a:pt x="11" y="76"/>
                      <a:pt x="17" y="113"/>
                    </a:cubicBezTo>
                    <a:cubicBezTo>
                      <a:pt x="17" y="113"/>
                      <a:pt x="18" y="112"/>
                      <a:pt x="18" y="111"/>
                    </a:cubicBezTo>
                    <a:cubicBezTo>
                      <a:pt x="13" y="75"/>
                      <a:pt x="7" y="38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198"/>
              <p:cNvSpPr/>
              <p:nvPr/>
            </p:nvSpPr>
            <p:spPr bwMode="auto">
              <a:xfrm>
                <a:off x="5133" y="970"/>
                <a:ext cx="13" cy="69"/>
              </a:xfrm>
              <a:custGeom>
                <a:avLst/>
                <a:gdLst>
                  <a:gd name="T0" fmla="*/ 0 w 24"/>
                  <a:gd name="T1" fmla="*/ 2 h 125"/>
                  <a:gd name="T2" fmla="*/ 22 w 24"/>
                  <a:gd name="T3" fmla="*/ 125 h 125"/>
                  <a:gd name="T4" fmla="*/ 23 w 24"/>
                  <a:gd name="T5" fmla="*/ 123 h 125"/>
                  <a:gd name="T6" fmla="*/ 2 w 24"/>
                  <a:gd name="T7" fmla="*/ 1 h 125"/>
                  <a:gd name="T8" fmla="*/ 0 w 24"/>
                  <a:gd name="T9" fmla="*/ 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5">
                    <a:moveTo>
                      <a:pt x="0" y="2"/>
                    </a:moveTo>
                    <a:cubicBezTo>
                      <a:pt x="8" y="43"/>
                      <a:pt x="15" y="84"/>
                      <a:pt x="22" y="125"/>
                    </a:cubicBezTo>
                    <a:cubicBezTo>
                      <a:pt x="22" y="125"/>
                      <a:pt x="24" y="124"/>
                      <a:pt x="23" y="123"/>
                    </a:cubicBezTo>
                    <a:cubicBezTo>
                      <a:pt x="17" y="82"/>
                      <a:pt x="10" y="4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199"/>
              <p:cNvSpPr/>
              <p:nvPr/>
            </p:nvSpPr>
            <p:spPr bwMode="auto">
              <a:xfrm>
                <a:off x="5117" y="906"/>
                <a:ext cx="12" cy="44"/>
              </a:xfrm>
              <a:custGeom>
                <a:avLst/>
                <a:gdLst>
                  <a:gd name="T0" fmla="*/ 0 w 21"/>
                  <a:gd name="T1" fmla="*/ 2 h 80"/>
                  <a:gd name="T2" fmla="*/ 20 w 21"/>
                  <a:gd name="T3" fmla="*/ 79 h 80"/>
                  <a:gd name="T4" fmla="*/ 21 w 21"/>
                  <a:gd name="T5" fmla="*/ 78 h 80"/>
                  <a:gd name="T6" fmla="*/ 2 w 21"/>
                  <a:gd name="T7" fmla="*/ 0 h 80"/>
                  <a:gd name="T8" fmla="*/ 0 w 21"/>
                  <a:gd name="T9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0">
                    <a:moveTo>
                      <a:pt x="0" y="2"/>
                    </a:moveTo>
                    <a:cubicBezTo>
                      <a:pt x="7" y="27"/>
                      <a:pt x="14" y="53"/>
                      <a:pt x="20" y="79"/>
                    </a:cubicBezTo>
                    <a:cubicBezTo>
                      <a:pt x="20" y="80"/>
                      <a:pt x="21" y="79"/>
                      <a:pt x="21" y="78"/>
                    </a:cubicBezTo>
                    <a:cubicBezTo>
                      <a:pt x="15" y="52"/>
                      <a:pt x="9" y="26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Freeform 200"/>
              <p:cNvSpPr/>
              <p:nvPr/>
            </p:nvSpPr>
            <p:spPr bwMode="auto">
              <a:xfrm>
                <a:off x="5045" y="770"/>
                <a:ext cx="64" cy="107"/>
              </a:xfrm>
              <a:custGeom>
                <a:avLst/>
                <a:gdLst>
                  <a:gd name="T0" fmla="*/ 0 w 117"/>
                  <a:gd name="T1" fmla="*/ 2 h 194"/>
                  <a:gd name="T2" fmla="*/ 115 w 117"/>
                  <a:gd name="T3" fmla="*/ 193 h 194"/>
                  <a:gd name="T4" fmla="*/ 117 w 117"/>
                  <a:gd name="T5" fmla="*/ 192 h 194"/>
                  <a:gd name="T6" fmla="*/ 2 w 117"/>
                  <a:gd name="T7" fmla="*/ 1 h 194"/>
                  <a:gd name="T8" fmla="*/ 0 w 117"/>
                  <a:gd name="T9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94">
                    <a:moveTo>
                      <a:pt x="0" y="2"/>
                    </a:moveTo>
                    <a:cubicBezTo>
                      <a:pt x="57" y="54"/>
                      <a:pt x="91" y="122"/>
                      <a:pt x="115" y="193"/>
                    </a:cubicBezTo>
                    <a:cubicBezTo>
                      <a:pt x="116" y="194"/>
                      <a:pt x="117" y="193"/>
                      <a:pt x="117" y="192"/>
                    </a:cubicBezTo>
                    <a:cubicBezTo>
                      <a:pt x="93" y="120"/>
                      <a:pt x="59" y="52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Freeform 201"/>
              <p:cNvSpPr/>
              <p:nvPr/>
            </p:nvSpPr>
            <p:spPr bwMode="auto">
              <a:xfrm>
                <a:off x="5059" y="772"/>
                <a:ext cx="64" cy="100"/>
              </a:xfrm>
              <a:custGeom>
                <a:avLst/>
                <a:gdLst>
                  <a:gd name="T0" fmla="*/ 1 w 116"/>
                  <a:gd name="T1" fmla="*/ 2 h 183"/>
                  <a:gd name="T2" fmla="*/ 114 w 116"/>
                  <a:gd name="T3" fmla="*/ 182 h 183"/>
                  <a:gd name="T4" fmla="*/ 115 w 116"/>
                  <a:gd name="T5" fmla="*/ 181 h 183"/>
                  <a:gd name="T6" fmla="*/ 2 w 116"/>
                  <a:gd name="T7" fmla="*/ 0 h 183"/>
                  <a:gd name="T8" fmla="*/ 1 w 116"/>
                  <a:gd name="T9" fmla="*/ 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83">
                    <a:moveTo>
                      <a:pt x="1" y="2"/>
                    </a:moveTo>
                    <a:cubicBezTo>
                      <a:pt x="56" y="49"/>
                      <a:pt x="91" y="114"/>
                      <a:pt x="114" y="182"/>
                    </a:cubicBezTo>
                    <a:cubicBezTo>
                      <a:pt x="114" y="183"/>
                      <a:pt x="116" y="181"/>
                      <a:pt x="115" y="181"/>
                    </a:cubicBezTo>
                    <a:cubicBezTo>
                      <a:pt x="92" y="112"/>
                      <a:pt x="58" y="47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202"/>
              <p:cNvSpPr/>
              <p:nvPr/>
            </p:nvSpPr>
            <p:spPr bwMode="auto">
              <a:xfrm>
                <a:off x="5157" y="1056"/>
                <a:ext cx="6" cy="44"/>
              </a:xfrm>
              <a:custGeom>
                <a:avLst/>
                <a:gdLst>
                  <a:gd name="T0" fmla="*/ 0 w 11"/>
                  <a:gd name="T1" fmla="*/ 2 h 80"/>
                  <a:gd name="T2" fmla="*/ 9 w 11"/>
                  <a:gd name="T3" fmla="*/ 79 h 80"/>
                  <a:gd name="T4" fmla="*/ 10 w 11"/>
                  <a:gd name="T5" fmla="*/ 78 h 80"/>
                  <a:gd name="T6" fmla="*/ 2 w 11"/>
                  <a:gd name="T7" fmla="*/ 1 h 80"/>
                  <a:gd name="T8" fmla="*/ 0 w 11"/>
                  <a:gd name="T9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0">
                    <a:moveTo>
                      <a:pt x="0" y="2"/>
                    </a:moveTo>
                    <a:cubicBezTo>
                      <a:pt x="4" y="27"/>
                      <a:pt x="7" y="53"/>
                      <a:pt x="9" y="79"/>
                    </a:cubicBezTo>
                    <a:cubicBezTo>
                      <a:pt x="9" y="80"/>
                      <a:pt x="11" y="79"/>
                      <a:pt x="10" y="78"/>
                    </a:cubicBezTo>
                    <a:cubicBezTo>
                      <a:pt x="8" y="52"/>
                      <a:pt x="5" y="27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Freeform 203"/>
              <p:cNvSpPr/>
              <p:nvPr/>
            </p:nvSpPr>
            <p:spPr bwMode="auto">
              <a:xfrm>
                <a:off x="5140" y="951"/>
                <a:ext cx="16" cy="88"/>
              </a:xfrm>
              <a:custGeom>
                <a:avLst/>
                <a:gdLst>
                  <a:gd name="T0" fmla="*/ 0 w 29"/>
                  <a:gd name="T1" fmla="*/ 2 h 160"/>
                  <a:gd name="T2" fmla="*/ 27 w 29"/>
                  <a:gd name="T3" fmla="*/ 160 h 160"/>
                  <a:gd name="T4" fmla="*/ 28 w 29"/>
                  <a:gd name="T5" fmla="*/ 158 h 160"/>
                  <a:gd name="T6" fmla="*/ 2 w 29"/>
                  <a:gd name="T7" fmla="*/ 1 h 160"/>
                  <a:gd name="T8" fmla="*/ 0 w 29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60">
                    <a:moveTo>
                      <a:pt x="0" y="2"/>
                    </a:moveTo>
                    <a:cubicBezTo>
                      <a:pt x="11" y="54"/>
                      <a:pt x="19" y="107"/>
                      <a:pt x="27" y="160"/>
                    </a:cubicBezTo>
                    <a:cubicBezTo>
                      <a:pt x="27" y="160"/>
                      <a:pt x="29" y="159"/>
                      <a:pt x="28" y="158"/>
                    </a:cubicBezTo>
                    <a:cubicBezTo>
                      <a:pt x="21" y="105"/>
                      <a:pt x="12" y="53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Freeform 204"/>
              <p:cNvSpPr/>
              <p:nvPr/>
            </p:nvSpPr>
            <p:spPr bwMode="auto">
              <a:xfrm>
                <a:off x="5134" y="924"/>
                <a:ext cx="3" cy="11"/>
              </a:xfrm>
              <a:custGeom>
                <a:avLst/>
                <a:gdLst>
                  <a:gd name="T0" fmla="*/ 0 w 5"/>
                  <a:gd name="T1" fmla="*/ 2 h 20"/>
                  <a:gd name="T2" fmla="*/ 4 w 5"/>
                  <a:gd name="T3" fmla="*/ 19 h 20"/>
                  <a:gd name="T4" fmla="*/ 5 w 5"/>
                  <a:gd name="T5" fmla="*/ 18 h 20"/>
                  <a:gd name="T6" fmla="*/ 1 w 5"/>
                  <a:gd name="T7" fmla="*/ 1 h 20"/>
                  <a:gd name="T8" fmla="*/ 0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0" y="2"/>
                    </a:moveTo>
                    <a:cubicBezTo>
                      <a:pt x="1" y="8"/>
                      <a:pt x="2" y="13"/>
                      <a:pt x="4" y="19"/>
                    </a:cubicBezTo>
                    <a:cubicBezTo>
                      <a:pt x="4" y="20"/>
                      <a:pt x="5" y="19"/>
                      <a:pt x="5" y="18"/>
                    </a:cubicBezTo>
                    <a:cubicBezTo>
                      <a:pt x="4" y="12"/>
                      <a:pt x="3" y="7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Group 406"/>
            <p:cNvGrpSpPr/>
            <p:nvPr/>
          </p:nvGrpSpPr>
          <p:grpSpPr>
            <a:xfrm>
              <a:off x="6505576" y="541338"/>
              <a:ext cx="2608262" cy="1838325"/>
              <a:chOff x="4098" y="341"/>
              <a:chExt cx="1643" cy="1158"/>
            </a:xfrm>
            <a:grpFill/>
          </p:grpSpPr>
          <p:sp>
            <p:nvSpPr>
              <p:cNvPr id="297" name="Freeform 206"/>
              <p:cNvSpPr/>
              <p:nvPr/>
            </p:nvSpPr>
            <p:spPr bwMode="auto">
              <a:xfrm>
                <a:off x="5077" y="775"/>
                <a:ext cx="61" cy="105"/>
              </a:xfrm>
              <a:custGeom>
                <a:avLst/>
                <a:gdLst>
                  <a:gd name="T0" fmla="*/ 1 w 112"/>
                  <a:gd name="T1" fmla="*/ 3 h 191"/>
                  <a:gd name="T2" fmla="*/ 110 w 112"/>
                  <a:gd name="T3" fmla="*/ 190 h 191"/>
                  <a:gd name="T4" fmla="*/ 111 w 112"/>
                  <a:gd name="T5" fmla="*/ 188 h 191"/>
                  <a:gd name="T6" fmla="*/ 2 w 112"/>
                  <a:gd name="T7" fmla="*/ 1 h 191"/>
                  <a:gd name="T8" fmla="*/ 1 w 112"/>
                  <a:gd name="T9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91">
                    <a:moveTo>
                      <a:pt x="1" y="3"/>
                    </a:moveTo>
                    <a:cubicBezTo>
                      <a:pt x="60" y="47"/>
                      <a:pt x="88" y="121"/>
                      <a:pt x="110" y="190"/>
                    </a:cubicBezTo>
                    <a:cubicBezTo>
                      <a:pt x="110" y="191"/>
                      <a:pt x="112" y="189"/>
                      <a:pt x="111" y="188"/>
                    </a:cubicBezTo>
                    <a:cubicBezTo>
                      <a:pt x="90" y="120"/>
                      <a:pt x="62" y="46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207"/>
              <p:cNvSpPr/>
              <p:nvPr/>
            </p:nvSpPr>
            <p:spPr bwMode="auto">
              <a:xfrm>
                <a:off x="5166" y="1054"/>
                <a:ext cx="3" cy="31"/>
              </a:xfrm>
              <a:custGeom>
                <a:avLst/>
                <a:gdLst>
                  <a:gd name="T0" fmla="*/ 0 w 5"/>
                  <a:gd name="T1" fmla="*/ 2 h 56"/>
                  <a:gd name="T2" fmla="*/ 3 w 5"/>
                  <a:gd name="T3" fmla="*/ 56 h 56"/>
                  <a:gd name="T4" fmla="*/ 5 w 5"/>
                  <a:gd name="T5" fmla="*/ 54 h 56"/>
                  <a:gd name="T6" fmla="*/ 1 w 5"/>
                  <a:gd name="T7" fmla="*/ 0 h 56"/>
                  <a:gd name="T8" fmla="*/ 0 w 5"/>
                  <a:gd name="T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6">
                    <a:moveTo>
                      <a:pt x="0" y="2"/>
                    </a:moveTo>
                    <a:cubicBezTo>
                      <a:pt x="1" y="20"/>
                      <a:pt x="2" y="38"/>
                      <a:pt x="3" y="56"/>
                    </a:cubicBezTo>
                    <a:cubicBezTo>
                      <a:pt x="3" y="56"/>
                      <a:pt x="5" y="55"/>
                      <a:pt x="5" y="54"/>
                    </a:cubicBezTo>
                    <a:cubicBezTo>
                      <a:pt x="4" y="36"/>
                      <a:pt x="3" y="18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208"/>
              <p:cNvSpPr/>
              <p:nvPr/>
            </p:nvSpPr>
            <p:spPr bwMode="auto">
              <a:xfrm>
                <a:off x="5149" y="935"/>
                <a:ext cx="16" cy="102"/>
              </a:xfrm>
              <a:custGeom>
                <a:avLst/>
                <a:gdLst>
                  <a:gd name="T0" fmla="*/ 0 w 28"/>
                  <a:gd name="T1" fmla="*/ 2 h 186"/>
                  <a:gd name="T2" fmla="*/ 26 w 28"/>
                  <a:gd name="T3" fmla="*/ 185 h 186"/>
                  <a:gd name="T4" fmla="*/ 28 w 28"/>
                  <a:gd name="T5" fmla="*/ 184 h 186"/>
                  <a:gd name="T6" fmla="*/ 2 w 28"/>
                  <a:gd name="T7" fmla="*/ 1 h 186"/>
                  <a:gd name="T8" fmla="*/ 0 w 28"/>
                  <a:gd name="T9" fmla="*/ 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86">
                    <a:moveTo>
                      <a:pt x="0" y="2"/>
                    </a:moveTo>
                    <a:cubicBezTo>
                      <a:pt x="11" y="63"/>
                      <a:pt x="20" y="123"/>
                      <a:pt x="26" y="185"/>
                    </a:cubicBezTo>
                    <a:cubicBezTo>
                      <a:pt x="26" y="186"/>
                      <a:pt x="28" y="185"/>
                      <a:pt x="28" y="184"/>
                    </a:cubicBezTo>
                    <a:cubicBezTo>
                      <a:pt x="22" y="123"/>
                      <a:pt x="13" y="62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209"/>
              <p:cNvSpPr/>
              <p:nvPr/>
            </p:nvSpPr>
            <p:spPr bwMode="auto">
              <a:xfrm>
                <a:off x="5169" y="1109"/>
                <a:ext cx="5" cy="70"/>
              </a:xfrm>
              <a:custGeom>
                <a:avLst/>
                <a:gdLst>
                  <a:gd name="T0" fmla="*/ 7 w 8"/>
                  <a:gd name="T1" fmla="*/ 4 h 128"/>
                  <a:gd name="T2" fmla="*/ 0 w 8"/>
                  <a:gd name="T3" fmla="*/ 128 h 128"/>
                  <a:gd name="T4" fmla="*/ 2 w 8"/>
                  <a:gd name="T5" fmla="*/ 126 h 128"/>
                  <a:gd name="T6" fmla="*/ 8 w 8"/>
                  <a:gd name="T7" fmla="*/ 0 h 128"/>
                  <a:gd name="T8" fmla="*/ 7 w 8"/>
                  <a:gd name="T9" fmla="*/ 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8">
                    <a:moveTo>
                      <a:pt x="7" y="4"/>
                    </a:moveTo>
                    <a:cubicBezTo>
                      <a:pt x="6" y="46"/>
                      <a:pt x="3" y="86"/>
                      <a:pt x="0" y="128"/>
                    </a:cubicBezTo>
                    <a:cubicBezTo>
                      <a:pt x="0" y="128"/>
                      <a:pt x="2" y="127"/>
                      <a:pt x="2" y="126"/>
                    </a:cubicBezTo>
                    <a:cubicBezTo>
                      <a:pt x="5" y="84"/>
                      <a:pt x="7" y="42"/>
                      <a:pt x="8" y="0"/>
                    </a:cubicBezTo>
                    <a:cubicBezTo>
                      <a:pt x="8" y="0"/>
                      <a:pt x="7" y="3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210"/>
              <p:cNvSpPr/>
              <p:nvPr/>
            </p:nvSpPr>
            <p:spPr bwMode="auto">
              <a:xfrm>
                <a:off x="5172" y="1053"/>
                <a:ext cx="2" cy="19"/>
              </a:xfrm>
              <a:custGeom>
                <a:avLst/>
                <a:gdLst>
                  <a:gd name="T0" fmla="*/ 0 w 3"/>
                  <a:gd name="T1" fmla="*/ 2 h 35"/>
                  <a:gd name="T2" fmla="*/ 1 w 3"/>
                  <a:gd name="T3" fmla="*/ 35 h 35"/>
                  <a:gd name="T4" fmla="*/ 3 w 3"/>
                  <a:gd name="T5" fmla="*/ 34 h 35"/>
                  <a:gd name="T6" fmla="*/ 2 w 3"/>
                  <a:gd name="T7" fmla="*/ 1 h 35"/>
                  <a:gd name="T8" fmla="*/ 0 w 3"/>
                  <a:gd name="T9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5">
                    <a:moveTo>
                      <a:pt x="0" y="2"/>
                    </a:moveTo>
                    <a:cubicBezTo>
                      <a:pt x="1" y="13"/>
                      <a:pt x="1" y="24"/>
                      <a:pt x="1" y="35"/>
                    </a:cubicBezTo>
                    <a:cubicBezTo>
                      <a:pt x="1" y="35"/>
                      <a:pt x="3" y="34"/>
                      <a:pt x="3" y="34"/>
                    </a:cubicBezTo>
                    <a:cubicBezTo>
                      <a:pt x="2" y="23"/>
                      <a:pt x="2" y="12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211"/>
              <p:cNvSpPr/>
              <p:nvPr/>
            </p:nvSpPr>
            <p:spPr bwMode="auto">
              <a:xfrm>
                <a:off x="5163" y="946"/>
                <a:ext cx="9" cy="88"/>
              </a:xfrm>
              <a:custGeom>
                <a:avLst/>
                <a:gdLst>
                  <a:gd name="T0" fmla="*/ 0 w 17"/>
                  <a:gd name="T1" fmla="*/ 2 h 160"/>
                  <a:gd name="T2" fmla="*/ 15 w 17"/>
                  <a:gd name="T3" fmla="*/ 159 h 160"/>
                  <a:gd name="T4" fmla="*/ 17 w 17"/>
                  <a:gd name="T5" fmla="*/ 158 h 160"/>
                  <a:gd name="T6" fmla="*/ 2 w 17"/>
                  <a:gd name="T7" fmla="*/ 1 h 160"/>
                  <a:gd name="T8" fmla="*/ 0 w 17"/>
                  <a:gd name="T9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0">
                    <a:moveTo>
                      <a:pt x="0" y="2"/>
                    </a:moveTo>
                    <a:cubicBezTo>
                      <a:pt x="8" y="54"/>
                      <a:pt x="13" y="107"/>
                      <a:pt x="15" y="159"/>
                    </a:cubicBezTo>
                    <a:cubicBezTo>
                      <a:pt x="15" y="160"/>
                      <a:pt x="17" y="159"/>
                      <a:pt x="17" y="158"/>
                    </a:cubicBezTo>
                    <a:cubicBezTo>
                      <a:pt x="14" y="105"/>
                      <a:pt x="9" y="5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212"/>
              <p:cNvSpPr/>
              <p:nvPr/>
            </p:nvSpPr>
            <p:spPr bwMode="auto">
              <a:xfrm>
                <a:off x="5104" y="784"/>
                <a:ext cx="49" cy="104"/>
              </a:xfrm>
              <a:custGeom>
                <a:avLst/>
                <a:gdLst>
                  <a:gd name="T0" fmla="*/ 1 w 89"/>
                  <a:gd name="T1" fmla="*/ 2 h 191"/>
                  <a:gd name="T2" fmla="*/ 87 w 89"/>
                  <a:gd name="T3" fmla="*/ 191 h 191"/>
                  <a:gd name="T4" fmla="*/ 89 w 89"/>
                  <a:gd name="T5" fmla="*/ 189 h 191"/>
                  <a:gd name="T6" fmla="*/ 2 w 89"/>
                  <a:gd name="T7" fmla="*/ 0 h 191"/>
                  <a:gd name="T8" fmla="*/ 1 w 89"/>
                  <a:gd name="T9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91">
                    <a:moveTo>
                      <a:pt x="1" y="2"/>
                    </a:moveTo>
                    <a:cubicBezTo>
                      <a:pt x="52" y="52"/>
                      <a:pt x="71" y="124"/>
                      <a:pt x="87" y="191"/>
                    </a:cubicBezTo>
                    <a:cubicBezTo>
                      <a:pt x="88" y="191"/>
                      <a:pt x="89" y="190"/>
                      <a:pt x="89" y="189"/>
                    </a:cubicBezTo>
                    <a:cubicBezTo>
                      <a:pt x="72" y="122"/>
                      <a:pt x="53" y="50"/>
                      <a:pt x="2" y="0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213"/>
              <p:cNvSpPr/>
              <p:nvPr/>
            </p:nvSpPr>
            <p:spPr bwMode="auto">
              <a:xfrm>
                <a:off x="5172" y="1090"/>
                <a:ext cx="7" cy="80"/>
              </a:xfrm>
              <a:custGeom>
                <a:avLst/>
                <a:gdLst>
                  <a:gd name="T0" fmla="*/ 12 w 13"/>
                  <a:gd name="T1" fmla="*/ 2 h 146"/>
                  <a:gd name="T2" fmla="*/ 0 w 13"/>
                  <a:gd name="T3" fmla="*/ 145 h 146"/>
                  <a:gd name="T4" fmla="*/ 1 w 13"/>
                  <a:gd name="T5" fmla="*/ 144 h 146"/>
                  <a:gd name="T6" fmla="*/ 13 w 13"/>
                  <a:gd name="T7" fmla="*/ 1 h 146"/>
                  <a:gd name="T8" fmla="*/ 12 w 13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6">
                    <a:moveTo>
                      <a:pt x="12" y="2"/>
                    </a:moveTo>
                    <a:cubicBezTo>
                      <a:pt x="10" y="50"/>
                      <a:pt x="6" y="97"/>
                      <a:pt x="0" y="145"/>
                    </a:cubicBezTo>
                    <a:cubicBezTo>
                      <a:pt x="0" y="146"/>
                      <a:pt x="1" y="144"/>
                      <a:pt x="1" y="144"/>
                    </a:cubicBezTo>
                    <a:cubicBezTo>
                      <a:pt x="7" y="96"/>
                      <a:pt x="11" y="49"/>
                      <a:pt x="13" y="1"/>
                    </a:cubicBezTo>
                    <a:cubicBezTo>
                      <a:pt x="13" y="0"/>
                      <a:pt x="12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214"/>
              <p:cNvSpPr/>
              <p:nvPr/>
            </p:nvSpPr>
            <p:spPr bwMode="auto">
              <a:xfrm>
                <a:off x="5179" y="1051"/>
                <a:ext cx="1" cy="11"/>
              </a:xfrm>
              <a:custGeom>
                <a:avLst/>
                <a:gdLst>
                  <a:gd name="T0" fmla="*/ 0 w 2"/>
                  <a:gd name="T1" fmla="*/ 2 h 20"/>
                  <a:gd name="T2" fmla="*/ 0 w 2"/>
                  <a:gd name="T3" fmla="*/ 20 h 20"/>
                  <a:gd name="T4" fmla="*/ 2 w 2"/>
                  <a:gd name="T5" fmla="*/ 18 h 20"/>
                  <a:gd name="T6" fmla="*/ 2 w 2"/>
                  <a:gd name="T7" fmla="*/ 1 h 20"/>
                  <a:gd name="T8" fmla="*/ 0 w 2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0" y="2"/>
                    </a:moveTo>
                    <a:cubicBezTo>
                      <a:pt x="0" y="8"/>
                      <a:pt x="0" y="14"/>
                      <a:pt x="0" y="20"/>
                    </a:cubicBezTo>
                    <a:cubicBezTo>
                      <a:pt x="0" y="20"/>
                      <a:pt x="2" y="19"/>
                      <a:pt x="2" y="18"/>
                    </a:cubicBezTo>
                    <a:cubicBezTo>
                      <a:pt x="2" y="13"/>
                      <a:pt x="2" y="7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215"/>
              <p:cNvSpPr/>
              <p:nvPr/>
            </p:nvSpPr>
            <p:spPr bwMode="auto">
              <a:xfrm>
                <a:off x="5174" y="951"/>
                <a:ext cx="6" cy="80"/>
              </a:xfrm>
              <a:custGeom>
                <a:avLst/>
                <a:gdLst>
                  <a:gd name="T0" fmla="*/ 0 w 12"/>
                  <a:gd name="T1" fmla="*/ 2 h 146"/>
                  <a:gd name="T2" fmla="*/ 10 w 12"/>
                  <a:gd name="T3" fmla="*/ 144 h 146"/>
                  <a:gd name="T4" fmla="*/ 12 w 12"/>
                  <a:gd name="T5" fmla="*/ 143 h 146"/>
                  <a:gd name="T6" fmla="*/ 2 w 12"/>
                  <a:gd name="T7" fmla="*/ 1 h 146"/>
                  <a:gd name="T8" fmla="*/ 0 w 12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6">
                    <a:moveTo>
                      <a:pt x="0" y="2"/>
                    </a:moveTo>
                    <a:cubicBezTo>
                      <a:pt x="5" y="49"/>
                      <a:pt x="8" y="97"/>
                      <a:pt x="10" y="144"/>
                    </a:cubicBezTo>
                    <a:cubicBezTo>
                      <a:pt x="10" y="146"/>
                      <a:pt x="12" y="144"/>
                      <a:pt x="12" y="143"/>
                    </a:cubicBezTo>
                    <a:cubicBezTo>
                      <a:pt x="10" y="96"/>
                      <a:pt x="7" y="4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216"/>
              <p:cNvSpPr/>
              <p:nvPr/>
            </p:nvSpPr>
            <p:spPr bwMode="auto">
              <a:xfrm>
                <a:off x="5131" y="797"/>
                <a:ext cx="35" cy="102"/>
              </a:xfrm>
              <a:custGeom>
                <a:avLst/>
                <a:gdLst>
                  <a:gd name="T0" fmla="*/ 0 w 64"/>
                  <a:gd name="T1" fmla="*/ 2 h 185"/>
                  <a:gd name="T2" fmla="*/ 62 w 64"/>
                  <a:gd name="T3" fmla="*/ 185 h 185"/>
                  <a:gd name="T4" fmla="*/ 64 w 64"/>
                  <a:gd name="T5" fmla="*/ 183 h 185"/>
                  <a:gd name="T6" fmla="*/ 2 w 64"/>
                  <a:gd name="T7" fmla="*/ 0 h 185"/>
                  <a:gd name="T8" fmla="*/ 0 w 64"/>
                  <a:gd name="T9" fmla="*/ 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85">
                    <a:moveTo>
                      <a:pt x="0" y="2"/>
                    </a:moveTo>
                    <a:cubicBezTo>
                      <a:pt x="39" y="55"/>
                      <a:pt x="50" y="122"/>
                      <a:pt x="62" y="185"/>
                    </a:cubicBezTo>
                    <a:cubicBezTo>
                      <a:pt x="62" y="185"/>
                      <a:pt x="64" y="184"/>
                      <a:pt x="64" y="183"/>
                    </a:cubicBezTo>
                    <a:cubicBezTo>
                      <a:pt x="52" y="120"/>
                      <a:pt x="41" y="53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217"/>
              <p:cNvSpPr/>
              <p:nvPr/>
            </p:nvSpPr>
            <p:spPr bwMode="auto">
              <a:xfrm>
                <a:off x="5174" y="1076"/>
                <a:ext cx="11" cy="84"/>
              </a:xfrm>
              <a:custGeom>
                <a:avLst/>
                <a:gdLst>
                  <a:gd name="T0" fmla="*/ 18 w 20"/>
                  <a:gd name="T1" fmla="*/ 4 h 153"/>
                  <a:gd name="T2" fmla="*/ 0 w 20"/>
                  <a:gd name="T3" fmla="*/ 151 h 153"/>
                  <a:gd name="T4" fmla="*/ 2 w 20"/>
                  <a:gd name="T5" fmla="*/ 151 h 153"/>
                  <a:gd name="T6" fmla="*/ 20 w 20"/>
                  <a:gd name="T7" fmla="*/ 1 h 153"/>
                  <a:gd name="T8" fmla="*/ 18 w 20"/>
                  <a:gd name="T9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3">
                    <a:moveTo>
                      <a:pt x="18" y="4"/>
                    </a:moveTo>
                    <a:cubicBezTo>
                      <a:pt x="14" y="55"/>
                      <a:pt x="8" y="102"/>
                      <a:pt x="0" y="151"/>
                    </a:cubicBezTo>
                    <a:cubicBezTo>
                      <a:pt x="0" y="153"/>
                      <a:pt x="2" y="152"/>
                      <a:pt x="2" y="151"/>
                    </a:cubicBezTo>
                    <a:cubicBezTo>
                      <a:pt x="10" y="101"/>
                      <a:pt x="16" y="52"/>
                      <a:pt x="20" y="1"/>
                    </a:cubicBezTo>
                    <a:cubicBezTo>
                      <a:pt x="20" y="0"/>
                      <a:pt x="18" y="3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218"/>
              <p:cNvSpPr/>
              <p:nvPr/>
            </p:nvSpPr>
            <p:spPr bwMode="auto">
              <a:xfrm>
                <a:off x="5186" y="1002"/>
                <a:ext cx="1" cy="26"/>
              </a:xfrm>
              <a:custGeom>
                <a:avLst/>
                <a:gdLst>
                  <a:gd name="T0" fmla="*/ 0 w 2"/>
                  <a:gd name="T1" fmla="*/ 2 h 48"/>
                  <a:gd name="T2" fmla="*/ 0 w 2"/>
                  <a:gd name="T3" fmla="*/ 47 h 48"/>
                  <a:gd name="T4" fmla="*/ 2 w 2"/>
                  <a:gd name="T5" fmla="*/ 47 h 48"/>
                  <a:gd name="T6" fmla="*/ 2 w 2"/>
                  <a:gd name="T7" fmla="*/ 1 h 48"/>
                  <a:gd name="T8" fmla="*/ 0 w 2"/>
                  <a:gd name="T9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8">
                    <a:moveTo>
                      <a:pt x="0" y="2"/>
                    </a:moveTo>
                    <a:cubicBezTo>
                      <a:pt x="0" y="17"/>
                      <a:pt x="0" y="32"/>
                      <a:pt x="0" y="47"/>
                    </a:cubicBezTo>
                    <a:cubicBezTo>
                      <a:pt x="0" y="48"/>
                      <a:pt x="2" y="48"/>
                      <a:pt x="2" y="47"/>
                    </a:cubicBezTo>
                    <a:cubicBezTo>
                      <a:pt x="2" y="32"/>
                      <a:pt x="2" y="16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219"/>
              <p:cNvSpPr/>
              <p:nvPr/>
            </p:nvSpPr>
            <p:spPr bwMode="auto">
              <a:xfrm>
                <a:off x="5183" y="953"/>
                <a:ext cx="3" cy="34"/>
              </a:xfrm>
              <a:custGeom>
                <a:avLst/>
                <a:gdLst>
                  <a:gd name="T0" fmla="*/ 0 w 5"/>
                  <a:gd name="T1" fmla="*/ 2 h 62"/>
                  <a:gd name="T2" fmla="*/ 3 w 5"/>
                  <a:gd name="T3" fmla="*/ 61 h 62"/>
                  <a:gd name="T4" fmla="*/ 5 w 5"/>
                  <a:gd name="T5" fmla="*/ 60 h 62"/>
                  <a:gd name="T6" fmla="*/ 2 w 5"/>
                  <a:gd name="T7" fmla="*/ 1 h 62"/>
                  <a:gd name="T8" fmla="*/ 0 w 5"/>
                  <a:gd name="T9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2">
                    <a:moveTo>
                      <a:pt x="0" y="2"/>
                    </a:moveTo>
                    <a:cubicBezTo>
                      <a:pt x="2" y="22"/>
                      <a:pt x="3" y="41"/>
                      <a:pt x="3" y="61"/>
                    </a:cubicBezTo>
                    <a:cubicBezTo>
                      <a:pt x="3" y="62"/>
                      <a:pt x="5" y="61"/>
                      <a:pt x="5" y="60"/>
                    </a:cubicBezTo>
                    <a:cubicBezTo>
                      <a:pt x="5" y="40"/>
                      <a:pt x="3" y="21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220"/>
              <p:cNvSpPr/>
              <p:nvPr/>
            </p:nvSpPr>
            <p:spPr bwMode="auto">
              <a:xfrm>
                <a:off x="5150" y="809"/>
                <a:ext cx="29" cy="99"/>
              </a:xfrm>
              <a:custGeom>
                <a:avLst/>
                <a:gdLst>
                  <a:gd name="T0" fmla="*/ 0 w 52"/>
                  <a:gd name="T1" fmla="*/ 2 h 180"/>
                  <a:gd name="T2" fmla="*/ 50 w 52"/>
                  <a:gd name="T3" fmla="*/ 180 h 180"/>
                  <a:gd name="T4" fmla="*/ 52 w 52"/>
                  <a:gd name="T5" fmla="*/ 178 h 180"/>
                  <a:gd name="T6" fmla="*/ 2 w 52"/>
                  <a:gd name="T7" fmla="*/ 1 h 180"/>
                  <a:gd name="T8" fmla="*/ 0 w 52"/>
                  <a:gd name="T9" fmla="*/ 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80">
                    <a:moveTo>
                      <a:pt x="0" y="2"/>
                    </a:moveTo>
                    <a:cubicBezTo>
                      <a:pt x="32" y="57"/>
                      <a:pt x="42" y="118"/>
                      <a:pt x="50" y="180"/>
                    </a:cubicBezTo>
                    <a:cubicBezTo>
                      <a:pt x="51" y="180"/>
                      <a:pt x="52" y="179"/>
                      <a:pt x="52" y="178"/>
                    </a:cubicBezTo>
                    <a:cubicBezTo>
                      <a:pt x="43" y="117"/>
                      <a:pt x="33" y="55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221"/>
              <p:cNvSpPr/>
              <p:nvPr/>
            </p:nvSpPr>
            <p:spPr bwMode="auto">
              <a:xfrm>
                <a:off x="5179" y="1065"/>
                <a:ext cx="13" cy="80"/>
              </a:xfrm>
              <a:custGeom>
                <a:avLst/>
                <a:gdLst>
                  <a:gd name="T0" fmla="*/ 21 w 23"/>
                  <a:gd name="T1" fmla="*/ 2 h 146"/>
                  <a:gd name="T2" fmla="*/ 0 w 23"/>
                  <a:gd name="T3" fmla="*/ 146 h 146"/>
                  <a:gd name="T4" fmla="*/ 1 w 23"/>
                  <a:gd name="T5" fmla="*/ 144 h 146"/>
                  <a:gd name="T6" fmla="*/ 23 w 23"/>
                  <a:gd name="T7" fmla="*/ 1 h 146"/>
                  <a:gd name="T8" fmla="*/ 21 w 23"/>
                  <a:gd name="T9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6">
                    <a:moveTo>
                      <a:pt x="21" y="2"/>
                    </a:moveTo>
                    <a:cubicBezTo>
                      <a:pt x="16" y="50"/>
                      <a:pt x="9" y="98"/>
                      <a:pt x="0" y="146"/>
                    </a:cubicBezTo>
                    <a:cubicBezTo>
                      <a:pt x="0" y="146"/>
                      <a:pt x="1" y="145"/>
                      <a:pt x="1" y="144"/>
                    </a:cubicBezTo>
                    <a:cubicBezTo>
                      <a:pt x="10" y="97"/>
                      <a:pt x="17" y="49"/>
                      <a:pt x="23" y="1"/>
                    </a:cubicBezTo>
                    <a:cubicBezTo>
                      <a:pt x="23" y="0"/>
                      <a:pt x="21" y="1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222"/>
              <p:cNvSpPr/>
              <p:nvPr/>
            </p:nvSpPr>
            <p:spPr bwMode="auto">
              <a:xfrm>
                <a:off x="5193" y="1012"/>
                <a:ext cx="2" cy="14"/>
              </a:xfrm>
              <a:custGeom>
                <a:avLst/>
                <a:gdLst>
                  <a:gd name="T0" fmla="*/ 1 w 3"/>
                  <a:gd name="T1" fmla="*/ 0 h 26"/>
                  <a:gd name="T2" fmla="*/ 0 w 3"/>
                  <a:gd name="T3" fmla="*/ 25 h 26"/>
                  <a:gd name="T4" fmla="*/ 2 w 3"/>
                  <a:gd name="T5" fmla="*/ 25 h 26"/>
                  <a:gd name="T6" fmla="*/ 3 w 3"/>
                  <a:gd name="T7" fmla="*/ 1 h 26"/>
                  <a:gd name="T8" fmla="*/ 1 w 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6">
                    <a:moveTo>
                      <a:pt x="1" y="0"/>
                    </a:moveTo>
                    <a:cubicBezTo>
                      <a:pt x="1" y="8"/>
                      <a:pt x="1" y="18"/>
                      <a:pt x="0" y="25"/>
                    </a:cubicBezTo>
                    <a:cubicBezTo>
                      <a:pt x="0" y="26"/>
                      <a:pt x="2" y="25"/>
                      <a:pt x="2" y="25"/>
                    </a:cubicBezTo>
                    <a:cubicBezTo>
                      <a:pt x="2" y="17"/>
                      <a:pt x="3" y="8"/>
                      <a:pt x="3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223"/>
              <p:cNvSpPr/>
              <p:nvPr/>
            </p:nvSpPr>
            <p:spPr bwMode="auto">
              <a:xfrm>
                <a:off x="5193" y="935"/>
                <a:ext cx="3" cy="54"/>
              </a:xfrm>
              <a:custGeom>
                <a:avLst/>
                <a:gdLst>
                  <a:gd name="T0" fmla="*/ 1 w 5"/>
                  <a:gd name="T1" fmla="*/ 2 h 97"/>
                  <a:gd name="T2" fmla="*/ 3 w 5"/>
                  <a:gd name="T3" fmla="*/ 96 h 97"/>
                  <a:gd name="T4" fmla="*/ 5 w 5"/>
                  <a:gd name="T5" fmla="*/ 95 h 97"/>
                  <a:gd name="T6" fmla="*/ 2 w 5"/>
                  <a:gd name="T7" fmla="*/ 1 h 97"/>
                  <a:gd name="T8" fmla="*/ 1 w 5"/>
                  <a:gd name="T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7">
                    <a:moveTo>
                      <a:pt x="1" y="2"/>
                    </a:moveTo>
                    <a:cubicBezTo>
                      <a:pt x="3" y="34"/>
                      <a:pt x="3" y="65"/>
                      <a:pt x="3" y="96"/>
                    </a:cubicBezTo>
                    <a:cubicBezTo>
                      <a:pt x="3" y="97"/>
                      <a:pt x="5" y="95"/>
                      <a:pt x="5" y="95"/>
                    </a:cubicBezTo>
                    <a:cubicBezTo>
                      <a:pt x="5" y="63"/>
                      <a:pt x="4" y="32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224"/>
              <p:cNvSpPr/>
              <p:nvPr/>
            </p:nvSpPr>
            <p:spPr bwMode="auto">
              <a:xfrm>
                <a:off x="5169" y="826"/>
                <a:ext cx="23" cy="90"/>
              </a:xfrm>
              <a:custGeom>
                <a:avLst/>
                <a:gdLst>
                  <a:gd name="T0" fmla="*/ 0 w 42"/>
                  <a:gd name="T1" fmla="*/ 2 h 164"/>
                  <a:gd name="T2" fmla="*/ 40 w 42"/>
                  <a:gd name="T3" fmla="*/ 162 h 164"/>
                  <a:gd name="T4" fmla="*/ 42 w 42"/>
                  <a:gd name="T5" fmla="*/ 163 h 164"/>
                  <a:gd name="T6" fmla="*/ 2 w 42"/>
                  <a:gd name="T7" fmla="*/ 1 h 164"/>
                  <a:gd name="T8" fmla="*/ 0 w 42"/>
                  <a:gd name="T9" fmla="*/ 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64">
                    <a:moveTo>
                      <a:pt x="0" y="2"/>
                    </a:moveTo>
                    <a:cubicBezTo>
                      <a:pt x="27" y="51"/>
                      <a:pt x="34" y="107"/>
                      <a:pt x="40" y="162"/>
                    </a:cubicBezTo>
                    <a:cubicBezTo>
                      <a:pt x="40" y="163"/>
                      <a:pt x="42" y="164"/>
                      <a:pt x="42" y="163"/>
                    </a:cubicBezTo>
                    <a:cubicBezTo>
                      <a:pt x="36" y="108"/>
                      <a:pt x="29" y="50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225"/>
              <p:cNvSpPr/>
              <p:nvPr/>
            </p:nvSpPr>
            <p:spPr bwMode="auto">
              <a:xfrm>
                <a:off x="5185" y="1052"/>
                <a:ext cx="15" cy="77"/>
              </a:xfrm>
              <a:custGeom>
                <a:avLst/>
                <a:gdLst>
                  <a:gd name="T0" fmla="*/ 26 w 28"/>
                  <a:gd name="T1" fmla="*/ 2 h 140"/>
                  <a:gd name="T2" fmla="*/ 0 w 28"/>
                  <a:gd name="T3" fmla="*/ 138 h 140"/>
                  <a:gd name="T4" fmla="*/ 2 w 28"/>
                  <a:gd name="T5" fmla="*/ 137 h 140"/>
                  <a:gd name="T6" fmla="*/ 28 w 28"/>
                  <a:gd name="T7" fmla="*/ 1 h 140"/>
                  <a:gd name="T8" fmla="*/ 26 w 28"/>
                  <a:gd name="T9" fmla="*/ 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40">
                    <a:moveTo>
                      <a:pt x="26" y="2"/>
                    </a:moveTo>
                    <a:cubicBezTo>
                      <a:pt x="20" y="47"/>
                      <a:pt x="11" y="94"/>
                      <a:pt x="0" y="138"/>
                    </a:cubicBezTo>
                    <a:cubicBezTo>
                      <a:pt x="0" y="140"/>
                      <a:pt x="2" y="138"/>
                      <a:pt x="2" y="137"/>
                    </a:cubicBezTo>
                    <a:cubicBezTo>
                      <a:pt x="14" y="92"/>
                      <a:pt x="22" y="47"/>
                      <a:pt x="28" y="1"/>
                    </a:cubicBezTo>
                    <a:cubicBezTo>
                      <a:pt x="28" y="0"/>
                      <a:pt x="26" y="1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226"/>
              <p:cNvSpPr/>
              <p:nvPr/>
            </p:nvSpPr>
            <p:spPr bwMode="auto">
              <a:xfrm>
                <a:off x="5202" y="1017"/>
                <a:ext cx="1" cy="7"/>
              </a:xfrm>
              <a:custGeom>
                <a:avLst/>
                <a:gdLst>
                  <a:gd name="T0" fmla="*/ 1 w 3"/>
                  <a:gd name="T1" fmla="*/ 2 h 13"/>
                  <a:gd name="T2" fmla="*/ 1 w 3"/>
                  <a:gd name="T3" fmla="*/ 6 h 13"/>
                  <a:gd name="T4" fmla="*/ 1 w 3"/>
                  <a:gd name="T5" fmla="*/ 6 h 13"/>
                  <a:gd name="T6" fmla="*/ 2 w 3"/>
                  <a:gd name="T7" fmla="*/ 6 h 13"/>
                  <a:gd name="T8" fmla="*/ 0 w 3"/>
                  <a:gd name="T9" fmla="*/ 13 h 13"/>
                  <a:gd name="T10" fmla="*/ 2 w 3"/>
                  <a:gd name="T11" fmla="*/ 12 h 13"/>
                  <a:gd name="T12" fmla="*/ 2 w 3"/>
                  <a:gd name="T13" fmla="*/ 6 h 13"/>
                  <a:gd name="T14" fmla="*/ 2 w 3"/>
                  <a:gd name="T15" fmla="*/ 7 h 13"/>
                  <a:gd name="T16" fmla="*/ 3 w 3"/>
                  <a:gd name="T17" fmla="*/ 0 h 13"/>
                  <a:gd name="T18" fmla="*/ 1 w 3"/>
                  <a:gd name="T19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3">
                    <a:moveTo>
                      <a:pt x="1" y="2"/>
                    </a:moveTo>
                    <a:cubicBezTo>
                      <a:pt x="1" y="3"/>
                      <a:pt x="1" y="5"/>
                      <a:pt x="1" y="6"/>
                    </a:cubicBezTo>
                    <a:cubicBezTo>
                      <a:pt x="1" y="7"/>
                      <a:pt x="1" y="8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12"/>
                      <a:pt x="0" y="13"/>
                    </a:cubicBezTo>
                    <a:cubicBezTo>
                      <a:pt x="0" y="13"/>
                      <a:pt x="2" y="12"/>
                      <a:pt x="2" y="12"/>
                    </a:cubicBezTo>
                    <a:cubicBezTo>
                      <a:pt x="2" y="10"/>
                      <a:pt x="2" y="8"/>
                      <a:pt x="2" y="6"/>
                    </a:cubicBezTo>
                    <a:cubicBezTo>
                      <a:pt x="2" y="5"/>
                      <a:pt x="0" y="9"/>
                      <a:pt x="2" y="7"/>
                    </a:cubicBezTo>
                    <a:cubicBezTo>
                      <a:pt x="3" y="5"/>
                      <a:pt x="3" y="2"/>
                      <a:pt x="3" y="0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227"/>
              <p:cNvSpPr/>
              <p:nvPr/>
            </p:nvSpPr>
            <p:spPr bwMode="auto">
              <a:xfrm>
                <a:off x="5204" y="943"/>
                <a:ext cx="1" cy="50"/>
              </a:xfrm>
              <a:custGeom>
                <a:avLst/>
                <a:gdLst>
                  <a:gd name="T0" fmla="*/ 0 w 3"/>
                  <a:gd name="T1" fmla="*/ 2 h 92"/>
                  <a:gd name="T2" fmla="*/ 0 w 3"/>
                  <a:gd name="T3" fmla="*/ 91 h 92"/>
                  <a:gd name="T4" fmla="*/ 1 w 3"/>
                  <a:gd name="T5" fmla="*/ 90 h 92"/>
                  <a:gd name="T6" fmla="*/ 2 w 3"/>
                  <a:gd name="T7" fmla="*/ 1 h 92"/>
                  <a:gd name="T8" fmla="*/ 0 w 3"/>
                  <a:gd name="T9" fmla="*/ 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2">
                    <a:moveTo>
                      <a:pt x="0" y="2"/>
                    </a:moveTo>
                    <a:cubicBezTo>
                      <a:pt x="1" y="32"/>
                      <a:pt x="1" y="61"/>
                      <a:pt x="0" y="91"/>
                    </a:cubicBezTo>
                    <a:cubicBezTo>
                      <a:pt x="0" y="92"/>
                      <a:pt x="1" y="90"/>
                      <a:pt x="1" y="90"/>
                    </a:cubicBezTo>
                    <a:cubicBezTo>
                      <a:pt x="2" y="60"/>
                      <a:pt x="3" y="31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228"/>
              <p:cNvSpPr/>
              <p:nvPr/>
            </p:nvSpPr>
            <p:spPr bwMode="auto">
              <a:xfrm>
                <a:off x="5191" y="851"/>
                <a:ext cx="13" cy="69"/>
              </a:xfrm>
              <a:custGeom>
                <a:avLst/>
                <a:gdLst>
                  <a:gd name="T0" fmla="*/ 0 w 23"/>
                  <a:gd name="T1" fmla="*/ 1 h 126"/>
                  <a:gd name="T2" fmla="*/ 21 w 23"/>
                  <a:gd name="T3" fmla="*/ 125 h 126"/>
                  <a:gd name="T4" fmla="*/ 23 w 23"/>
                  <a:gd name="T5" fmla="*/ 124 h 126"/>
                  <a:gd name="T6" fmla="*/ 3 w 23"/>
                  <a:gd name="T7" fmla="*/ 2 h 126"/>
                  <a:gd name="T8" fmla="*/ 0 w 23"/>
                  <a:gd name="T9" fmla="*/ 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5">
                    <a:moveTo>
                      <a:pt x="0" y="1"/>
                    </a:moveTo>
                    <a:cubicBezTo>
                      <a:pt x="12" y="40"/>
                      <a:pt x="17" y="84"/>
                      <a:pt x="21" y="125"/>
                    </a:cubicBezTo>
                    <a:cubicBezTo>
                      <a:pt x="21" y="126"/>
                      <a:pt x="23" y="125"/>
                      <a:pt x="23" y="124"/>
                    </a:cubicBezTo>
                    <a:cubicBezTo>
                      <a:pt x="19" y="83"/>
                      <a:pt x="15" y="42"/>
                      <a:pt x="3" y="2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229"/>
              <p:cNvSpPr/>
              <p:nvPr/>
            </p:nvSpPr>
            <p:spPr bwMode="auto">
              <a:xfrm>
                <a:off x="5190" y="1044"/>
                <a:ext cx="18" cy="76"/>
              </a:xfrm>
              <a:custGeom>
                <a:avLst/>
                <a:gdLst>
                  <a:gd name="T0" fmla="*/ 31 w 33"/>
                  <a:gd name="T1" fmla="*/ 2 h 138"/>
                  <a:gd name="T2" fmla="*/ 1 w 33"/>
                  <a:gd name="T3" fmla="*/ 136 h 138"/>
                  <a:gd name="T4" fmla="*/ 2 w 33"/>
                  <a:gd name="T5" fmla="*/ 136 h 138"/>
                  <a:gd name="T6" fmla="*/ 33 w 33"/>
                  <a:gd name="T7" fmla="*/ 2 h 138"/>
                  <a:gd name="T8" fmla="*/ 31 w 33"/>
                  <a:gd name="T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8">
                    <a:moveTo>
                      <a:pt x="31" y="2"/>
                    </a:moveTo>
                    <a:cubicBezTo>
                      <a:pt x="24" y="48"/>
                      <a:pt x="13" y="92"/>
                      <a:pt x="1" y="136"/>
                    </a:cubicBezTo>
                    <a:cubicBezTo>
                      <a:pt x="0" y="138"/>
                      <a:pt x="2" y="137"/>
                      <a:pt x="2" y="136"/>
                    </a:cubicBezTo>
                    <a:cubicBezTo>
                      <a:pt x="15" y="92"/>
                      <a:pt x="26" y="47"/>
                      <a:pt x="33" y="2"/>
                    </a:cubicBezTo>
                    <a:cubicBezTo>
                      <a:pt x="33" y="0"/>
                      <a:pt x="32" y="1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230"/>
              <p:cNvSpPr/>
              <p:nvPr/>
            </p:nvSpPr>
            <p:spPr bwMode="auto">
              <a:xfrm>
                <a:off x="5211" y="947"/>
                <a:ext cx="4" cy="51"/>
              </a:xfrm>
              <a:custGeom>
                <a:avLst/>
                <a:gdLst>
                  <a:gd name="T0" fmla="*/ 4 w 6"/>
                  <a:gd name="T1" fmla="*/ 3 h 94"/>
                  <a:gd name="T2" fmla="*/ 0 w 6"/>
                  <a:gd name="T3" fmla="*/ 93 h 94"/>
                  <a:gd name="T4" fmla="*/ 2 w 6"/>
                  <a:gd name="T5" fmla="*/ 92 h 94"/>
                  <a:gd name="T6" fmla="*/ 5 w 6"/>
                  <a:gd name="T7" fmla="*/ 1 h 94"/>
                  <a:gd name="T8" fmla="*/ 4 w 6"/>
                  <a:gd name="T9" fmla="*/ 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4">
                    <a:moveTo>
                      <a:pt x="4" y="3"/>
                    </a:moveTo>
                    <a:cubicBezTo>
                      <a:pt x="4" y="33"/>
                      <a:pt x="2" y="63"/>
                      <a:pt x="0" y="93"/>
                    </a:cubicBezTo>
                    <a:cubicBezTo>
                      <a:pt x="0" y="94"/>
                      <a:pt x="2" y="93"/>
                      <a:pt x="2" y="92"/>
                    </a:cubicBezTo>
                    <a:cubicBezTo>
                      <a:pt x="4" y="62"/>
                      <a:pt x="5" y="32"/>
                      <a:pt x="5" y="1"/>
                    </a:cubicBezTo>
                    <a:cubicBezTo>
                      <a:pt x="6" y="0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231"/>
              <p:cNvSpPr/>
              <p:nvPr/>
            </p:nvSpPr>
            <p:spPr bwMode="auto">
              <a:xfrm>
                <a:off x="5204" y="869"/>
                <a:ext cx="11" cy="55"/>
              </a:xfrm>
              <a:custGeom>
                <a:avLst/>
                <a:gdLst>
                  <a:gd name="T0" fmla="*/ 1 w 19"/>
                  <a:gd name="T1" fmla="*/ 2 h 101"/>
                  <a:gd name="T2" fmla="*/ 16 w 19"/>
                  <a:gd name="T3" fmla="*/ 99 h 101"/>
                  <a:gd name="T4" fmla="*/ 18 w 19"/>
                  <a:gd name="T5" fmla="*/ 101 h 101"/>
                  <a:gd name="T6" fmla="*/ 2 w 19"/>
                  <a:gd name="T7" fmla="*/ 1 h 101"/>
                  <a:gd name="T8" fmla="*/ 1 w 19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0">
                    <a:moveTo>
                      <a:pt x="1" y="2"/>
                    </a:moveTo>
                    <a:cubicBezTo>
                      <a:pt x="17" y="32"/>
                      <a:pt x="15" y="66"/>
                      <a:pt x="16" y="99"/>
                    </a:cubicBezTo>
                    <a:cubicBezTo>
                      <a:pt x="16" y="100"/>
                      <a:pt x="18" y="101"/>
                      <a:pt x="18" y="101"/>
                    </a:cubicBezTo>
                    <a:cubicBezTo>
                      <a:pt x="17" y="67"/>
                      <a:pt x="19" y="31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232"/>
              <p:cNvSpPr/>
              <p:nvPr/>
            </p:nvSpPr>
            <p:spPr bwMode="auto">
              <a:xfrm>
                <a:off x="5196" y="1043"/>
                <a:ext cx="19" cy="69"/>
              </a:xfrm>
              <a:custGeom>
                <a:avLst/>
                <a:gdLst>
                  <a:gd name="T0" fmla="*/ 34 w 36"/>
                  <a:gd name="T1" fmla="*/ 2 h 126"/>
                  <a:gd name="T2" fmla="*/ 0 w 36"/>
                  <a:gd name="T3" fmla="*/ 125 h 126"/>
                  <a:gd name="T4" fmla="*/ 1 w 36"/>
                  <a:gd name="T5" fmla="*/ 124 h 126"/>
                  <a:gd name="T6" fmla="*/ 36 w 36"/>
                  <a:gd name="T7" fmla="*/ 1 h 126"/>
                  <a:gd name="T8" fmla="*/ 34 w 36"/>
                  <a:gd name="T9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5">
                    <a:moveTo>
                      <a:pt x="34" y="2"/>
                    </a:moveTo>
                    <a:cubicBezTo>
                      <a:pt x="26" y="43"/>
                      <a:pt x="14" y="84"/>
                      <a:pt x="0" y="125"/>
                    </a:cubicBezTo>
                    <a:cubicBezTo>
                      <a:pt x="0" y="126"/>
                      <a:pt x="1" y="124"/>
                      <a:pt x="1" y="124"/>
                    </a:cubicBezTo>
                    <a:cubicBezTo>
                      <a:pt x="15" y="83"/>
                      <a:pt x="27" y="42"/>
                      <a:pt x="36" y="1"/>
                    </a:cubicBezTo>
                    <a:cubicBezTo>
                      <a:pt x="36" y="0"/>
                      <a:pt x="35" y="1"/>
                      <a:pt x="3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233"/>
              <p:cNvSpPr/>
              <p:nvPr/>
            </p:nvSpPr>
            <p:spPr bwMode="auto">
              <a:xfrm>
                <a:off x="5220" y="951"/>
                <a:ext cx="5" cy="55"/>
              </a:xfrm>
              <a:custGeom>
                <a:avLst/>
                <a:gdLst>
                  <a:gd name="T0" fmla="*/ 7 w 9"/>
                  <a:gd name="T1" fmla="*/ 2 h 100"/>
                  <a:gd name="T2" fmla="*/ 0 w 9"/>
                  <a:gd name="T3" fmla="*/ 98 h 100"/>
                  <a:gd name="T4" fmla="*/ 2 w 9"/>
                  <a:gd name="T5" fmla="*/ 98 h 100"/>
                  <a:gd name="T6" fmla="*/ 9 w 9"/>
                  <a:gd name="T7" fmla="*/ 1 h 100"/>
                  <a:gd name="T8" fmla="*/ 7 w 9"/>
                  <a:gd name="T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0">
                    <a:moveTo>
                      <a:pt x="7" y="2"/>
                    </a:moveTo>
                    <a:cubicBezTo>
                      <a:pt x="7" y="34"/>
                      <a:pt x="4" y="66"/>
                      <a:pt x="0" y="98"/>
                    </a:cubicBezTo>
                    <a:cubicBezTo>
                      <a:pt x="0" y="100"/>
                      <a:pt x="2" y="99"/>
                      <a:pt x="2" y="98"/>
                    </a:cubicBezTo>
                    <a:cubicBezTo>
                      <a:pt x="6" y="66"/>
                      <a:pt x="8" y="33"/>
                      <a:pt x="9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234"/>
              <p:cNvSpPr/>
              <p:nvPr/>
            </p:nvSpPr>
            <p:spPr bwMode="auto">
              <a:xfrm>
                <a:off x="5220" y="897"/>
                <a:ext cx="5" cy="33"/>
              </a:xfrm>
              <a:custGeom>
                <a:avLst/>
                <a:gdLst>
                  <a:gd name="T0" fmla="*/ 1 w 8"/>
                  <a:gd name="T1" fmla="*/ 2 h 60"/>
                  <a:gd name="T2" fmla="*/ 6 w 8"/>
                  <a:gd name="T3" fmla="*/ 59 h 60"/>
                  <a:gd name="T4" fmla="*/ 8 w 8"/>
                  <a:gd name="T5" fmla="*/ 58 h 60"/>
                  <a:gd name="T6" fmla="*/ 2 w 8"/>
                  <a:gd name="T7" fmla="*/ 1 h 60"/>
                  <a:gd name="T8" fmla="*/ 1 w 8"/>
                  <a:gd name="T9" fmla="*/ 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0">
                    <a:moveTo>
                      <a:pt x="1" y="2"/>
                    </a:moveTo>
                    <a:cubicBezTo>
                      <a:pt x="4" y="21"/>
                      <a:pt x="5" y="40"/>
                      <a:pt x="6" y="59"/>
                    </a:cubicBezTo>
                    <a:cubicBezTo>
                      <a:pt x="6" y="60"/>
                      <a:pt x="8" y="59"/>
                      <a:pt x="8" y="58"/>
                    </a:cubicBezTo>
                    <a:cubicBezTo>
                      <a:pt x="7" y="39"/>
                      <a:pt x="6" y="20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235"/>
              <p:cNvSpPr/>
              <p:nvPr/>
            </p:nvSpPr>
            <p:spPr bwMode="auto">
              <a:xfrm>
                <a:off x="5227" y="915"/>
                <a:ext cx="2" cy="1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2 h 3"/>
                  <a:gd name="T4" fmla="*/ 1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3"/>
                      <a:pt x="1" y="2"/>
                    </a:cubicBezTo>
                    <a:cubicBezTo>
                      <a:pt x="1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236"/>
              <p:cNvSpPr/>
              <p:nvPr/>
            </p:nvSpPr>
            <p:spPr bwMode="auto">
              <a:xfrm>
                <a:off x="5202" y="1040"/>
                <a:ext cx="22" cy="63"/>
              </a:xfrm>
              <a:custGeom>
                <a:avLst/>
                <a:gdLst>
                  <a:gd name="T0" fmla="*/ 38 w 40"/>
                  <a:gd name="T1" fmla="*/ 2 h 115"/>
                  <a:gd name="T2" fmla="*/ 1 w 40"/>
                  <a:gd name="T3" fmla="*/ 113 h 115"/>
                  <a:gd name="T4" fmla="*/ 2 w 40"/>
                  <a:gd name="T5" fmla="*/ 113 h 115"/>
                  <a:gd name="T6" fmla="*/ 40 w 40"/>
                  <a:gd name="T7" fmla="*/ 1 h 115"/>
                  <a:gd name="T8" fmla="*/ 38 w 40"/>
                  <a:gd name="T9" fmla="*/ 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15">
                    <a:moveTo>
                      <a:pt x="38" y="2"/>
                    </a:moveTo>
                    <a:cubicBezTo>
                      <a:pt x="29" y="40"/>
                      <a:pt x="16" y="77"/>
                      <a:pt x="1" y="113"/>
                    </a:cubicBezTo>
                    <a:cubicBezTo>
                      <a:pt x="0" y="115"/>
                      <a:pt x="2" y="114"/>
                      <a:pt x="2" y="113"/>
                    </a:cubicBezTo>
                    <a:cubicBezTo>
                      <a:pt x="17" y="77"/>
                      <a:pt x="30" y="39"/>
                      <a:pt x="40" y="1"/>
                    </a:cubicBezTo>
                    <a:cubicBezTo>
                      <a:pt x="40" y="0"/>
                      <a:pt x="39" y="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237"/>
              <p:cNvSpPr/>
              <p:nvPr/>
            </p:nvSpPr>
            <p:spPr bwMode="auto">
              <a:xfrm>
                <a:off x="5229" y="953"/>
                <a:ext cx="5" cy="61"/>
              </a:xfrm>
              <a:custGeom>
                <a:avLst/>
                <a:gdLst>
                  <a:gd name="T0" fmla="*/ 8 w 10"/>
                  <a:gd name="T1" fmla="*/ 2 h 111"/>
                  <a:gd name="T2" fmla="*/ 0 w 10"/>
                  <a:gd name="T3" fmla="*/ 111 h 111"/>
                  <a:gd name="T4" fmla="*/ 2 w 10"/>
                  <a:gd name="T5" fmla="*/ 109 h 111"/>
                  <a:gd name="T6" fmla="*/ 10 w 10"/>
                  <a:gd name="T7" fmla="*/ 1 h 111"/>
                  <a:gd name="T8" fmla="*/ 8 w 10"/>
                  <a:gd name="T9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0">
                    <a:moveTo>
                      <a:pt x="8" y="2"/>
                    </a:moveTo>
                    <a:cubicBezTo>
                      <a:pt x="9" y="38"/>
                      <a:pt x="6" y="75"/>
                      <a:pt x="0" y="111"/>
                    </a:cubicBezTo>
                    <a:cubicBezTo>
                      <a:pt x="0" y="111"/>
                      <a:pt x="1" y="110"/>
                      <a:pt x="2" y="109"/>
                    </a:cubicBezTo>
                    <a:cubicBezTo>
                      <a:pt x="7" y="73"/>
                      <a:pt x="10" y="37"/>
                      <a:pt x="10" y="1"/>
                    </a:cubicBezTo>
                    <a:cubicBezTo>
                      <a:pt x="10" y="0"/>
                      <a:pt x="8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238"/>
              <p:cNvSpPr/>
              <p:nvPr/>
            </p:nvSpPr>
            <p:spPr bwMode="auto">
              <a:xfrm>
                <a:off x="5227" y="915"/>
                <a:ext cx="6" cy="23"/>
              </a:xfrm>
              <a:custGeom>
                <a:avLst/>
                <a:gdLst>
                  <a:gd name="T0" fmla="*/ 0 w 10"/>
                  <a:gd name="T1" fmla="*/ 2 h 42"/>
                  <a:gd name="T2" fmla="*/ 8 w 10"/>
                  <a:gd name="T3" fmla="*/ 39 h 42"/>
                  <a:gd name="T4" fmla="*/ 10 w 10"/>
                  <a:gd name="T5" fmla="*/ 41 h 42"/>
                  <a:gd name="T6" fmla="*/ 2 w 10"/>
                  <a:gd name="T7" fmla="*/ 1 h 42"/>
                  <a:gd name="T8" fmla="*/ 0 w 10"/>
                  <a:gd name="T9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2">
                    <a:moveTo>
                      <a:pt x="0" y="2"/>
                    </a:moveTo>
                    <a:cubicBezTo>
                      <a:pt x="5" y="14"/>
                      <a:pt x="6" y="26"/>
                      <a:pt x="8" y="39"/>
                    </a:cubicBezTo>
                    <a:cubicBezTo>
                      <a:pt x="8" y="39"/>
                      <a:pt x="10" y="42"/>
                      <a:pt x="10" y="41"/>
                    </a:cubicBezTo>
                    <a:cubicBezTo>
                      <a:pt x="8" y="28"/>
                      <a:pt x="6" y="13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239"/>
              <p:cNvSpPr/>
              <p:nvPr/>
            </p:nvSpPr>
            <p:spPr bwMode="auto">
              <a:xfrm>
                <a:off x="5210" y="1039"/>
                <a:ext cx="21" cy="53"/>
              </a:xfrm>
              <a:custGeom>
                <a:avLst/>
                <a:gdLst>
                  <a:gd name="T0" fmla="*/ 35 w 38"/>
                  <a:gd name="T1" fmla="*/ 1 h 97"/>
                  <a:gd name="T2" fmla="*/ 0 w 38"/>
                  <a:gd name="T3" fmla="*/ 96 h 97"/>
                  <a:gd name="T4" fmla="*/ 2 w 38"/>
                  <a:gd name="T5" fmla="*/ 95 h 97"/>
                  <a:gd name="T6" fmla="*/ 37 w 38"/>
                  <a:gd name="T7" fmla="*/ 1 h 97"/>
                  <a:gd name="T8" fmla="*/ 35 w 38"/>
                  <a:gd name="T9" fmla="*/ 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7">
                    <a:moveTo>
                      <a:pt x="35" y="1"/>
                    </a:moveTo>
                    <a:cubicBezTo>
                      <a:pt x="25" y="33"/>
                      <a:pt x="14" y="65"/>
                      <a:pt x="0" y="96"/>
                    </a:cubicBezTo>
                    <a:cubicBezTo>
                      <a:pt x="0" y="97"/>
                      <a:pt x="2" y="95"/>
                      <a:pt x="2" y="95"/>
                    </a:cubicBezTo>
                    <a:cubicBezTo>
                      <a:pt x="16" y="64"/>
                      <a:pt x="28" y="33"/>
                      <a:pt x="37" y="1"/>
                    </a:cubicBezTo>
                    <a:cubicBezTo>
                      <a:pt x="38" y="0"/>
                      <a:pt x="35" y="1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240"/>
              <p:cNvSpPr/>
              <p:nvPr/>
            </p:nvSpPr>
            <p:spPr bwMode="auto">
              <a:xfrm>
                <a:off x="5235" y="958"/>
                <a:ext cx="9" cy="57"/>
              </a:xfrm>
              <a:custGeom>
                <a:avLst/>
                <a:gdLst>
                  <a:gd name="T0" fmla="*/ 0 w 17"/>
                  <a:gd name="T1" fmla="*/ 104 h 104"/>
                  <a:gd name="T2" fmla="*/ 3 w 17"/>
                  <a:gd name="T3" fmla="*/ 104 h 104"/>
                  <a:gd name="T4" fmla="*/ 10 w 17"/>
                  <a:gd name="T5" fmla="*/ 1 h 104"/>
                  <a:gd name="T6" fmla="*/ 8 w 17"/>
                  <a:gd name="T7" fmla="*/ 2 h 104"/>
                  <a:gd name="T8" fmla="*/ 0 w 17"/>
                  <a:gd name="T9" fmla="*/ 104 h 104"/>
                  <a:gd name="T10" fmla="*/ 0 w 17"/>
                  <a:gd name="T11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4">
                    <a:moveTo>
                      <a:pt x="0" y="104"/>
                    </a:moveTo>
                    <a:cubicBezTo>
                      <a:pt x="1" y="104"/>
                      <a:pt x="2" y="104"/>
                      <a:pt x="3" y="104"/>
                    </a:cubicBezTo>
                    <a:cubicBezTo>
                      <a:pt x="10" y="70"/>
                      <a:pt x="17" y="36"/>
                      <a:pt x="10" y="1"/>
                    </a:cubicBezTo>
                    <a:cubicBezTo>
                      <a:pt x="10" y="0"/>
                      <a:pt x="8" y="1"/>
                      <a:pt x="8" y="2"/>
                    </a:cubicBezTo>
                    <a:cubicBezTo>
                      <a:pt x="15" y="37"/>
                      <a:pt x="8" y="7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241"/>
              <p:cNvSpPr/>
              <p:nvPr/>
            </p:nvSpPr>
            <p:spPr bwMode="auto">
              <a:xfrm>
                <a:off x="5210" y="959"/>
                <a:ext cx="525" cy="336"/>
              </a:xfrm>
              <a:custGeom>
                <a:avLst/>
                <a:gdLst>
                  <a:gd name="T0" fmla="*/ 2 w 954"/>
                  <a:gd name="T1" fmla="*/ 612 h 614"/>
                  <a:gd name="T2" fmla="*/ 485 w 954"/>
                  <a:gd name="T3" fmla="*/ 270 h 614"/>
                  <a:gd name="T4" fmla="*/ 735 w 954"/>
                  <a:gd name="T5" fmla="*/ 145 h 614"/>
                  <a:gd name="T6" fmla="*/ 954 w 954"/>
                  <a:gd name="T7" fmla="*/ 2 h 614"/>
                  <a:gd name="T8" fmla="*/ 952 w 954"/>
                  <a:gd name="T9" fmla="*/ 1 h 614"/>
                  <a:gd name="T10" fmla="*/ 713 w 954"/>
                  <a:gd name="T11" fmla="*/ 154 h 614"/>
                  <a:gd name="T12" fmla="*/ 454 w 954"/>
                  <a:gd name="T13" fmla="*/ 283 h 614"/>
                  <a:gd name="T14" fmla="*/ 1 w 954"/>
                  <a:gd name="T15" fmla="*/ 611 h 614"/>
                  <a:gd name="T16" fmla="*/ 2 w 954"/>
                  <a:gd name="T17" fmla="*/ 612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4" h="614">
                    <a:moveTo>
                      <a:pt x="2" y="612"/>
                    </a:moveTo>
                    <a:cubicBezTo>
                      <a:pt x="127" y="453"/>
                      <a:pt x="307" y="359"/>
                      <a:pt x="485" y="270"/>
                    </a:cubicBezTo>
                    <a:cubicBezTo>
                      <a:pt x="568" y="228"/>
                      <a:pt x="651" y="185"/>
                      <a:pt x="735" y="145"/>
                    </a:cubicBezTo>
                    <a:cubicBezTo>
                      <a:pt x="814" y="108"/>
                      <a:pt x="894" y="68"/>
                      <a:pt x="954" y="2"/>
                    </a:cubicBezTo>
                    <a:cubicBezTo>
                      <a:pt x="954" y="1"/>
                      <a:pt x="953" y="0"/>
                      <a:pt x="952" y="1"/>
                    </a:cubicBezTo>
                    <a:cubicBezTo>
                      <a:pt x="888" y="73"/>
                      <a:pt x="799" y="113"/>
                      <a:pt x="713" y="154"/>
                    </a:cubicBezTo>
                    <a:cubicBezTo>
                      <a:pt x="626" y="195"/>
                      <a:pt x="540" y="240"/>
                      <a:pt x="454" y="283"/>
                    </a:cubicBezTo>
                    <a:cubicBezTo>
                      <a:pt x="286" y="368"/>
                      <a:pt x="119" y="461"/>
                      <a:pt x="1" y="611"/>
                    </a:cubicBezTo>
                    <a:cubicBezTo>
                      <a:pt x="0" y="613"/>
                      <a:pt x="1" y="614"/>
                      <a:pt x="2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242"/>
              <p:cNvSpPr/>
              <p:nvPr/>
            </p:nvSpPr>
            <p:spPr bwMode="auto">
              <a:xfrm>
                <a:off x="5195" y="940"/>
                <a:ext cx="522" cy="338"/>
              </a:xfrm>
              <a:custGeom>
                <a:avLst/>
                <a:gdLst>
                  <a:gd name="T0" fmla="*/ 4 w 950"/>
                  <a:gd name="T1" fmla="*/ 613 h 618"/>
                  <a:gd name="T2" fmla="*/ 222 w 950"/>
                  <a:gd name="T3" fmla="*/ 426 h 618"/>
                  <a:gd name="T4" fmla="*/ 440 w 950"/>
                  <a:gd name="T5" fmla="*/ 262 h 618"/>
                  <a:gd name="T6" fmla="*/ 949 w 950"/>
                  <a:gd name="T7" fmla="*/ 2 h 618"/>
                  <a:gd name="T8" fmla="*/ 950 w 950"/>
                  <a:gd name="T9" fmla="*/ 0 h 618"/>
                  <a:gd name="T10" fmla="*/ 442 w 950"/>
                  <a:gd name="T11" fmla="*/ 258 h 618"/>
                  <a:gd name="T12" fmla="*/ 193 w 950"/>
                  <a:gd name="T13" fmla="*/ 444 h 618"/>
                  <a:gd name="T14" fmla="*/ 1 w 950"/>
                  <a:gd name="T15" fmla="*/ 612 h 618"/>
                  <a:gd name="T16" fmla="*/ 4 w 950"/>
                  <a:gd name="T17" fmla="*/ 613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0" h="618">
                    <a:moveTo>
                      <a:pt x="4" y="613"/>
                    </a:moveTo>
                    <a:cubicBezTo>
                      <a:pt x="64" y="536"/>
                      <a:pt x="142" y="481"/>
                      <a:pt x="222" y="426"/>
                    </a:cubicBezTo>
                    <a:cubicBezTo>
                      <a:pt x="297" y="375"/>
                      <a:pt x="368" y="317"/>
                      <a:pt x="440" y="262"/>
                    </a:cubicBezTo>
                    <a:cubicBezTo>
                      <a:pt x="591" y="146"/>
                      <a:pt x="762" y="48"/>
                      <a:pt x="949" y="2"/>
                    </a:cubicBezTo>
                    <a:cubicBezTo>
                      <a:pt x="949" y="2"/>
                      <a:pt x="950" y="0"/>
                      <a:pt x="950" y="0"/>
                    </a:cubicBezTo>
                    <a:cubicBezTo>
                      <a:pt x="763" y="46"/>
                      <a:pt x="593" y="142"/>
                      <a:pt x="442" y="258"/>
                    </a:cubicBezTo>
                    <a:cubicBezTo>
                      <a:pt x="360" y="320"/>
                      <a:pt x="278" y="386"/>
                      <a:pt x="193" y="444"/>
                    </a:cubicBezTo>
                    <a:cubicBezTo>
                      <a:pt x="122" y="492"/>
                      <a:pt x="54" y="545"/>
                      <a:pt x="1" y="612"/>
                    </a:cubicBezTo>
                    <a:cubicBezTo>
                      <a:pt x="0" y="614"/>
                      <a:pt x="0" y="618"/>
                      <a:pt x="4" y="6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243"/>
              <p:cNvSpPr/>
              <p:nvPr/>
            </p:nvSpPr>
            <p:spPr bwMode="auto">
              <a:xfrm>
                <a:off x="5254" y="1085"/>
                <a:ext cx="42" cy="133"/>
              </a:xfrm>
              <a:custGeom>
                <a:avLst/>
                <a:gdLst>
                  <a:gd name="T0" fmla="*/ 2 w 76"/>
                  <a:gd name="T1" fmla="*/ 242 h 243"/>
                  <a:gd name="T2" fmla="*/ 76 w 76"/>
                  <a:gd name="T3" fmla="*/ 1 h 243"/>
                  <a:gd name="T4" fmla="*/ 75 w 76"/>
                  <a:gd name="T5" fmla="*/ 2 h 243"/>
                  <a:gd name="T6" fmla="*/ 0 w 76"/>
                  <a:gd name="T7" fmla="*/ 242 h 243"/>
                  <a:gd name="T8" fmla="*/ 2 w 76"/>
                  <a:gd name="T9" fmla="*/ 24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43">
                    <a:moveTo>
                      <a:pt x="2" y="242"/>
                    </a:moveTo>
                    <a:cubicBezTo>
                      <a:pt x="49" y="173"/>
                      <a:pt x="76" y="84"/>
                      <a:pt x="76" y="1"/>
                    </a:cubicBezTo>
                    <a:cubicBezTo>
                      <a:pt x="76" y="0"/>
                      <a:pt x="75" y="1"/>
                      <a:pt x="75" y="2"/>
                    </a:cubicBezTo>
                    <a:cubicBezTo>
                      <a:pt x="74" y="85"/>
                      <a:pt x="47" y="173"/>
                      <a:pt x="0" y="242"/>
                    </a:cubicBezTo>
                    <a:cubicBezTo>
                      <a:pt x="0" y="243"/>
                      <a:pt x="1" y="243"/>
                      <a:pt x="2" y="2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244"/>
              <p:cNvSpPr/>
              <p:nvPr/>
            </p:nvSpPr>
            <p:spPr bwMode="auto">
              <a:xfrm>
                <a:off x="5274" y="968"/>
                <a:ext cx="21" cy="90"/>
              </a:xfrm>
              <a:custGeom>
                <a:avLst/>
                <a:gdLst>
                  <a:gd name="T0" fmla="*/ 37 w 37"/>
                  <a:gd name="T1" fmla="*/ 162 h 164"/>
                  <a:gd name="T2" fmla="*/ 2 w 37"/>
                  <a:gd name="T3" fmla="*/ 1 h 164"/>
                  <a:gd name="T4" fmla="*/ 0 w 37"/>
                  <a:gd name="T5" fmla="*/ 3 h 164"/>
                  <a:gd name="T6" fmla="*/ 36 w 37"/>
                  <a:gd name="T7" fmla="*/ 163 h 164"/>
                  <a:gd name="T8" fmla="*/ 37 w 37"/>
                  <a:gd name="T9" fmla="*/ 16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64">
                    <a:moveTo>
                      <a:pt x="37" y="162"/>
                    </a:moveTo>
                    <a:cubicBezTo>
                      <a:pt x="34" y="108"/>
                      <a:pt x="21" y="52"/>
                      <a:pt x="2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19" y="53"/>
                      <a:pt x="32" y="109"/>
                      <a:pt x="36" y="163"/>
                    </a:cubicBezTo>
                    <a:cubicBezTo>
                      <a:pt x="36" y="164"/>
                      <a:pt x="37" y="163"/>
                      <a:pt x="3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245"/>
              <p:cNvSpPr/>
              <p:nvPr/>
            </p:nvSpPr>
            <p:spPr bwMode="auto">
              <a:xfrm>
                <a:off x="5259" y="935"/>
                <a:ext cx="9" cy="20"/>
              </a:xfrm>
              <a:custGeom>
                <a:avLst/>
                <a:gdLst>
                  <a:gd name="T0" fmla="*/ 16 w 16"/>
                  <a:gd name="T1" fmla="*/ 33 h 36"/>
                  <a:gd name="T2" fmla="*/ 2 w 16"/>
                  <a:gd name="T3" fmla="*/ 0 h 36"/>
                  <a:gd name="T4" fmla="*/ 0 w 16"/>
                  <a:gd name="T5" fmla="*/ 2 h 36"/>
                  <a:gd name="T6" fmla="*/ 14 w 16"/>
                  <a:gd name="T7" fmla="*/ 35 h 36"/>
                  <a:gd name="T8" fmla="*/ 16 w 16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6" y="33"/>
                    </a:moveTo>
                    <a:cubicBezTo>
                      <a:pt x="13" y="22"/>
                      <a:pt x="6" y="12"/>
                      <a:pt x="2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4" y="13"/>
                      <a:pt x="11" y="23"/>
                      <a:pt x="14" y="35"/>
                    </a:cubicBezTo>
                    <a:cubicBezTo>
                      <a:pt x="14" y="36"/>
                      <a:pt x="16" y="34"/>
                      <a:pt x="1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246"/>
              <p:cNvSpPr/>
              <p:nvPr/>
            </p:nvSpPr>
            <p:spPr bwMode="auto">
              <a:xfrm>
                <a:off x="5248" y="947"/>
                <a:ext cx="12" cy="32"/>
              </a:xfrm>
              <a:custGeom>
                <a:avLst/>
                <a:gdLst>
                  <a:gd name="T0" fmla="*/ 0 w 22"/>
                  <a:gd name="T1" fmla="*/ 2 h 58"/>
                  <a:gd name="T2" fmla="*/ 21 w 22"/>
                  <a:gd name="T3" fmla="*/ 58 h 58"/>
                  <a:gd name="T4" fmla="*/ 22 w 22"/>
                  <a:gd name="T5" fmla="*/ 56 h 58"/>
                  <a:gd name="T6" fmla="*/ 1 w 22"/>
                  <a:gd name="T7" fmla="*/ 1 h 58"/>
                  <a:gd name="T8" fmla="*/ 0 w 22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7">
                    <a:moveTo>
                      <a:pt x="0" y="2"/>
                    </a:moveTo>
                    <a:cubicBezTo>
                      <a:pt x="8" y="20"/>
                      <a:pt x="15" y="39"/>
                      <a:pt x="21" y="58"/>
                    </a:cubicBezTo>
                    <a:cubicBezTo>
                      <a:pt x="21" y="58"/>
                      <a:pt x="22" y="57"/>
                      <a:pt x="22" y="56"/>
                    </a:cubicBezTo>
                    <a:cubicBezTo>
                      <a:pt x="17" y="37"/>
                      <a:pt x="10" y="19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247"/>
              <p:cNvSpPr/>
              <p:nvPr/>
            </p:nvSpPr>
            <p:spPr bwMode="auto">
              <a:xfrm>
                <a:off x="5265" y="991"/>
                <a:ext cx="11" cy="45"/>
              </a:xfrm>
              <a:custGeom>
                <a:avLst/>
                <a:gdLst>
                  <a:gd name="T0" fmla="*/ 1 w 20"/>
                  <a:gd name="T1" fmla="*/ 5 h 83"/>
                  <a:gd name="T2" fmla="*/ 17 w 20"/>
                  <a:gd name="T3" fmla="*/ 81 h 83"/>
                  <a:gd name="T4" fmla="*/ 20 w 20"/>
                  <a:gd name="T5" fmla="*/ 82 h 83"/>
                  <a:gd name="T6" fmla="*/ 2 w 20"/>
                  <a:gd name="T7" fmla="*/ 1 h 83"/>
                  <a:gd name="T8" fmla="*/ 1 w 20"/>
                  <a:gd name="T9" fmla="*/ 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3">
                    <a:moveTo>
                      <a:pt x="1" y="5"/>
                    </a:moveTo>
                    <a:cubicBezTo>
                      <a:pt x="9" y="30"/>
                      <a:pt x="14" y="54"/>
                      <a:pt x="17" y="81"/>
                    </a:cubicBezTo>
                    <a:cubicBezTo>
                      <a:pt x="17" y="82"/>
                      <a:pt x="20" y="83"/>
                      <a:pt x="20" y="82"/>
                    </a:cubicBezTo>
                    <a:cubicBezTo>
                      <a:pt x="17" y="56"/>
                      <a:pt x="10" y="26"/>
                      <a:pt x="2" y="1"/>
                    </a:cubicBezTo>
                    <a:cubicBezTo>
                      <a:pt x="1" y="0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248"/>
              <p:cNvSpPr/>
              <p:nvPr/>
            </p:nvSpPr>
            <p:spPr bwMode="auto">
              <a:xfrm>
                <a:off x="5246" y="1100"/>
                <a:ext cx="36" cy="125"/>
              </a:xfrm>
              <a:custGeom>
                <a:avLst/>
                <a:gdLst>
                  <a:gd name="T0" fmla="*/ 63 w 65"/>
                  <a:gd name="T1" fmla="*/ 3 h 227"/>
                  <a:gd name="T2" fmla="*/ 1 w 65"/>
                  <a:gd name="T3" fmla="*/ 226 h 227"/>
                  <a:gd name="T4" fmla="*/ 3 w 65"/>
                  <a:gd name="T5" fmla="*/ 224 h 227"/>
                  <a:gd name="T6" fmla="*/ 65 w 65"/>
                  <a:gd name="T7" fmla="*/ 0 h 227"/>
                  <a:gd name="T8" fmla="*/ 63 w 65"/>
                  <a:gd name="T9" fmla="*/ 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6">
                    <a:moveTo>
                      <a:pt x="63" y="3"/>
                    </a:moveTo>
                    <a:cubicBezTo>
                      <a:pt x="64" y="76"/>
                      <a:pt x="44" y="165"/>
                      <a:pt x="1" y="226"/>
                    </a:cubicBezTo>
                    <a:cubicBezTo>
                      <a:pt x="0" y="227"/>
                      <a:pt x="3" y="225"/>
                      <a:pt x="3" y="224"/>
                    </a:cubicBezTo>
                    <a:cubicBezTo>
                      <a:pt x="47" y="162"/>
                      <a:pt x="65" y="74"/>
                      <a:pt x="65" y="0"/>
                    </a:cubicBezTo>
                    <a:cubicBezTo>
                      <a:pt x="65" y="0"/>
                      <a:pt x="63" y="2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249"/>
              <p:cNvSpPr/>
              <p:nvPr/>
            </p:nvSpPr>
            <p:spPr bwMode="auto">
              <a:xfrm>
                <a:off x="5241" y="960"/>
                <a:ext cx="2" cy="1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3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2"/>
                      <a:pt x="0" y="3"/>
                      <a:pt x="1" y="3"/>
                    </a:cubicBezTo>
                    <a:cubicBezTo>
                      <a:pt x="2" y="2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250"/>
              <p:cNvSpPr/>
              <p:nvPr/>
            </p:nvSpPr>
            <p:spPr bwMode="auto">
              <a:xfrm>
                <a:off x="5240" y="957"/>
                <a:ext cx="12" cy="41"/>
              </a:xfrm>
              <a:custGeom>
                <a:avLst/>
                <a:gdLst>
                  <a:gd name="T0" fmla="*/ 0 w 22"/>
                  <a:gd name="T1" fmla="*/ 2 h 74"/>
                  <a:gd name="T2" fmla="*/ 20 w 22"/>
                  <a:gd name="T3" fmla="*/ 73 h 74"/>
                  <a:gd name="T4" fmla="*/ 22 w 22"/>
                  <a:gd name="T5" fmla="*/ 72 h 74"/>
                  <a:gd name="T6" fmla="*/ 2 w 22"/>
                  <a:gd name="T7" fmla="*/ 1 h 74"/>
                  <a:gd name="T8" fmla="*/ 0 w 22"/>
                  <a:gd name="T9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4">
                    <a:moveTo>
                      <a:pt x="0" y="2"/>
                    </a:moveTo>
                    <a:cubicBezTo>
                      <a:pt x="8" y="26"/>
                      <a:pt x="17" y="49"/>
                      <a:pt x="20" y="73"/>
                    </a:cubicBezTo>
                    <a:cubicBezTo>
                      <a:pt x="21" y="74"/>
                      <a:pt x="22" y="73"/>
                      <a:pt x="22" y="72"/>
                    </a:cubicBezTo>
                    <a:cubicBezTo>
                      <a:pt x="19" y="47"/>
                      <a:pt x="9" y="24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251"/>
              <p:cNvSpPr/>
              <p:nvPr/>
            </p:nvSpPr>
            <p:spPr bwMode="auto">
              <a:xfrm>
                <a:off x="5258" y="1011"/>
                <a:ext cx="2" cy="11"/>
              </a:xfrm>
              <a:custGeom>
                <a:avLst/>
                <a:gdLst>
                  <a:gd name="T0" fmla="*/ 1 w 5"/>
                  <a:gd name="T1" fmla="*/ 2 h 20"/>
                  <a:gd name="T2" fmla="*/ 3 w 5"/>
                  <a:gd name="T3" fmla="*/ 19 h 20"/>
                  <a:gd name="T4" fmla="*/ 4 w 5"/>
                  <a:gd name="T5" fmla="*/ 18 h 20"/>
                  <a:gd name="T6" fmla="*/ 2 w 5"/>
                  <a:gd name="T7" fmla="*/ 1 h 20"/>
                  <a:gd name="T8" fmla="*/ 1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1" y="2"/>
                    </a:moveTo>
                    <a:cubicBezTo>
                      <a:pt x="0" y="8"/>
                      <a:pt x="1" y="14"/>
                      <a:pt x="3" y="19"/>
                    </a:cubicBezTo>
                    <a:cubicBezTo>
                      <a:pt x="3" y="20"/>
                      <a:pt x="5" y="18"/>
                      <a:pt x="4" y="18"/>
                    </a:cubicBezTo>
                    <a:cubicBezTo>
                      <a:pt x="3" y="12"/>
                      <a:pt x="2" y="6"/>
                      <a:pt x="2" y="1"/>
                    </a:cubicBezTo>
                    <a:cubicBezTo>
                      <a:pt x="2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252"/>
              <p:cNvSpPr/>
              <p:nvPr/>
            </p:nvSpPr>
            <p:spPr bwMode="auto">
              <a:xfrm>
                <a:off x="5266" y="1067"/>
                <a:ext cx="4" cy="24"/>
              </a:xfrm>
              <a:custGeom>
                <a:avLst/>
                <a:gdLst>
                  <a:gd name="T0" fmla="*/ 0 w 6"/>
                  <a:gd name="T1" fmla="*/ 3 h 44"/>
                  <a:gd name="T2" fmla="*/ 4 w 6"/>
                  <a:gd name="T3" fmla="*/ 43 h 44"/>
                  <a:gd name="T4" fmla="*/ 6 w 6"/>
                  <a:gd name="T5" fmla="*/ 42 h 44"/>
                  <a:gd name="T6" fmla="*/ 2 w 6"/>
                  <a:gd name="T7" fmla="*/ 2 h 44"/>
                  <a:gd name="T8" fmla="*/ 0 w 6"/>
                  <a:gd name="T9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4">
                    <a:moveTo>
                      <a:pt x="0" y="3"/>
                    </a:moveTo>
                    <a:cubicBezTo>
                      <a:pt x="2" y="16"/>
                      <a:pt x="4" y="29"/>
                      <a:pt x="4" y="43"/>
                    </a:cubicBezTo>
                    <a:cubicBezTo>
                      <a:pt x="4" y="44"/>
                      <a:pt x="6" y="42"/>
                      <a:pt x="6" y="42"/>
                    </a:cubicBezTo>
                    <a:cubicBezTo>
                      <a:pt x="6" y="28"/>
                      <a:pt x="3" y="15"/>
                      <a:pt x="2" y="2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253"/>
              <p:cNvSpPr/>
              <p:nvPr/>
            </p:nvSpPr>
            <p:spPr bwMode="auto">
              <a:xfrm>
                <a:off x="5277" y="1065"/>
                <a:ext cx="3" cy="13"/>
              </a:xfrm>
              <a:custGeom>
                <a:avLst/>
                <a:gdLst>
                  <a:gd name="T0" fmla="*/ 0 w 4"/>
                  <a:gd name="T1" fmla="*/ 2 h 25"/>
                  <a:gd name="T2" fmla="*/ 2 w 4"/>
                  <a:gd name="T3" fmla="*/ 24 h 25"/>
                  <a:gd name="T4" fmla="*/ 4 w 4"/>
                  <a:gd name="T5" fmla="*/ 23 h 25"/>
                  <a:gd name="T6" fmla="*/ 2 w 4"/>
                  <a:gd name="T7" fmla="*/ 1 h 25"/>
                  <a:gd name="T8" fmla="*/ 0 w 4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5">
                    <a:moveTo>
                      <a:pt x="0" y="2"/>
                    </a:moveTo>
                    <a:cubicBezTo>
                      <a:pt x="1" y="9"/>
                      <a:pt x="2" y="16"/>
                      <a:pt x="2" y="24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5"/>
                      <a:pt x="3" y="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254"/>
              <p:cNvSpPr/>
              <p:nvPr/>
            </p:nvSpPr>
            <p:spPr bwMode="auto">
              <a:xfrm>
                <a:off x="5243" y="1115"/>
                <a:ext cx="28" cy="113"/>
              </a:xfrm>
              <a:custGeom>
                <a:avLst/>
                <a:gdLst>
                  <a:gd name="T0" fmla="*/ 50 w 52"/>
                  <a:gd name="T1" fmla="*/ 3 h 206"/>
                  <a:gd name="T2" fmla="*/ 0 w 52"/>
                  <a:gd name="T3" fmla="*/ 205 h 206"/>
                  <a:gd name="T4" fmla="*/ 1 w 52"/>
                  <a:gd name="T5" fmla="*/ 205 h 206"/>
                  <a:gd name="T6" fmla="*/ 52 w 52"/>
                  <a:gd name="T7" fmla="*/ 1 h 206"/>
                  <a:gd name="T8" fmla="*/ 50 w 52"/>
                  <a:gd name="T9" fmla="*/ 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06">
                    <a:moveTo>
                      <a:pt x="50" y="3"/>
                    </a:moveTo>
                    <a:cubicBezTo>
                      <a:pt x="46" y="74"/>
                      <a:pt x="34" y="142"/>
                      <a:pt x="0" y="205"/>
                    </a:cubicBezTo>
                    <a:cubicBezTo>
                      <a:pt x="0" y="206"/>
                      <a:pt x="1" y="205"/>
                      <a:pt x="1" y="205"/>
                    </a:cubicBezTo>
                    <a:cubicBezTo>
                      <a:pt x="35" y="141"/>
                      <a:pt x="47" y="72"/>
                      <a:pt x="52" y="1"/>
                    </a:cubicBezTo>
                    <a:cubicBezTo>
                      <a:pt x="52" y="0"/>
                      <a:pt x="50" y="2"/>
                      <a:pt x="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255"/>
              <p:cNvSpPr/>
              <p:nvPr/>
            </p:nvSpPr>
            <p:spPr bwMode="auto">
              <a:xfrm>
                <a:off x="5238" y="1131"/>
                <a:ext cx="21" cy="100"/>
              </a:xfrm>
              <a:custGeom>
                <a:avLst/>
                <a:gdLst>
                  <a:gd name="T0" fmla="*/ 36 w 38"/>
                  <a:gd name="T1" fmla="*/ 3 h 183"/>
                  <a:gd name="T2" fmla="*/ 1 w 38"/>
                  <a:gd name="T3" fmla="*/ 181 h 183"/>
                  <a:gd name="T4" fmla="*/ 2 w 38"/>
                  <a:gd name="T5" fmla="*/ 181 h 183"/>
                  <a:gd name="T6" fmla="*/ 38 w 38"/>
                  <a:gd name="T7" fmla="*/ 1 h 183"/>
                  <a:gd name="T8" fmla="*/ 36 w 38"/>
                  <a:gd name="T9" fmla="*/ 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3">
                    <a:moveTo>
                      <a:pt x="36" y="3"/>
                    </a:moveTo>
                    <a:cubicBezTo>
                      <a:pt x="35" y="64"/>
                      <a:pt x="28" y="126"/>
                      <a:pt x="1" y="181"/>
                    </a:cubicBezTo>
                    <a:cubicBezTo>
                      <a:pt x="0" y="183"/>
                      <a:pt x="2" y="182"/>
                      <a:pt x="2" y="181"/>
                    </a:cubicBezTo>
                    <a:cubicBezTo>
                      <a:pt x="30" y="126"/>
                      <a:pt x="37" y="62"/>
                      <a:pt x="38" y="1"/>
                    </a:cubicBezTo>
                    <a:cubicBezTo>
                      <a:pt x="38" y="0"/>
                      <a:pt x="36" y="3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256"/>
              <p:cNvSpPr/>
              <p:nvPr/>
            </p:nvSpPr>
            <p:spPr bwMode="auto">
              <a:xfrm>
                <a:off x="5254" y="1072"/>
                <a:ext cx="5" cy="33"/>
              </a:xfrm>
              <a:custGeom>
                <a:avLst/>
                <a:gdLst>
                  <a:gd name="T0" fmla="*/ 0 w 9"/>
                  <a:gd name="T1" fmla="*/ 3 h 59"/>
                  <a:gd name="T2" fmla="*/ 6 w 9"/>
                  <a:gd name="T3" fmla="*/ 57 h 59"/>
                  <a:gd name="T4" fmla="*/ 9 w 9"/>
                  <a:gd name="T5" fmla="*/ 55 h 59"/>
                  <a:gd name="T6" fmla="*/ 2 w 9"/>
                  <a:gd name="T7" fmla="*/ 2 h 59"/>
                  <a:gd name="T8" fmla="*/ 0 w 9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9">
                    <a:moveTo>
                      <a:pt x="0" y="3"/>
                    </a:moveTo>
                    <a:cubicBezTo>
                      <a:pt x="3" y="20"/>
                      <a:pt x="5" y="40"/>
                      <a:pt x="6" y="57"/>
                    </a:cubicBezTo>
                    <a:cubicBezTo>
                      <a:pt x="7" y="59"/>
                      <a:pt x="9" y="56"/>
                      <a:pt x="9" y="55"/>
                    </a:cubicBezTo>
                    <a:cubicBezTo>
                      <a:pt x="7" y="37"/>
                      <a:pt x="5" y="19"/>
                      <a:pt x="2" y="2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257"/>
              <p:cNvSpPr/>
              <p:nvPr/>
            </p:nvSpPr>
            <p:spPr bwMode="auto">
              <a:xfrm>
                <a:off x="5250" y="1054"/>
                <a:ext cx="3" cy="11"/>
              </a:xfrm>
              <a:custGeom>
                <a:avLst/>
                <a:gdLst>
                  <a:gd name="T0" fmla="*/ 1 w 6"/>
                  <a:gd name="T1" fmla="*/ 1 h 19"/>
                  <a:gd name="T2" fmla="*/ 4 w 6"/>
                  <a:gd name="T3" fmla="*/ 18 h 19"/>
                  <a:gd name="T4" fmla="*/ 6 w 6"/>
                  <a:gd name="T5" fmla="*/ 17 h 19"/>
                  <a:gd name="T6" fmla="*/ 3 w 6"/>
                  <a:gd name="T7" fmla="*/ 2 h 19"/>
                  <a:gd name="T8" fmla="*/ 1 w 6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1" y="1"/>
                    </a:moveTo>
                    <a:cubicBezTo>
                      <a:pt x="2" y="6"/>
                      <a:pt x="4" y="13"/>
                      <a:pt x="4" y="18"/>
                    </a:cubicBezTo>
                    <a:cubicBezTo>
                      <a:pt x="5" y="19"/>
                      <a:pt x="6" y="18"/>
                      <a:pt x="6" y="17"/>
                    </a:cubicBezTo>
                    <a:cubicBezTo>
                      <a:pt x="5" y="12"/>
                      <a:pt x="4" y="6"/>
                      <a:pt x="3" y="2"/>
                    </a:cubicBezTo>
                    <a:cubicBezTo>
                      <a:pt x="3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258"/>
              <p:cNvSpPr/>
              <p:nvPr/>
            </p:nvSpPr>
            <p:spPr bwMode="auto">
              <a:xfrm>
                <a:off x="5232" y="1145"/>
                <a:ext cx="20" cy="92"/>
              </a:xfrm>
              <a:custGeom>
                <a:avLst/>
                <a:gdLst>
                  <a:gd name="T0" fmla="*/ 30 w 35"/>
                  <a:gd name="T1" fmla="*/ 2 h 167"/>
                  <a:gd name="T2" fmla="*/ 1 w 35"/>
                  <a:gd name="T3" fmla="*/ 166 h 167"/>
                  <a:gd name="T4" fmla="*/ 2 w 35"/>
                  <a:gd name="T5" fmla="*/ 166 h 167"/>
                  <a:gd name="T6" fmla="*/ 32 w 35"/>
                  <a:gd name="T7" fmla="*/ 1 h 167"/>
                  <a:gd name="T8" fmla="*/ 30 w 35"/>
                  <a:gd name="T9" fmla="*/ 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7">
                    <a:moveTo>
                      <a:pt x="30" y="2"/>
                    </a:moveTo>
                    <a:cubicBezTo>
                      <a:pt x="34" y="59"/>
                      <a:pt x="29" y="115"/>
                      <a:pt x="1" y="166"/>
                    </a:cubicBezTo>
                    <a:cubicBezTo>
                      <a:pt x="0" y="167"/>
                      <a:pt x="1" y="167"/>
                      <a:pt x="2" y="166"/>
                    </a:cubicBezTo>
                    <a:cubicBezTo>
                      <a:pt x="30" y="115"/>
                      <a:pt x="35" y="58"/>
                      <a:pt x="32" y="1"/>
                    </a:cubicBezTo>
                    <a:cubicBezTo>
                      <a:pt x="32" y="0"/>
                      <a:pt x="30" y="1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259"/>
              <p:cNvSpPr/>
              <p:nvPr/>
            </p:nvSpPr>
            <p:spPr bwMode="auto">
              <a:xfrm>
                <a:off x="5243" y="1079"/>
                <a:ext cx="5" cy="41"/>
              </a:xfrm>
              <a:custGeom>
                <a:avLst/>
                <a:gdLst>
                  <a:gd name="T0" fmla="*/ 0 w 9"/>
                  <a:gd name="T1" fmla="*/ 2 h 75"/>
                  <a:gd name="T2" fmla="*/ 7 w 9"/>
                  <a:gd name="T3" fmla="*/ 74 h 75"/>
                  <a:gd name="T4" fmla="*/ 8 w 9"/>
                  <a:gd name="T5" fmla="*/ 72 h 75"/>
                  <a:gd name="T6" fmla="*/ 2 w 9"/>
                  <a:gd name="T7" fmla="*/ 1 h 75"/>
                  <a:gd name="T8" fmla="*/ 0 w 9"/>
                  <a:gd name="T9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5">
                    <a:moveTo>
                      <a:pt x="0" y="2"/>
                    </a:moveTo>
                    <a:cubicBezTo>
                      <a:pt x="3" y="26"/>
                      <a:pt x="4" y="51"/>
                      <a:pt x="7" y="74"/>
                    </a:cubicBezTo>
                    <a:cubicBezTo>
                      <a:pt x="7" y="75"/>
                      <a:pt x="9" y="73"/>
                      <a:pt x="8" y="72"/>
                    </a:cubicBezTo>
                    <a:cubicBezTo>
                      <a:pt x="6" y="48"/>
                      <a:pt x="5" y="25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260"/>
              <p:cNvSpPr/>
              <p:nvPr/>
            </p:nvSpPr>
            <p:spPr bwMode="auto">
              <a:xfrm>
                <a:off x="5240" y="1058"/>
                <a:ext cx="2" cy="11"/>
              </a:xfrm>
              <a:custGeom>
                <a:avLst/>
                <a:gdLst>
                  <a:gd name="T0" fmla="*/ 1 w 5"/>
                  <a:gd name="T1" fmla="*/ 4 h 20"/>
                  <a:gd name="T2" fmla="*/ 3 w 5"/>
                  <a:gd name="T3" fmla="*/ 18 h 20"/>
                  <a:gd name="T4" fmla="*/ 5 w 5"/>
                  <a:gd name="T5" fmla="*/ 17 h 20"/>
                  <a:gd name="T6" fmla="*/ 2 w 5"/>
                  <a:gd name="T7" fmla="*/ 1 h 20"/>
                  <a:gd name="T8" fmla="*/ 1 w 5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1" y="4"/>
                    </a:moveTo>
                    <a:cubicBezTo>
                      <a:pt x="2" y="8"/>
                      <a:pt x="2" y="13"/>
                      <a:pt x="3" y="18"/>
                    </a:cubicBezTo>
                    <a:cubicBezTo>
                      <a:pt x="3" y="20"/>
                      <a:pt x="5" y="18"/>
                      <a:pt x="5" y="17"/>
                    </a:cubicBezTo>
                    <a:cubicBezTo>
                      <a:pt x="4" y="13"/>
                      <a:pt x="3" y="6"/>
                      <a:pt x="2" y="1"/>
                    </a:cubicBezTo>
                    <a:cubicBezTo>
                      <a:pt x="2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261"/>
              <p:cNvSpPr/>
              <p:nvPr/>
            </p:nvSpPr>
            <p:spPr bwMode="auto">
              <a:xfrm>
                <a:off x="5227" y="1158"/>
                <a:ext cx="19" cy="84"/>
              </a:xfrm>
              <a:custGeom>
                <a:avLst/>
                <a:gdLst>
                  <a:gd name="T0" fmla="*/ 26 w 34"/>
                  <a:gd name="T1" fmla="*/ 3 h 152"/>
                  <a:gd name="T2" fmla="*/ 1 w 34"/>
                  <a:gd name="T3" fmla="*/ 151 h 152"/>
                  <a:gd name="T4" fmla="*/ 2 w 34"/>
                  <a:gd name="T5" fmla="*/ 150 h 152"/>
                  <a:gd name="T6" fmla="*/ 28 w 34"/>
                  <a:gd name="T7" fmla="*/ 0 h 152"/>
                  <a:gd name="T8" fmla="*/ 26 w 34"/>
                  <a:gd name="T9" fmla="*/ 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2">
                    <a:moveTo>
                      <a:pt x="26" y="3"/>
                    </a:moveTo>
                    <a:cubicBezTo>
                      <a:pt x="32" y="54"/>
                      <a:pt x="22" y="104"/>
                      <a:pt x="1" y="151"/>
                    </a:cubicBezTo>
                    <a:cubicBezTo>
                      <a:pt x="0" y="152"/>
                      <a:pt x="2" y="150"/>
                      <a:pt x="2" y="150"/>
                    </a:cubicBezTo>
                    <a:cubicBezTo>
                      <a:pt x="23" y="103"/>
                      <a:pt x="34" y="51"/>
                      <a:pt x="28" y="0"/>
                    </a:cubicBezTo>
                    <a:cubicBezTo>
                      <a:pt x="28" y="0"/>
                      <a:pt x="26" y="3"/>
                      <a:pt x="2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262"/>
              <p:cNvSpPr/>
              <p:nvPr/>
            </p:nvSpPr>
            <p:spPr bwMode="auto">
              <a:xfrm>
                <a:off x="5231" y="1088"/>
                <a:ext cx="7" cy="47"/>
              </a:xfrm>
              <a:custGeom>
                <a:avLst/>
                <a:gdLst>
                  <a:gd name="T0" fmla="*/ 0 w 13"/>
                  <a:gd name="T1" fmla="*/ 2 h 86"/>
                  <a:gd name="T2" fmla="*/ 10 w 13"/>
                  <a:gd name="T3" fmla="*/ 86 h 86"/>
                  <a:gd name="T4" fmla="*/ 13 w 13"/>
                  <a:gd name="T5" fmla="*/ 84 h 86"/>
                  <a:gd name="T6" fmla="*/ 2 w 13"/>
                  <a:gd name="T7" fmla="*/ 1 h 86"/>
                  <a:gd name="T8" fmla="*/ 0 w 13"/>
                  <a:gd name="T9" fmla="*/ 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6">
                    <a:moveTo>
                      <a:pt x="0" y="2"/>
                    </a:moveTo>
                    <a:cubicBezTo>
                      <a:pt x="1" y="30"/>
                      <a:pt x="4" y="59"/>
                      <a:pt x="10" y="86"/>
                    </a:cubicBezTo>
                    <a:cubicBezTo>
                      <a:pt x="10" y="86"/>
                      <a:pt x="13" y="85"/>
                      <a:pt x="13" y="84"/>
                    </a:cubicBezTo>
                    <a:cubicBezTo>
                      <a:pt x="7" y="57"/>
                      <a:pt x="2" y="28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263"/>
              <p:cNvSpPr/>
              <p:nvPr/>
            </p:nvSpPr>
            <p:spPr bwMode="auto">
              <a:xfrm>
                <a:off x="5222" y="1173"/>
                <a:ext cx="15" cy="73"/>
              </a:xfrm>
              <a:custGeom>
                <a:avLst/>
                <a:gdLst>
                  <a:gd name="T0" fmla="*/ 20 w 27"/>
                  <a:gd name="T1" fmla="*/ 3 h 134"/>
                  <a:gd name="T2" fmla="*/ 1 w 27"/>
                  <a:gd name="T3" fmla="*/ 133 h 134"/>
                  <a:gd name="T4" fmla="*/ 2 w 27"/>
                  <a:gd name="T5" fmla="*/ 133 h 134"/>
                  <a:gd name="T6" fmla="*/ 21 w 27"/>
                  <a:gd name="T7" fmla="*/ 1 h 134"/>
                  <a:gd name="T8" fmla="*/ 20 w 27"/>
                  <a:gd name="T9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4">
                    <a:moveTo>
                      <a:pt x="20" y="3"/>
                    </a:moveTo>
                    <a:cubicBezTo>
                      <a:pt x="25" y="47"/>
                      <a:pt x="18" y="92"/>
                      <a:pt x="1" y="133"/>
                    </a:cubicBezTo>
                    <a:cubicBezTo>
                      <a:pt x="0" y="134"/>
                      <a:pt x="2" y="134"/>
                      <a:pt x="2" y="133"/>
                    </a:cubicBezTo>
                    <a:cubicBezTo>
                      <a:pt x="20" y="91"/>
                      <a:pt x="27" y="47"/>
                      <a:pt x="21" y="1"/>
                    </a:cubicBezTo>
                    <a:cubicBezTo>
                      <a:pt x="21" y="0"/>
                      <a:pt x="20" y="2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264"/>
              <p:cNvSpPr/>
              <p:nvPr/>
            </p:nvSpPr>
            <p:spPr bwMode="auto">
              <a:xfrm>
                <a:off x="5221" y="1110"/>
                <a:ext cx="8" cy="40"/>
              </a:xfrm>
              <a:custGeom>
                <a:avLst/>
                <a:gdLst>
                  <a:gd name="T0" fmla="*/ 1 w 15"/>
                  <a:gd name="T1" fmla="*/ 1 h 73"/>
                  <a:gd name="T2" fmla="*/ 13 w 15"/>
                  <a:gd name="T3" fmla="*/ 72 h 73"/>
                  <a:gd name="T4" fmla="*/ 15 w 15"/>
                  <a:gd name="T5" fmla="*/ 71 h 73"/>
                  <a:gd name="T6" fmla="*/ 3 w 15"/>
                  <a:gd name="T7" fmla="*/ 1 h 73"/>
                  <a:gd name="T8" fmla="*/ 1 w 15"/>
                  <a:gd name="T9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3">
                    <a:moveTo>
                      <a:pt x="1" y="1"/>
                    </a:moveTo>
                    <a:cubicBezTo>
                      <a:pt x="0" y="25"/>
                      <a:pt x="7" y="49"/>
                      <a:pt x="13" y="72"/>
                    </a:cubicBezTo>
                    <a:cubicBezTo>
                      <a:pt x="14" y="73"/>
                      <a:pt x="15" y="72"/>
                      <a:pt x="15" y="71"/>
                    </a:cubicBezTo>
                    <a:cubicBezTo>
                      <a:pt x="9" y="48"/>
                      <a:pt x="2" y="25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265"/>
              <p:cNvSpPr/>
              <p:nvPr/>
            </p:nvSpPr>
            <p:spPr bwMode="auto">
              <a:xfrm>
                <a:off x="5212" y="1186"/>
                <a:ext cx="19" cy="71"/>
              </a:xfrm>
              <a:custGeom>
                <a:avLst/>
                <a:gdLst>
                  <a:gd name="T0" fmla="*/ 27 w 35"/>
                  <a:gd name="T1" fmla="*/ 2 h 130"/>
                  <a:gd name="T2" fmla="*/ 1 w 35"/>
                  <a:gd name="T3" fmla="*/ 129 h 130"/>
                  <a:gd name="T4" fmla="*/ 2 w 35"/>
                  <a:gd name="T5" fmla="*/ 129 h 130"/>
                  <a:gd name="T6" fmla="*/ 29 w 35"/>
                  <a:gd name="T7" fmla="*/ 0 h 130"/>
                  <a:gd name="T8" fmla="*/ 27 w 35"/>
                  <a:gd name="T9" fmla="*/ 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30">
                    <a:moveTo>
                      <a:pt x="27" y="2"/>
                    </a:moveTo>
                    <a:cubicBezTo>
                      <a:pt x="33" y="46"/>
                      <a:pt x="26" y="91"/>
                      <a:pt x="1" y="129"/>
                    </a:cubicBezTo>
                    <a:cubicBezTo>
                      <a:pt x="0" y="130"/>
                      <a:pt x="1" y="130"/>
                      <a:pt x="2" y="129"/>
                    </a:cubicBezTo>
                    <a:cubicBezTo>
                      <a:pt x="28" y="91"/>
                      <a:pt x="35" y="45"/>
                      <a:pt x="29" y="0"/>
                    </a:cubicBezTo>
                    <a:cubicBezTo>
                      <a:pt x="29" y="0"/>
                      <a:pt x="27" y="1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266"/>
              <p:cNvSpPr/>
              <p:nvPr/>
            </p:nvSpPr>
            <p:spPr bwMode="auto">
              <a:xfrm>
                <a:off x="5213" y="1134"/>
                <a:ext cx="8" cy="28"/>
              </a:xfrm>
              <a:custGeom>
                <a:avLst/>
                <a:gdLst>
                  <a:gd name="T0" fmla="*/ 0 w 16"/>
                  <a:gd name="T1" fmla="*/ 2 h 52"/>
                  <a:gd name="T2" fmla="*/ 14 w 16"/>
                  <a:gd name="T3" fmla="*/ 51 h 52"/>
                  <a:gd name="T4" fmla="*/ 16 w 16"/>
                  <a:gd name="T5" fmla="*/ 50 h 52"/>
                  <a:gd name="T6" fmla="*/ 2 w 16"/>
                  <a:gd name="T7" fmla="*/ 1 h 52"/>
                  <a:gd name="T8" fmla="*/ 0 w 16"/>
                  <a:gd name="T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2">
                    <a:moveTo>
                      <a:pt x="0" y="2"/>
                    </a:moveTo>
                    <a:cubicBezTo>
                      <a:pt x="3" y="19"/>
                      <a:pt x="9" y="35"/>
                      <a:pt x="14" y="51"/>
                    </a:cubicBezTo>
                    <a:cubicBezTo>
                      <a:pt x="14" y="52"/>
                      <a:pt x="16" y="51"/>
                      <a:pt x="16" y="50"/>
                    </a:cubicBezTo>
                    <a:cubicBezTo>
                      <a:pt x="11" y="34"/>
                      <a:pt x="5" y="18"/>
                      <a:pt x="2" y="1"/>
                    </a:cubicBez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267"/>
              <p:cNvSpPr/>
              <p:nvPr/>
            </p:nvSpPr>
            <p:spPr bwMode="auto">
              <a:xfrm>
                <a:off x="5222" y="1194"/>
                <a:ext cx="4" cy="32"/>
              </a:xfrm>
              <a:custGeom>
                <a:avLst/>
                <a:gdLst>
                  <a:gd name="T0" fmla="*/ 0 w 7"/>
                  <a:gd name="T1" fmla="*/ 2 h 59"/>
                  <a:gd name="T2" fmla="*/ 0 w 7"/>
                  <a:gd name="T3" fmla="*/ 58 h 59"/>
                  <a:gd name="T4" fmla="*/ 2 w 7"/>
                  <a:gd name="T5" fmla="*/ 58 h 59"/>
                  <a:gd name="T6" fmla="*/ 2 w 7"/>
                  <a:gd name="T7" fmla="*/ 1 h 59"/>
                  <a:gd name="T8" fmla="*/ 0 w 7"/>
                  <a:gd name="T9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9">
                    <a:moveTo>
                      <a:pt x="0" y="2"/>
                    </a:moveTo>
                    <a:cubicBezTo>
                      <a:pt x="5" y="20"/>
                      <a:pt x="4" y="40"/>
                      <a:pt x="0" y="58"/>
                    </a:cubicBezTo>
                    <a:cubicBezTo>
                      <a:pt x="0" y="59"/>
                      <a:pt x="2" y="58"/>
                      <a:pt x="2" y="58"/>
                    </a:cubicBezTo>
                    <a:cubicBezTo>
                      <a:pt x="6" y="39"/>
                      <a:pt x="7" y="20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268"/>
              <p:cNvSpPr/>
              <p:nvPr/>
            </p:nvSpPr>
            <p:spPr bwMode="auto">
              <a:xfrm>
                <a:off x="5203" y="1161"/>
                <a:ext cx="11" cy="14"/>
              </a:xfrm>
              <a:custGeom>
                <a:avLst/>
                <a:gdLst>
                  <a:gd name="T0" fmla="*/ 0 w 20"/>
                  <a:gd name="T1" fmla="*/ 2 h 26"/>
                  <a:gd name="T2" fmla="*/ 19 w 20"/>
                  <a:gd name="T3" fmla="*/ 26 h 26"/>
                  <a:gd name="T4" fmla="*/ 20 w 20"/>
                  <a:gd name="T5" fmla="*/ 24 h 26"/>
                  <a:gd name="T6" fmla="*/ 2 w 20"/>
                  <a:gd name="T7" fmla="*/ 0 h 26"/>
                  <a:gd name="T8" fmla="*/ 0 w 20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0" y="2"/>
                    </a:moveTo>
                    <a:cubicBezTo>
                      <a:pt x="7" y="10"/>
                      <a:pt x="13" y="18"/>
                      <a:pt x="19" y="26"/>
                    </a:cubicBezTo>
                    <a:cubicBezTo>
                      <a:pt x="19" y="26"/>
                      <a:pt x="20" y="25"/>
                      <a:pt x="20" y="24"/>
                    </a:cubicBezTo>
                    <a:cubicBezTo>
                      <a:pt x="14" y="16"/>
                      <a:pt x="8" y="8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269"/>
              <p:cNvSpPr/>
              <p:nvPr/>
            </p:nvSpPr>
            <p:spPr bwMode="auto">
              <a:xfrm>
                <a:off x="5262" y="1089"/>
                <a:ext cx="44" cy="123"/>
              </a:xfrm>
              <a:custGeom>
                <a:avLst/>
                <a:gdLst>
                  <a:gd name="T0" fmla="*/ 78 w 80"/>
                  <a:gd name="T1" fmla="*/ 2 h 224"/>
                  <a:gd name="T2" fmla="*/ 1 w 80"/>
                  <a:gd name="T3" fmla="*/ 223 h 224"/>
                  <a:gd name="T4" fmla="*/ 2 w 80"/>
                  <a:gd name="T5" fmla="*/ 223 h 224"/>
                  <a:gd name="T6" fmla="*/ 80 w 80"/>
                  <a:gd name="T7" fmla="*/ 1 h 224"/>
                  <a:gd name="T8" fmla="*/ 78 w 80"/>
                  <a:gd name="T9" fmla="*/ 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24">
                    <a:moveTo>
                      <a:pt x="78" y="2"/>
                    </a:moveTo>
                    <a:cubicBezTo>
                      <a:pt x="72" y="82"/>
                      <a:pt x="41" y="155"/>
                      <a:pt x="1" y="223"/>
                    </a:cubicBezTo>
                    <a:cubicBezTo>
                      <a:pt x="0" y="224"/>
                      <a:pt x="1" y="223"/>
                      <a:pt x="2" y="223"/>
                    </a:cubicBezTo>
                    <a:cubicBezTo>
                      <a:pt x="42" y="154"/>
                      <a:pt x="73" y="81"/>
                      <a:pt x="80" y="1"/>
                    </a:cubicBezTo>
                    <a:cubicBezTo>
                      <a:pt x="80" y="0"/>
                      <a:pt x="79" y="2"/>
                      <a:pt x="7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270"/>
              <p:cNvSpPr/>
              <p:nvPr/>
            </p:nvSpPr>
            <p:spPr bwMode="auto">
              <a:xfrm>
                <a:off x="5285" y="938"/>
                <a:ext cx="22" cy="112"/>
              </a:xfrm>
              <a:custGeom>
                <a:avLst/>
                <a:gdLst>
                  <a:gd name="T0" fmla="*/ 0 w 39"/>
                  <a:gd name="T1" fmla="*/ 4 h 205"/>
                  <a:gd name="T2" fmla="*/ 38 w 39"/>
                  <a:gd name="T3" fmla="*/ 204 h 205"/>
                  <a:gd name="T4" fmla="*/ 39 w 39"/>
                  <a:gd name="T5" fmla="*/ 202 h 205"/>
                  <a:gd name="T6" fmla="*/ 1 w 39"/>
                  <a:gd name="T7" fmla="*/ 0 h 205"/>
                  <a:gd name="T8" fmla="*/ 0 w 39"/>
                  <a:gd name="T9" fmla="*/ 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05">
                    <a:moveTo>
                      <a:pt x="0" y="4"/>
                    </a:moveTo>
                    <a:cubicBezTo>
                      <a:pt x="22" y="67"/>
                      <a:pt x="33" y="137"/>
                      <a:pt x="38" y="204"/>
                    </a:cubicBezTo>
                    <a:cubicBezTo>
                      <a:pt x="38" y="205"/>
                      <a:pt x="39" y="203"/>
                      <a:pt x="39" y="202"/>
                    </a:cubicBezTo>
                    <a:cubicBezTo>
                      <a:pt x="34" y="135"/>
                      <a:pt x="23" y="64"/>
                      <a:pt x="1" y="0"/>
                    </a:cubicBezTo>
                    <a:cubicBezTo>
                      <a:pt x="1" y="0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271"/>
              <p:cNvSpPr/>
              <p:nvPr/>
            </p:nvSpPr>
            <p:spPr bwMode="auto">
              <a:xfrm>
                <a:off x="5270" y="1097"/>
                <a:ext cx="45" cy="109"/>
              </a:xfrm>
              <a:custGeom>
                <a:avLst/>
                <a:gdLst>
                  <a:gd name="T0" fmla="*/ 80 w 81"/>
                  <a:gd name="T1" fmla="*/ 1 h 198"/>
                  <a:gd name="T2" fmla="*/ 0 w 81"/>
                  <a:gd name="T3" fmla="*/ 197 h 198"/>
                  <a:gd name="T4" fmla="*/ 1 w 81"/>
                  <a:gd name="T5" fmla="*/ 197 h 198"/>
                  <a:gd name="T6" fmla="*/ 81 w 81"/>
                  <a:gd name="T7" fmla="*/ 1 h 198"/>
                  <a:gd name="T8" fmla="*/ 80 w 81"/>
                  <a:gd name="T9" fmla="*/ 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98">
                    <a:moveTo>
                      <a:pt x="80" y="1"/>
                    </a:moveTo>
                    <a:cubicBezTo>
                      <a:pt x="68" y="71"/>
                      <a:pt x="42" y="139"/>
                      <a:pt x="0" y="197"/>
                    </a:cubicBezTo>
                    <a:cubicBezTo>
                      <a:pt x="0" y="198"/>
                      <a:pt x="1" y="198"/>
                      <a:pt x="1" y="197"/>
                    </a:cubicBezTo>
                    <a:cubicBezTo>
                      <a:pt x="43" y="138"/>
                      <a:pt x="69" y="72"/>
                      <a:pt x="81" y="1"/>
                    </a:cubicBezTo>
                    <a:cubicBezTo>
                      <a:pt x="81" y="0"/>
                      <a:pt x="80" y="0"/>
                      <a:pt x="8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272"/>
              <p:cNvSpPr/>
              <p:nvPr/>
            </p:nvSpPr>
            <p:spPr bwMode="auto">
              <a:xfrm>
                <a:off x="5317" y="1062"/>
                <a:ext cx="2" cy="9"/>
              </a:xfrm>
              <a:custGeom>
                <a:avLst/>
                <a:gdLst>
                  <a:gd name="T0" fmla="*/ 1 w 3"/>
                  <a:gd name="T1" fmla="*/ 2 h 17"/>
                  <a:gd name="T2" fmla="*/ 0 w 3"/>
                  <a:gd name="T3" fmla="*/ 17 h 17"/>
                  <a:gd name="T4" fmla="*/ 2 w 3"/>
                  <a:gd name="T5" fmla="*/ 15 h 17"/>
                  <a:gd name="T6" fmla="*/ 2 w 3"/>
                  <a:gd name="T7" fmla="*/ 1 h 17"/>
                  <a:gd name="T8" fmla="*/ 1 w 3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7">
                    <a:moveTo>
                      <a:pt x="1" y="2"/>
                    </a:moveTo>
                    <a:cubicBezTo>
                      <a:pt x="1" y="7"/>
                      <a:pt x="0" y="12"/>
                      <a:pt x="0" y="17"/>
                    </a:cubicBezTo>
                    <a:cubicBezTo>
                      <a:pt x="0" y="17"/>
                      <a:pt x="2" y="16"/>
                      <a:pt x="2" y="15"/>
                    </a:cubicBezTo>
                    <a:cubicBezTo>
                      <a:pt x="2" y="11"/>
                      <a:pt x="2" y="6"/>
                      <a:pt x="2" y="1"/>
                    </a:cubicBezTo>
                    <a:cubicBezTo>
                      <a:pt x="3" y="0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273"/>
              <p:cNvSpPr/>
              <p:nvPr/>
            </p:nvSpPr>
            <p:spPr bwMode="auto">
              <a:xfrm>
                <a:off x="5299" y="907"/>
                <a:ext cx="20" cy="133"/>
              </a:xfrm>
              <a:custGeom>
                <a:avLst/>
                <a:gdLst>
                  <a:gd name="T0" fmla="*/ 0 w 35"/>
                  <a:gd name="T1" fmla="*/ 2 h 242"/>
                  <a:gd name="T2" fmla="*/ 33 w 35"/>
                  <a:gd name="T3" fmla="*/ 242 h 242"/>
                  <a:gd name="T4" fmla="*/ 35 w 35"/>
                  <a:gd name="T5" fmla="*/ 240 h 242"/>
                  <a:gd name="T6" fmla="*/ 1 w 35"/>
                  <a:gd name="T7" fmla="*/ 0 h 242"/>
                  <a:gd name="T8" fmla="*/ 0 w 35"/>
                  <a:gd name="T9" fmla="*/ 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1">
                    <a:moveTo>
                      <a:pt x="0" y="2"/>
                    </a:moveTo>
                    <a:cubicBezTo>
                      <a:pt x="16" y="80"/>
                      <a:pt x="31" y="161"/>
                      <a:pt x="33" y="242"/>
                    </a:cubicBezTo>
                    <a:cubicBezTo>
                      <a:pt x="33" y="242"/>
                      <a:pt x="35" y="241"/>
                      <a:pt x="35" y="240"/>
                    </a:cubicBezTo>
                    <a:cubicBezTo>
                      <a:pt x="33" y="160"/>
                      <a:pt x="18" y="79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274"/>
              <p:cNvSpPr/>
              <p:nvPr/>
            </p:nvSpPr>
            <p:spPr bwMode="auto">
              <a:xfrm>
                <a:off x="5275" y="1102"/>
                <a:ext cx="48" cy="100"/>
              </a:xfrm>
              <a:custGeom>
                <a:avLst/>
                <a:gdLst>
                  <a:gd name="T0" fmla="*/ 86 w 87"/>
                  <a:gd name="T1" fmla="*/ 0 h 182"/>
                  <a:gd name="T2" fmla="*/ 1 w 87"/>
                  <a:gd name="T3" fmla="*/ 181 h 182"/>
                  <a:gd name="T4" fmla="*/ 2 w 87"/>
                  <a:gd name="T5" fmla="*/ 181 h 182"/>
                  <a:gd name="T6" fmla="*/ 87 w 87"/>
                  <a:gd name="T7" fmla="*/ 1 h 182"/>
                  <a:gd name="T8" fmla="*/ 86 w 87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82">
                    <a:moveTo>
                      <a:pt x="86" y="0"/>
                    </a:moveTo>
                    <a:cubicBezTo>
                      <a:pt x="70" y="65"/>
                      <a:pt x="41" y="127"/>
                      <a:pt x="1" y="181"/>
                    </a:cubicBezTo>
                    <a:cubicBezTo>
                      <a:pt x="0" y="182"/>
                      <a:pt x="1" y="181"/>
                      <a:pt x="2" y="181"/>
                    </a:cubicBezTo>
                    <a:cubicBezTo>
                      <a:pt x="42" y="127"/>
                      <a:pt x="71" y="66"/>
                      <a:pt x="87" y="1"/>
                    </a:cubicBezTo>
                    <a:cubicBezTo>
                      <a:pt x="87" y="0"/>
                      <a:pt x="86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275"/>
              <p:cNvSpPr/>
              <p:nvPr/>
            </p:nvSpPr>
            <p:spPr bwMode="auto">
              <a:xfrm>
                <a:off x="5327" y="1050"/>
                <a:ext cx="3" cy="28"/>
              </a:xfrm>
              <a:custGeom>
                <a:avLst/>
                <a:gdLst>
                  <a:gd name="T0" fmla="*/ 5 w 6"/>
                  <a:gd name="T1" fmla="*/ 2 h 50"/>
                  <a:gd name="T2" fmla="*/ 0 w 6"/>
                  <a:gd name="T3" fmla="*/ 48 h 50"/>
                  <a:gd name="T4" fmla="*/ 2 w 6"/>
                  <a:gd name="T5" fmla="*/ 49 h 50"/>
                  <a:gd name="T6" fmla="*/ 6 w 6"/>
                  <a:gd name="T7" fmla="*/ 1 h 50"/>
                  <a:gd name="T8" fmla="*/ 5 w 6"/>
                  <a:gd name="T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0">
                    <a:moveTo>
                      <a:pt x="5" y="2"/>
                    </a:moveTo>
                    <a:cubicBezTo>
                      <a:pt x="4" y="17"/>
                      <a:pt x="2" y="33"/>
                      <a:pt x="0" y="48"/>
                    </a:cubicBezTo>
                    <a:cubicBezTo>
                      <a:pt x="0" y="49"/>
                      <a:pt x="2" y="50"/>
                      <a:pt x="2" y="49"/>
                    </a:cubicBezTo>
                    <a:cubicBezTo>
                      <a:pt x="4" y="34"/>
                      <a:pt x="6" y="16"/>
                      <a:pt x="6" y="1"/>
                    </a:cubicBezTo>
                    <a:cubicBezTo>
                      <a:pt x="6" y="0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276"/>
              <p:cNvSpPr/>
              <p:nvPr/>
            </p:nvSpPr>
            <p:spPr bwMode="auto">
              <a:xfrm>
                <a:off x="5323" y="897"/>
                <a:ext cx="8" cy="134"/>
              </a:xfrm>
              <a:custGeom>
                <a:avLst/>
                <a:gdLst>
                  <a:gd name="T0" fmla="*/ 1 w 14"/>
                  <a:gd name="T1" fmla="*/ 2 h 245"/>
                  <a:gd name="T2" fmla="*/ 13 w 14"/>
                  <a:gd name="T3" fmla="*/ 245 h 245"/>
                  <a:gd name="T4" fmla="*/ 14 w 14"/>
                  <a:gd name="T5" fmla="*/ 244 h 245"/>
                  <a:gd name="T6" fmla="*/ 2 w 14"/>
                  <a:gd name="T7" fmla="*/ 0 h 245"/>
                  <a:gd name="T8" fmla="*/ 1 w 14"/>
                  <a:gd name="T9" fmla="*/ 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5">
                    <a:moveTo>
                      <a:pt x="1" y="2"/>
                    </a:moveTo>
                    <a:cubicBezTo>
                      <a:pt x="2" y="83"/>
                      <a:pt x="13" y="164"/>
                      <a:pt x="13" y="245"/>
                    </a:cubicBezTo>
                    <a:cubicBezTo>
                      <a:pt x="13" y="245"/>
                      <a:pt x="14" y="244"/>
                      <a:pt x="14" y="244"/>
                    </a:cubicBezTo>
                    <a:cubicBezTo>
                      <a:pt x="14" y="162"/>
                      <a:pt x="4" y="82"/>
                      <a:pt x="2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277"/>
              <p:cNvSpPr/>
              <p:nvPr/>
            </p:nvSpPr>
            <p:spPr bwMode="auto">
              <a:xfrm>
                <a:off x="5341" y="887"/>
                <a:ext cx="10" cy="137"/>
              </a:xfrm>
              <a:custGeom>
                <a:avLst/>
                <a:gdLst>
                  <a:gd name="T0" fmla="*/ 6 w 17"/>
                  <a:gd name="T1" fmla="*/ 247 h 249"/>
                  <a:gd name="T2" fmla="*/ 17 w 17"/>
                  <a:gd name="T3" fmla="*/ 1 h 249"/>
                  <a:gd name="T4" fmla="*/ 15 w 17"/>
                  <a:gd name="T5" fmla="*/ 2 h 249"/>
                  <a:gd name="T6" fmla="*/ 4 w 17"/>
                  <a:gd name="T7" fmla="*/ 248 h 249"/>
                  <a:gd name="T8" fmla="*/ 6 w 17"/>
                  <a:gd name="T9" fmla="*/ 247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9">
                    <a:moveTo>
                      <a:pt x="6" y="247"/>
                    </a:moveTo>
                    <a:cubicBezTo>
                      <a:pt x="8" y="165"/>
                      <a:pt x="2" y="82"/>
                      <a:pt x="17" y="1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0" y="83"/>
                      <a:pt x="7" y="166"/>
                      <a:pt x="4" y="248"/>
                    </a:cubicBezTo>
                    <a:cubicBezTo>
                      <a:pt x="4" y="249"/>
                      <a:pt x="6" y="248"/>
                      <a:pt x="6" y="2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278"/>
              <p:cNvSpPr/>
              <p:nvPr/>
            </p:nvSpPr>
            <p:spPr bwMode="auto">
              <a:xfrm>
                <a:off x="5336" y="1042"/>
                <a:ext cx="7" cy="45"/>
              </a:xfrm>
              <a:custGeom>
                <a:avLst/>
                <a:gdLst>
                  <a:gd name="T0" fmla="*/ 1 w 14"/>
                  <a:gd name="T1" fmla="*/ 83 h 83"/>
                  <a:gd name="T2" fmla="*/ 14 w 14"/>
                  <a:gd name="T3" fmla="*/ 1 h 83"/>
                  <a:gd name="T4" fmla="*/ 12 w 14"/>
                  <a:gd name="T5" fmla="*/ 2 h 83"/>
                  <a:gd name="T6" fmla="*/ 0 w 14"/>
                  <a:gd name="T7" fmla="*/ 80 h 83"/>
                  <a:gd name="T8" fmla="*/ 1 w 1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3">
                    <a:moveTo>
                      <a:pt x="1" y="83"/>
                    </a:moveTo>
                    <a:cubicBezTo>
                      <a:pt x="7" y="57"/>
                      <a:pt x="12" y="27"/>
                      <a:pt x="14" y="1"/>
                    </a:cubicBezTo>
                    <a:cubicBezTo>
                      <a:pt x="14" y="0"/>
                      <a:pt x="12" y="1"/>
                      <a:pt x="12" y="2"/>
                    </a:cubicBezTo>
                    <a:cubicBezTo>
                      <a:pt x="10" y="28"/>
                      <a:pt x="6" y="54"/>
                      <a:pt x="0" y="80"/>
                    </a:cubicBezTo>
                    <a:cubicBezTo>
                      <a:pt x="0" y="81"/>
                      <a:pt x="1" y="83"/>
                      <a:pt x="1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279"/>
              <p:cNvSpPr/>
              <p:nvPr/>
            </p:nvSpPr>
            <p:spPr bwMode="auto">
              <a:xfrm>
                <a:off x="5284" y="1103"/>
                <a:ext cx="47" cy="93"/>
              </a:xfrm>
              <a:custGeom>
                <a:avLst/>
                <a:gdLst>
                  <a:gd name="T0" fmla="*/ 2 w 86"/>
                  <a:gd name="T1" fmla="*/ 167 h 169"/>
                  <a:gd name="T2" fmla="*/ 86 w 86"/>
                  <a:gd name="T3" fmla="*/ 0 h 169"/>
                  <a:gd name="T4" fmla="*/ 85 w 86"/>
                  <a:gd name="T5" fmla="*/ 1 h 169"/>
                  <a:gd name="T6" fmla="*/ 1 w 86"/>
                  <a:gd name="T7" fmla="*/ 167 h 169"/>
                  <a:gd name="T8" fmla="*/ 2 w 86"/>
                  <a:gd name="T9" fmla="*/ 16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69">
                    <a:moveTo>
                      <a:pt x="2" y="167"/>
                    </a:moveTo>
                    <a:cubicBezTo>
                      <a:pt x="37" y="115"/>
                      <a:pt x="66" y="60"/>
                      <a:pt x="86" y="0"/>
                    </a:cubicBezTo>
                    <a:cubicBezTo>
                      <a:pt x="86" y="0"/>
                      <a:pt x="85" y="0"/>
                      <a:pt x="85" y="1"/>
                    </a:cubicBezTo>
                    <a:cubicBezTo>
                      <a:pt x="65" y="60"/>
                      <a:pt x="35" y="116"/>
                      <a:pt x="1" y="167"/>
                    </a:cubicBezTo>
                    <a:cubicBezTo>
                      <a:pt x="0" y="169"/>
                      <a:pt x="2" y="168"/>
                      <a:pt x="2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280"/>
              <p:cNvSpPr/>
              <p:nvPr/>
            </p:nvSpPr>
            <p:spPr bwMode="auto">
              <a:xfrm>
                <a:off x="5367" y="882"/>
                <a:ext cx="15" cy="54"/>
              </a:xfrm>
              <a:custGeom>
                <a:avLst/>
                <a:gdLst>
                  <a:gd name="T0" fmla="*/ 1 w 27"/>
                  <a:gd name="T1" fmla="*/ 97 h 98"/>
                  <a:gd name="T2" fmla="*/ 27 w 27"/>
                  <a:gd name="T3" fmla="*/ 2 h 98"/>
                  <a:gd name="T4" fmla="*/ 24 w 27"/>
                  <a:gd name="T5" fmla="*/ 1 h 98"/>
                  <a:gd name="T6" fmla="*/ 0 w 27"/>
                  <a:gd name="T7" fmla="*/ 94 h 98"/>
                  <a:gd name="T8" fmla="*/ 1 w 27"/>
                  <a:gd name="T9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8">
                    <a:moveTo>
                      <a:pt x="1" y="97"/>
                    </a:moveTo>
                    <a:cubicBezTo>
                      <a:pt x="6" y="65"/>
                      <a:pt x="12" y="31"/>
                      <a:pt x="27" y="2"/>
                    </a:cubicBezTo>
                    <a:cubicBezTo>
                      <a:pt x="27" y="1"/>
                      <a:pt x="25" y="0"/>
                      <a:pt x="24" y="1"/>
                    </a:cubicBezTo>
                    <a:cubicBezTo>
                      <a:pt x="10" y="30"/>
                      <a:pt x="5" y="62"/>
                      <a:pt x="0" y="94"/>
                    </a:cubicBezTo>
                    <a:cubicBezTo>
                      <a:pt x="0" y="96"/>
                      <a:pt x="1" y="98"/>
                      <a:pt x="1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281"/>
              <p:cNvSpPr/>
              <p:nvPr/>
            </p:nvSpPr>
            <p:spPr bwMode="auto">
              <a:xfrm>
                <a:off x="5359" y="950"/>
                <a:ext cx="7" cy="68"/>
              </a:xfrm>
              <a:custGeom>
                <a:avLst/>
                <a:gdLst>
                  <a:gd name="T0" fmla="*/ 2 w 13"/>
                  <a:gd name="T1" fmla="*/ 123 h 124"/>
                  <a:gd name="T2" fmla="*/ 13 w 13"/>
                  <a:gd name="T3" fmla="*/ 3 h 124"/>
                  <a:gd name="T4" fmla="*/ 11 w 13"/>
                  <a:gd name="T5" fmla="*/ 1 h 124"/>
                  <a:gd name="T6" fmla="*/ 0 w 13"/>
                  <a:gd name="T7" fmla="*/ 122 h 124"/>
                  <a:gd name="T8" fmla="*/ 2 w 13"/>
                  <a:gd name="T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4">
                    <a:moveTo>
                      <a:pt x="2" y="123"/>
                    </a:moveTo>
                    <a:cubicBezTo>
                      <a:pt x="6" y="84"/>
                      <a:pt x="9" y="42"/>
                      <a:pt x="13" y="3"/>
                    </a:cubicBezTo>
                    <a:cubicBezTo>
                      <a:pt x="13" y="2"/>
                      <a:pt x="11" y="0"/>
                      <a:pt x="11" y="1"/>
                    </a:cubicBezTo>
                    <a:cubicBezTo>
                      <a:pt x="7" y="39"/>
                      <a:pt x="4" y="83"/>
                      <a:pt x="0" y="122"/>
                    </a:cubicBezTo>
                    <a:cubicBezTo>
                      <a:pt x="0" y="123"/>
                      <a:pt x="2" y="124"/>
                      <a:pt x="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282"/>
              <p:cNvSpPr/>
              <p:nvPr/>
            </p:nvSpPr>
            <p:spPr bwMode="auto">
              <a:xfrm>
                <a:off x="5293" y="1033"/>
                <a:ext cx="65" cy="156"/>
              </a:xfrm>
              <a:custGeom>
                <a:avLst/>
                <a:gdLst>
                  <a:gd name="T0" fmla="*/ 2 w 118"/>
                  <a:gd name="T1" fmla="*/ 284 h 285"/>
                  <a:gd name="T2" fmla="*/ 118 w 118"/>
                  <a:gd name="T3" fmla="*/ 1 h 285"/>
                  <a:gd name="T4" fmla="*/ 116 w 118"/>
                  <a:gd name="T5" fmla="*/ 2 h 285"/>
                  <a:gd name="T6" fmla="*/ 1 w 118"/>
                  <a:gd name="T7" fmla="*/ 284 h 285"/>
                  <a:gd name="T8" fmla="*/ 2 w 118"/>
                  <a:gd name="T9" fmla="*/ 28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285">
                    <a:moveTo>
                      <a:pt x="2" y="284"/>
                    </a:moveTo>
                    <a:cubicBezTo>
                      <a:pt x="55" y="196"/>
                      <a:pt x="101" y="104"/>
                      <a:pt x="118" y="1"/>
                    </a:cubicBezTo>
                    <a:cubicBezTo>
                      <a:pt x="118" y="0"/>
                      <a:pt x="116" y="1"/>
                      <a:pt x="116" y="2"/>
                    </a:cubicBezTo>
                    <a:cubicBezTo>
                      <a:pt x="100" y="104"/>
                      <a:pt x="53" y="196"/>
                      <a:pt x="1" y="284"/>
                    </a:cubicBezTo>
                    <a:cubicBezTo>
                      <a:pt x="0" y="285"/>
                      <a:pt x="1" y="285"/>
                      <a:pt x="2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283"/>
              <p:cNvSpPr/>
              <p:nvPr/>
            </p:nvSpPr>
            <p:spPr bwMode="auto">
              <a:xfrm>
                <a:off x="5387" y="877"/>
                <a:ext cx="29" cy="86"/>
              </a:xfrm>
              <a:custGeom>
                <a:avLst/>
                <a:gdLst>
                  <a:gd name="T0" fmla="*/ 2 w 52"/>
                  <a:gd name="T1" fmla="*/ 156 h 157"/>
                  <a:gd name="T2" fmla="*/ 51 w 52"/>
                  <a:gd name="T3" fmla="*/ 1 h 157"/>
                  <a:gd name="T4" fmla="*/ 49 w 52"/>
                  <a:gd name="T5" fmla="*/ 1 h 157"/>
                  <a:gd name="T6" fmla="*/ 0 w 52"/>
                  <a:gd name="T7" fmla="*/ 154 h 157"/>
                  <a:gd name="T8" fmla="*/ 2 w 52"/>
                  <a:gd name="T9" fmla="*/ 15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7">
                    <a:moveTo>
                      <a:pt x="2" y="156"/>
                    </a:moveTo>
                    <a:cubicBezTo>
                      <a:pt x="13" y="105"/>
                      <a:pt x="29" y="49"/>
                      <a:pt x="51" y="1"/>
                    </a:cubicBezTo>
                    <a:cubicBezTo>
                      <a:pt x="52" y="0"/>
                      <a:pt x="50" y="1"/>
                      <a:pt x="49" y="1"/>
                    </a:cubicBezTo>
                    <a:cubicBezTo>
                      <a:pt x="27" y="49"/>
                      <a:pt x="11" y="102"/>
                      <a:pt x="0" y="154"/>
                    </a:cubicBezTo>
                    <a:cubicBezTo>
                      <a:pt x="0" y="154"/>
                      <a:pt x="1" y="157"/>
                      <a:pt x="2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284"/>
              <p:cNvSpPr/>
              <p:nvPr/>
            </p:nvSpPr>
            <p:spPr bwMode="auto">
              <a:xfrm>
                <a:off x="5375" y="979"/>
                <a:ext cx="9" cy="36"/>
              </a:xfrm>
              <a:custGeom>
                <a:avLst/>
                <a:gdLst>
                  <a:gd name="T0" fmla="*/ 2 w 17"/>
                  <a:gd name="T1" fmla="*/ 66 h 66"/>
                  <a:gd name="T2" fmla="*/ 17 w 17"/>
                  <a:gd name="T3" fmla="*/ 3 h 66"/>
                  <a:gd name="T4" fmla="*/ 16 w 17"/>
                  <a:gd name="T5" fmla="*/ 1 h 66"/>
                  <a:gd name="T6" fmla="*/ 0 w 17"/>
                  <a:gd name="T7" fmla="*/ 66 h 66"/>
                  <a:gd name="T8" fmla="*/ 2 w 1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6">
                    <a:moveTo>
                      <a:pt x="2" y="66"/>
                    </a:moveTo>
                    <a:cubicBezTo>
                      <a:pt x="7" y="45"/>
                      <a:pt x="12" y="24"/>
                      <a:pt x="17" y="3"/>
                    </a:cubicBezTo>
                    <a:cubicBezTo>
                      <a:pt x="17" y="2"/>
                      <a:pt x="16" y="0"/>
                      <a:pt x="16" y="1"/>
                    </a:cubicBezTo>
                    <a:cubicBezTo>
                      <a:pt x="11" y="23"/>
                      <a:pt x="5" y="44"/>
                      <a:pt x="0" y="66"/>
                    </a:cubicBezTo>
                    <a:cubicBezTo>
                      <a:pt x="0" y="66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285"/>
              <p:cNvSpPr/>
              <p:nvPr/>
            </p:nvSpPr>
            <p:spPr bwMode="auto">
              <a:xfrm>
                <a:off x="5298" y="1025"/>
                <a:ext cx="75" cy="160"/>
              </a:xfrm>
              <a:custGeom>
                <a:avLst/>
                <a:gdLst>
                  <a:gd name="T0" fmla="*/ 2 w 136"/>
                  <a:gd name="T1" fmla="*/ 292 h 293"/>
                  <a:gd name="T2" fmla="*/ 98 w 136"/>
                  <a:gd name="T3" fmla="*/ 111 h 293"/>
                  <a:gd name="T4" fmla="*/ 136 w 136"/>
                  <a:gd name="T5" fmla="*/ 0 h 293"/>
                  <a:gd name="T6" fmla="*/ 136 w 136"/>
                  <a:gd name="T7" fmla="*/ 0 h 293"/>
                  <a:gd name="T8" fmla="*/ 134 w 136"/>
                  <a:gd name="T9" fmla="*/ 1 h 293"/>
                  <a:gd name="T10" fmla="*/ 97 w 136"/>
                  <a:gd name="T11" fmla="*/ 111 h 293"/>
                  <a:gd name="T12" fmla="*/ 1 w 136"/>
                  <a:gd name="T13" fmla="*/ 292 h 293"/>
                  <a:gd name="T14" fmla="*/ 2 w 136"/>
                  <a:gd name="T15" fmla="*/ 29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293">
                    <a:moveTo>
                      <a:pt x="2" y="292"/>
                    </a:moveTo>
                    <a:cubicBezTo>
                      <a:pt x="36" y="233"/>
                      <a:pt x="72" y="174"/>
                      <a:pt x="98" y="111"/>
                    </a:cubicBezTo>
                    <a:cubicBezTo>
                      <a:pt x="114" y="75"/>
                      <a:pt x="125" y="38"/>
                      <a:pt x="136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35" y="1"/>
                      <a:pt x="134" y="1"/>
                      <a:pt x="134" y="1"/>
                    </a:cubicBezTo>
                    <a:cubicBezTo>
                      <a:pt x="123" y="38"/>
                      <a:pt x="111" y="76"/>
                      <a:pt x="97" y="111"/>
                    </a:cubicBezTo>
                    <a:cubicBezTo>
                      <a:pt x="71" y="174"/>
                      <a:pt x="35" y="233"/>
                      <a:pt x="1" y="292"/>
                    </a:cubicBezTo>
                    <a:cubicBezTo>
                      <a:pt x="0" y="293"/>
                      <a:pt x="2" y="293"/>
                      <a:pt x="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286"/>
              <p:cNvSpPr/>
              <p:nvPr/>
            </p:nvSpPr>
            <p:spPr bwMode="auto">
              <a:xfrm>
                <a:off x="5406" y="874"/>
                <a:ext cx="61" cy="110"/>
              </a:xfrm>
              <a:custGeom>
                <a:avLst/>
                <a:gdLst>
                  <a:gd name="T0" fmla="*/ 2 w 111"/>
                  <a:gd name="T1" fmla="*/ 198 h 200"/>
                  <a:gd name="T2" fmla="*/ 110 w 111"/>
                  <a:gd name="T3" fmla="*/ 1 h 200"/>
                  <a:gd name="T4" fmla="*/ 108 w 111"/>
                  <a:gd name="T5" fmla="*/ 1 h 200"/>
                  <a:gd name="T6" fmla="*/ 1 w 111"/>
                  <a:gd name="T7" fmla="*/ 196 h 200"/>
                  <a:gd name="T8" fmla="*/ 2 w 111"/>
                  <a:gd name="T9" fmla="*/ 19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00">
                    <a:moveTo>
                      <a:pt x="2" y="198"/>
                    </a:moveTo>
                    <a:cubicBezTo>
                      <a:pt x="29" y="129"/>
                      <a:pt x="59" y="56"/>
                      <a:pt x="110" y="1"/>
                    </a:cubicBezTo>
                    <a:cubicBezTo>
                      <a:pt x="111" y="0"/>
                      <a:pt x="109" y="0"/>
                      <a:pt x="108" y="1"/>
                    </a:cubicBezTo>
                    <a:cubicBezTo>
                      <a:pt x="56" y="56"/>
                      <a:pt x="29" y="127"/>
                      <a:pt x="1" y="196"/>
                    </a:cubicBezTo>
                    <a:cubicBezTo>
                      <a:pt x="0" y="197"/>
                      <a:pt x="1" y="200"/>
                      <a:pt x="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287"/>
              <p:cNvSpPr/>
              <p:nvPr/>
            </p:nvSpPr>
            <p:spPr bwMode="auto">
              <a:xfrm>
                <a:off x="5396" y="997"/>
                <a:ext cx="5" cy="10"/>
              </a:xfrm>
              <a:custGeom>
                <a:avLst/>
                <a:gdLst>
                  <a:gd name="T0" fmla="*/ 2 w 9"/>
                  <a:gd name="T1" fmla="*/ 17 h 18"/>
                  <a:gd name="T2" fmla="*/ 8 w 9"/>
                  <a:gd name="T3" fmla="*/ 2 h 18"/>
                  <a:gd name="T4" fmla="*/ 7 w 9"/>
                  <a:gd name="T5" fmla="*/ 1 h 18"/>
                  <a:gd name="T6" fmla="*/ 0 w 9"/>
                  <a:gd name="T7" fmla="*/ 17 h 18"/>
                  <a:gd name="T8" fmla="*/ 2 w 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2" y="17"/>
                    </a:moveTo>
                    <a:cubicBezTo>
                      <a:pt x="4" y="12"/>
                      <a:pt x="6" y="6"/>
                      <a:pt x="8" y="2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5" y="5"/>
                      <a:pt x="2" y="12"/>
                      <a:pt x="0" y="17"/>
                    </a:cubicBezTo>
                    <a:cubicBezTo>
                      <a:pt x="0" y="18"/>
                      <a:pt x="2" y="18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288"/>
              <p:cNvSpPr/>
              <p:nvPr/>
            </p:nvSpPr>
            <p:spPr bwMode="auto">
              <a:xfrm>
                <a:off x="5302" y="1015"/>
                <a:ext cx="91" cy="168"/>
              </a:xfrm>
              <a:custGeom>
                <a:avLst/>
                <a:gdLst>
                  <a:gd name="T0" fmla="*/ 3 w 166"/>
                  <a:gd name="T1" fmla="*/ 305 h 307"/>
                  <a:gd name="T2" fmla="*/ 165 w 166"/>
                  <a:gd name="T3" fmla="*/ 2 h 307"/>
                  <a:gd name="T4" fmla="*/ 162 w 166"/>
                  <a:gd name="T5" fmla="*/ 4 h 307"/>
                  <a:gd name="T6" fmla="*/ 1 w 166"/>
                  <a:gd name="T7" fmla="*/ 306 h 307"/>
                  <a:gd name="T8" fmla="*/ 3 w 166"/>
                  <a:gd name="T9" fmla="*/ 30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07">
                    <a:moveTo>
                      <a:pt x="3" y="305"/>
                    </a:moveTo>
                    <a:cubicBezTo>
                      <a:pt x="63" y="208"/>
                      <a:pt x="120" y="106"/>
                      <a:pt x="165" y="2"/>
                    </a:cubicBezTo>
                    <a:cubicBezTo>
                      <a:pt x="166" y="0"/>
                      <a:pt x="163" y="3"/>
                      <a:pt x="162" y="4"/>
                    </a:cubicBezTo>
                    <a:cubicBezTo>
                      <a:pt x="117" y="108"/>
                      <a:pt x="61" y="209"/>
                      <a:pt x="1" y="306"/>
                    </a:cubicBezTo>
                    <a:cubicBezTo>
                      <a:pt x="0" y="307"/>
                      <a:pt x="2" y="306"/>
                      <a:pt x="3" y="3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289"/>
              <p:cNvSpPr/>
              <p:nvPr/>
            </p:nvSpPr>
            <p:spPr bwMode="auto">
              <a:xfrm>
                <a:off x="5419" y="876"/>
                <a:ext cx="95" cy="119"/>
              </a:xfrm>
              <a:custGeom>
                <a:avLst/>
                <a:gdLst>
                  <a:gd name="T0" fmla="*/ 2 w 173"/>
                  <a:gd name="T1" fmla="*/ 216 h 217"/>
                  <a:gd name="T2" fmla="*/ 172 w 173"/>
                  <a:gd name="T3" fmla="*/ 2 h 217"/>
                  <a:gd name="T4" fmla="*/ 170 w 173"/>
                  <a:gd name="T5" fmla="*/ 1 h 217"/>
                  <a:gd name="T6" fmla="*/ 1 w 173"/>
                  <a:gd name="T7" fmla="*/ 214 h 217"/>
                  <a:gd name="T8" fmla="*/ 2 w 173"/>
                  <a:gd name="T9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16">
                    <a:moveTo>
                      <a:pt x="2" y="216"/>
                    </a:moveTo>
                    <a:cubicBezTo>
                      <a:pt x="51" y="141"/>
                      <a:pt x="97" y="54"/>
                      <a:pt x="172" y="2"/>
                    </a:cubicBezTo>
                    <a:cubicBezTo>
                      <a:pt x="173" y="1"/>
                      <a:pt x="171" y="0"/>
                      <a:pt x="170" y="1"/>
                    </a:cubicBezTo>
                    <a:cubicBezTo>
                      <a:pt x="94" y="52"/>
                      <a:pt x="50" y="139"/>
                      <a:pt x="1" y="214"/>
                    </a:cubicBezTo>
                    <a:cubicBezTo>
                      <a:pt x="0" y="215"/>
                      <a:pt x="2" y="217"/>
                      <a:pt x="2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290"/>
              <p:cNvSpPr/>
              <p:nvPr/>
            </p:nvSpPr>
            <p:spPr bwMode="auto">
              <a:xfrm>
                <a:off x="5306" y="1007"/>
                <a:ext cx="107" cy="173"/>
              </a:xfrm>
              <a:custGeom>
                <a:avLst/>
                <a:gdLst>
                  <a:gd name="T0" fmla="*/ 2 w 194"/>
                  <a:gd name="T1" fmla="*/ 314 h 316"/>
                  <a:gd name="T2" fmla="*/ 193 w 194"/>
                  <a:gd name="T3" fmla="*/ 4 h 316"/>
                  <a:gd name="T4" fmla="*/ 192 w 194"/>
                  <a:gd name="T5" fmla="*/ 1 h 316"/>
                  <a:gd name="T6" fmla="*/ 1 w 194"/>
                  <a:gd name="T7" fmla="*/ 314 h 316"/>
                  <a:gd name="T8" fmla="*/ 2 w 194"/>
                  <a:gd name="T9" fmla="*/ 31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316">
                    <a:moveTo>
                      <a:pt x="2" y="314"/>
                    </a:moveTo>
                    <a:cubicBezTo>
                      <a:pt x="69" y="213"/>
                      <a:pt x="133" y="109"/>
                      <a:pt x="193" y="4"/>
                    </a:cubicBezTo>
                    <a:cubicBezTo>
                      <a:pt x="194" y="2"/>
                      <a:pt x="193" y="0"/>
                      <a:pt x="192" y="1"/>
                    </a:cubicBezTo>
                    <a:cubicBezTo>
                      <a:pt x="132" y="107"/>
                      <a:pt x="68" y="213"/>
                      <a:pt x="1" y="314"/>
                    </a:cubicBezTo>
                    <a:cubicBezTo>
                      <a:pt x="0" y="316"/>
                      <a:pt x="2" y="315"/>
                      <a:pt x="2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291"/>
              <p:cNvSpPr/>
              <p:nvPr/>
            </p:nvSpPr>
            <p:spPr bwMode="auto">
              <a:xfrm>
                <a:off x="5429" y="881"/>
                <a:ext cx="126" cy="123"/>
              </a:xfrm>
              <a:custGeom>
                <a:avLst/>
                <a:gdLst>
                  <a:gd name="T0" fmla="*/ 5 w 230"/>
                  <a:gd name="T1" fmla="*/ 222 h 225"/>
                  <a:gd name="T2" fmla="*/ 230 w 230"/>
                  <a:gd name="T3" fmla="*/ 3 h 225"/>
                  <a:gd name="T4" fmla="*/ 228 w 230"/>
                  <a:gd name="T5" fmla="*/ 1 h 225"/>
                  <a:gd name="T6" fmla="*/ 0 w 230"/>
                  <a:gd name="T7" fmla="*/ 224 h 225"/>
                  <a:gd name="T8" fmla="*/ 5 w 230"/>
                  <a:gd name="T9" fmla="*/ 22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5">
                    <a:moveTo>
                      <a:pt x="5" y="222"/>
                    </a:moveTo>
                    <a:cubicBezTo>
                      <a:pt x="73" y="143"/>
                      <a:pt x="136" y="55"/>
                      <a:pt x="230" y="3"/>
                    </a:cubicBezTo>
                    <a:cubicBezTo>
                      <a:pt x="230" y="3"/>
                      <a:pt x="229" y="0"/>
                      <a:pt x="228" y="1"/>
                    </a:cubicBezTo>
                    <a:cubicBezTo>
                      <a:pt x="134" y="53"/>
                      <a:pt x="69" y="144"/>
                      <a:pt x="0" y="224"/>
                    </a:cubicBezTo>
                    <a:cubicBezTo>
                      <a:pt x="0" y="225"/>
                      <a:pt x="4" y="223"/>
                      <a:pt x="5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292"/>
              <p:cNvSpPr/>
              <p:nvPr/>
            </p:nvSpPr>
            <p:spPr bwMode="auto">
              <a:xfrm>
                <a:off x="5310" y="1014"/>
                <a:ext cx="112" cy="163"/>
              </a:xfrm>
              <a:custGeom>
                <a:avLst/>
                <a:gdLst>
                  <a:gd name="T0" fmla="*/ 2 w 202"/>
                  <a:gd name="T1" fmla="*/ 297 h 298"/>
                  <a:gd name="T2" fmla="*/ 201 w 202"/>
                  <a:gd name="T3" fmla="*/ 5 h 298"/>
                  <a:gd name="T4" fmla="*/ 200 w 202"/>
                  <a:gd name="T5" fmla="*/ 1 h 298"/>
                  <a:gd name="T6" fmla="*/ 1 w 202"/>
                  <a:gd name="T7" fmla="*/ 297 h 298"/>
                  <a:gd name="T8" fmla="*/ 2 w 202"/>
                  <a:gd name="T9" fmla="*/ 29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298">
                    <a:moveTo>
                      <a:pt x="2" y="297"/>
                    </a:moveTo>
                    <a:cubicBezTo>
                      <a:pt x="71" y="201"/>
                      <a:pt x="131" y="100"/>
                      <a:pt x="201" y="5"/>
                    </a:cubicBezTo>
                    <a:cubicBezTo>
                      <a:pt x="202" y="3"/>
                      <a:pt x="200" y="0"/>
                      <a:pt x="200" y="1"/>
                    </a:cubicBezTo>
                    <a:cubicBezTo>
                      <a:pt x="130" y="96"/>
                      <a:pt x="70" y="201"/>
                      <a:pt x="1" y="297"/>
                    </a:cubicBezTo>
                    <a:cubicBezTo>
                      <a:pt x="0" y="298"/>
                      <a:pt x="1" y="298"/>
                      <a:pt x="2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293"/>
              <p:cNvSpPr/>
              <p:nvPr/>
            </p:nvSpPr>
            <p:spPr bwMode="auto">
              <a:xfrm>
                <a:off x="5437" y="888"/>
                <a:ext cx="161" cy="125"/>
              </a:xfrm>
              <a:custGeom>
                <a:avLst/>
                <a:gdLst>
                  <a:gd name="T0" fmla="*/ 2 w 291"/>
                  <a:gd name="T1" fmla="*/ 226 h 227"/>
                  <a:gd name="T2" fmla="*/ 289 w 291"/>
                  <a:gd name="T3" fmla="*/ 4 h 227"/>
                  <a:gd name="T4" fmla="*/ 289 w 291"/>
                  <a:gd name="T5" fmla="*/ 1 h 227"/>
                  <a:gd name="T6" fmla="*/ 1 w 291"/>
                  <a:gd name="T7" fmla="*/ 225 h 227"/>
                  <a:gd name="T8" fmla="*/ 2 w 291"/>
                  <a:gd name="T9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26">
                    <a:moveTo>
                      <a:pt x="2" y="226"/>
                    </a:moveTo>
                    <a:cubicBezTo>
                      <a:pt x="82" y="136"/>
                      <a:pt x="176" y="49"/>
                      <a:pt x="289" y="4"/>
                    </a:cubicBezTo>
                    <a:cubicBezTo>
                      <a:pt x="290" y="3"/>
                      <a:pt x="291" y="0"/>
                      <a:pt x="289" y="1"/>
                    </a:cubicBezTo>
                    <a:cubicBezTo>
                      <a:pt x="175" y="46"/>
                      <a:pt x="81" y="134"/>
                      <a:pt x="1" y="225"/>
                    </a:cubicBezTo>
                    <a:cubicBezTo>
                      <a:pt x="0" y="226"/>
                      <a:pt x="1" y="227"/>
                      <a:pt x="2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294"/>
              <p:cNvSpPr/>
              <p:nvPr/>
            </p:nvSpPr>
            <p:spPr bwMode="auto">
              <a:xfrm>
                <a:off x="5317" y="1021"/>
                <a:ext cx="113" cy="152"/>
              </a:xfrm>
              <a:custGeom>
                <a:avLst/>
                <a:gdLst>
                  <a:gd name="T0" fmla="*/ 2 w 206"/>
                  <a:gd name="T1" fmla="*/ 276 h 277"/>
                  <a:gd name="T2" fmla="*/ 205 w 206"/>
                  <a:gd name="T3" fmla="*/ 3 h 277"/>
                  <a:gd name="T4" fmla="*/ 204 w 206"/>
                  <a:gd name="T5" fmla="*/ 1 h 277"/>
                  <a:gd name="T6" fmla="*/ 1 w 206"/>
                  <a:gd name="T7" fmla="*/ 276 h 277"/>
                  <a:gd name="T8" fmla="*/ 2 w 206"/>
                  <a:gd name="T9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77">
                    <a:moveTo>
                      <a:pt x="2" y="276"/>
                    </a:moveTo>
                    <a:cubicBezTo>
                      <a:pt x="68" y="185"/>
                      <a:pt x="133" y="89"/>
                      <a:pt x="205" y="3"/>
                    </a:cubicBezTo>
                    <a:cubicBezTo>
                      <a:pt x="206" y="2"/>
                      <a:pt x="205" y="0"/>
                      <a:pt x="204" y="1"/>
                    </a:cubicBezTo>
                    <a:cubicBezTo>
                      <a:pt x="131" y="88"/>
                      <a:pt x="67" y="184"/>
                      <a:pt x="1" y="276"/>
                    </a:cubicBezTo>
                    <a:cubicBezTo>
                      <a:pt x="0" y="277"/>
                      <a:pt x="1" y="276"/>
                      <a:pt x="2" y="2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295"/>
              <p:cNvSpPr/>
              <p:nvPr/>
            </p:nvSpPr>
            <p:spPr bwMode="auto">
              <a:xfrm>
                <a:off x="5445" y="898"/>
                <a:ext cx="186" cy="126"/>
              </a:xfrm>
              <a:custGeom>
                <a:avLst/>
                <a:gdLst>
                  <a:gd name="T0" fmla="*/ 2 w 337"/>
                  <a:gd name="T1" fmla="*/ 229 h 230"/>
                  <a:gd name="T2" fmla="*/ 161 w 337"/>
                  <a:gd name="T3" fmla="*/ 94 h 230"/>
                  <a:gd name="T4" fmla="*/ 336 w 337"/>
                  <a:gd name="T5" fmla="*/ 3 h 230"/>
                  <a:gd name="T6" fmla="*/ 336 w 337"/>
                  <a:gd name="T7" fmla="*/ 1 h 230"/>
                  <a:gd name="T8" fmla="*/ 166 w 337"/>
                  <a:gd name="T9" fmla="*/ 88 h 230"/>
                  <a:gd name="T10" fmla="*/ 1 w 337"/>
                  <a:gd name="T11" fmla="*/ 228 h 230"/>
                  <a:gd name="T12" fmla="*/ 2 w 337"/>
                  <a:gd name="T13" fmla="*/ 22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7" h="230">
                    <a:moveTo>
                      <a:pt x="2" y="229"/>
                    </a:moveTo>
                    <a:cubicBezTo>
                      <a:pt x="51" y="179"/>
                      <a:pt x="104" y="134"/>
                      <a:pt x="161" y="94"/>
                    </a:cubicBezTo>
                    <a:cubicBezTo>
                      <a:pt x="215" y="56"/>
                      <a:pt x="272" y="20"/>
                      <a:pt x="336" y="3"/>
                    </a:cubicBezTo>
                    <a:cubicBezTo>
                      <a:pt x="337" y="3"/>
                      <a:pt x="337" y="0"/>
                      <a:pt x="336" y="1"/>
                    </a:cubicBezTo>
                    <a:cubicBezTo>
                      <a:pt x="273" y="17"/>
                      <a:pt x="219" y="52"/>
                      <a:pt x="166" y="88"/>
                    </a:cubicBezTo>
                    <a:cubicBezTo>
                      <a:pt x="107" y="129"/>
                      <a:pt x="52" y="176"/>
                      <a:pt x="1" y="228"/>
                    </a:cubicBezTo>
                    <a:cubicBezTo>
                      <a:pt x="0" y="229"/>
                      <a:pt x="1" y="230"/>
                      <a:pt x="2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296"/>
              <p:cNvSpPr/>
              <p:nvPr/>
            </p:nvSpPr>
            <p:spPr bwMode="auto">
              <a:xfrm>
                <a:off x="5321" y="1031"/>
                <a:ext cx="116" cy="140"/>
              </a:xfrm>
              <a:custGeom>
                <a:avLst/>
                <a:gdLst>
                  <a:gd name="T0" fmla="*/ 2 w 211"/>
                  <a:gd name="T1" fmla="*/ 253 h 254"/>
                  <a:gd name="T2" fmla="*/ 210 w 211"/>
                  <a:gd name="T3" fmla="*/ 2 h 254"/>
                  <a:gd name="T4" fmla="*/ 209 w 211"/>
                  <a:gd name="T5" fmla="*/ 1 h 254"/>
                  <a:gd name="T6" fmla="*/ 0 w 211"/>
                  <a:gd name="T7" fmla="*/ 252 h 254"/>
                  <a:gd name="T8" fmla="*/ 2 w 211"/>
                  <a:gd name="T9" fmla="*/ 25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54">
                    <a:moveTo>
                      <a:pt x="2" y="253"/>
                    </a:moveTo>
                    <a:cubicBezTo>
                      <a:pt x="71" y="170"/>
                      <a:pt x="136" y="81"/>
                      <a:pt x="210" y="2"/>
                    </a:cubicBezTo>
                    <a:cubicBezTo>
                      <a:pt x="211" y="1"/>
                      <a:pt x="210" y="0"/>
                      <a:pt x="209" y="1"/>
                    </a:cubicBezTo>
                    <a:cubicBezTo>
                      <a:pt x="135" y="79"/>
                      <a:pt x="70" y="169"/>
                      <a:pt x="0" y="252"/>
                    </a:cubicBezTo>
                    <a:cubicBezTo>
                      <a:pt x="0" y="253"/>
                      <a:pt x="1" y="254"/>
                      <a:pt x="2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297"/>
              <p:cNvSpPr/>
              <p:nvPr/>
            </p:nvSpPr>
            <p:spPr bwMode="auto">
              <a:xfrm>
                <a:off x="5328" y="910"/>
                <a:ext cx="340" cy="256"/>
              </a:xfrm>
              <a:custGeom>
                <a:avLst/>
                <a:gdLst>
                  <a:gd name="T0" fmla="*/ 1 w 620"/>
                  <a:gd name="T1" fmla="*/ 465 h 466"/>
                  <a:gd name="T2" fmla="*/ 261 w 620"/>
                  <a:gd name="T3" fmla="*/ 198 h 466"/>
                  <a:gd name="T4" fmla="*/ 439 w 620"/>
                  <a:gd name="T5" fmla="*/ 74 h 466"/>
                  <a:gd name="T6" fmla="*/ 618 w 620"/>
                  <a:gd name="T7" fmla="*/ 2 h 466"/>
                  <a:gd name="T8" fmla="*/ 619 w 620"/>
                  <a:gd name="T9" fmla="*/ 0 h 466"/>
                  <a:gd name="T10" fmla="*/ 461 w 620"/>
                  <a:gd name="T11" fmla="*/ 59 h 466"/>
                  <a:gd name="T12" fmla="*/ 282 w 620"/>
                  <a:gd name="T13" fmla="*/ 177 h 466"/>
                  <a:gd name="T14" fmla="*/ 1 w 620"/>
                  <a:gd name="T15" fmla="*/ 464 h 466"/>
                  <a:gd name="T16" fmla="*/ 1 w 620"/>
                  <a:gd name="T17" fmla="*/ 465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0" h="466">
                    <a:moveTo>
                      <a:pt x="1" y="465"/>
                    </a:moveTo>
                    <a:cubicBezTo>
                      <a:pt x="89" y="374"/>
                      <a:pt x="166" y="282"/>
                      <a:pt x="261" y="198"/>
                    </a:cubicBezTo>
                    <a:cubicBezTo>
                      <a:pt x="314" y="151"/>
                      <a:pt x="377" y="108"/>
                      <a:pt x="439" y="74"/>
                    </a:cubicBezTo>
                    <a:cubicBezTo>
                      <a:pt x="495" y="43"/>
                      <a:pt x="555" y="13"/>
                      <a:pt x="618" y="2"/>
                    </a:cubicBezTo>
                    <a:cubicBezTo>
                      <a:pt x="619" y="2"/>
                      <a:pt x="620" y="0"/>
                      <a:pt x="619" y="0"/>
                    </a:cubicBezTo>
                    <a:cubicBezTo>
                      <a:pt x="564" y="10"/>
                      <a:pt x="511" y="34"/>
                      <a:pt x="461" y="59"/>
                    </a:cubicBezTo>
                    <a:cubicBezTo>
                      <a:pt x="397" y="92"/>
                      <a:pt x="337" y="131"/>
                      <a:pt x="282" y="177"/>
                    </a:cubicBezTo>
                    <a:cubicBezTo>
                      <a:pt x="179" y="263"/>
                      <a:pt x="94" y="368"/>
                      <a:pt x="1" y="464"/>
                    </a:cubicBezTo>
                    <a:cubicBezTo>
                      <a:pt x="1" y="465"/>
                      <a:pt x="0" y="466"/>
                      <a:pt x="1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298"/>
              <p:cNvSpPr/>
              <p:nvPr/>
            </p:nvSpPr>
            <p:spPr bwMode="auto">
              <a:xfrm>
                <a:off x="5336" y="928"/>
                <a:ext cx="366" cy="232"/>
              </a:xfrm>
              <a:custGeom>
                <a:avLst/>
                <a:gdLst>
                  <a:gd name="T0" fmla="*/ 1 w 666"/>
                  <a:gd name="T1" fmla="*/ 423 h 424"/>
                  <a:gd name="T2" fmla="*/ 322 w 666"/>
                  <a:gd name="T3" fmla="*/ 147 h 424"/>
                  <a:gd name="T4" fmla="*/ 664 w 666"/>
                  <a:gd name="T5" fmla="*/ 2 h 424"/>
                  <a:gd name="T6" fmla="*/ 665 w 666"/>
                  <a:gd name="T7" fmla="*/ 0 h 424"/>
                  <a:gd name="T8" fmla="*/ 334 w 666"/>
                  <a:gd name="T9" fmla="*/ 138 h 424"/>
                  <a:gd name="T10" fmla="*/ 1 w 666"/>
                  <a:gd name="T11" fmla="*/ 422 h 424"/>
                  <a:gd name="T12" fmla="*/ 1 w 666"/>
                  <a:gd name="T13" fmla="*/ 42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6" h="422">
                    <a:moveTo>
                      <a:pt x="1" y="423"/>
                    </a:moveTo>
                    <a:cubicBezTo>
                      <a:pt x="105" y="327"/>
                      <a:pt x="206" y="228"/>
                      <a:pt x="322" y="147"/>
                    </a:cubicBezTo>
                    <a:cubicBezTo>
                      <a:pt x="422" y="78"/>
                      <a:pt x="542" y="15"/>
                      <a:pt x="664" y="2"/>
                    </a:cubicBezTo>
                    <a:cubicBezTo>
                      <a:pt x="665" y="2"/>
                      <a:pt x="666" y="0"/>
                      <a:pt x="665" y="0"/>
                    </a:cubicBezTo>
                    <a:cubicBezTo>
                      <a:pt x="546" y="13"/>
                      <a:pt x="432" y="73"/>
                      <a:pt x="334" y="138"/>
                    </a:cubicBezTo>
                    <a:cubicBezTo>
                      <a:pt x="212" y="218"/>
                      <a:pt x="108" y="323"/>
                      <a:pt x="1" y="422"/>
                    </a:cubicBezTo>
                    <a:cubicBezTo>
                      <a:pt x="0" y="422"/>
                      <a:pt x="0" y="424"/>
                      <a:pt x="1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299"/>
              <p:cNvSpPr/>
              <p:nvPr/>
            </p:nvSpPr>
            <p:spPr bwMode="auto">
              <a:xfrm>
                <a:off x="5205" y="954"/>
                <a:ext cx="527" cy="336"/>
              </a:xfrm>
              <a:custGeom>
                <a:avLst/>
                <a:gdLst>
                  <a:gd name="T0" fmla="*/ 1 w 958"/>
                  <a:gd name="T1" fmla="*/ 612 h 613"/>
                  <a:gd name="T2" fmla="*/ 183 w 958"/>
                  <a:gd name="T3" fmla="*/ 444 h 613"/>
                  <a:gd name="T4" fmla="*/ 425 w 958"/>
                  <a:gd name="T5" fmla="*/ 287 h 613"/>
                  <a:gd name="T6" fmla="*/ 956 w 958"/>
                  <a:gd name="T7" fmla="*/ 2 h 613"/>
                  <a:gd name="T8" fmla="*/ 957 w 958"/>
                  <a:gd name="T9" fmla="*/ 0 h 613"/>
                  <a:gd name="T10" fmla="*/ 418 w 958"/>
                  <a:gd name="T11" fmla="*/ 290 h 613"/>
                  <a:gd name="T12" fmla="*/ 176 w 958"/>
                  <a:gd name="T13" fmla="*/ 448 h 613"/>
                  <a:gd name="T14" fmla="*/ 1 w 958"/>
                  <a:gd name="T15" fmla="*/ 611 h 613"/>
                  <a:gd name="T16" fmla="*/ 1 w 958"/>
                  <a:gd name="T17" fmla="*/ 612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8" h="613">
                    <a:moveTo>
                      <a:pt x="1" y="612"/>
                    </a:moveTo>
                    <a:cubicBezTo>
                      <a:pt x="53" y="546"/>
                      <a:pt x="117" y="495"/>
                      <a:pt x="183" y="444"/>
                    </a:cubicBezTo>
                    <a:cubicBezTo>
                      <a:pt x="259" y="385"/>
                      <a:pt x="341" y="335"/>
                      <a:pt x="425" y="287"/>
                    </a:cubicBezTo>
                    <a:cubicBezTo>
                      <a:pt x="598" y="186"/>
                      <a:pt x="777" y="92"/>
                      <a:pt x="956" y="2"/>
                    </a:cubicBezTo>
                    <a:cubicBezTo>
                      <a:pt x="957" y="2"/>
                      <a:pt x="958" y="0"/>
                      <a:pt x="957" y="0"/>
                    </a:cubicBezTo>
                    <a:cubicBezTo>
                      <a:pt x="774" y="92"/>
                      <a:pt x="594" y="188"/>
                      <a:pt x="418" y="290"/>
                    </a:cubicBezTo>
                    <a:cubicBezTo>
                      <a:pt x="334" y="338"/>
                      <a:pt x="251" y="388"/>
                      <a:pt x="176" y="448"/>
                    </a:cubicBezTo>
                    <a:cubicBezTo>
                      <a:pt x="113" y="499"/>
                      <a:pt x="51" y="547"/>
                      <a:pt x="1" y="611"/>
                    </a:cubicBezTo>
                    <a:cubicBezTo>
                      <a:pt x="0" y="612"/>
                      <a:pt x="1" y="613"/>
                      <a:pt x="1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300"/>
              <p:cNvSpPr/>
              <p:nvPr/>
            </p:nvSpPr>
            <p:spPr bwMode="auto">
              <a:xfrm>
                <a:off x="5201" y="948"/>
                <a:ext cx="525" cy="335"/>
              </a:xfrm>
              <a:custGeom>
                <a:avLst/>
                <a:gdLst>
                  <a:gd name="T0" fmla="*/ 1 w 955"/>
                  <a:gd name="T1" fmla="*/ 611 h 612"/>
                  <a:gd name="T2" fmla="*/ 192 w 955"/>
                  <a:gd name="T3" fmla="*/ 437 h 612"/>
                  <a:gd name="T4" fmla="*/ 454 w 955"/>
                  <a:gd name="T5" fmla="*/ 263 h 612"/>
                  <a:gd name="T6" fmla="*/ 698 w 955"/>
                  <a:gd name="T7" fmla="*/ 114 h 612"/>
                  <a:gd name="T8" fmla="*/ 954 w 955"/>
                  <a:gd name="T9" fmla="*/ 2 h 612"/>
                  <a:gd name="T10" fmla="*/ 955 w 955"/>
                  <a:gd name="T11" fmla="*/ 1 h 612"/>
                  <a:gd name="T12" fmla="*/ 704 w 955"/>
                  <a:gd name="T13" fmla="*/ 109 h 612"/>
                  <a:gd name="T14" fmla="*/ 441 w 955"/>
                  <a:gd name="T15" fmla="*/ 269 h 612"/>
                  <a:gd name="T16" fmla="*/ 186 w 955"/>
                  <a:gd name="T17" fmla="*/ 441 h 612"/>
                  <a:gd name="T18" fmla="*/ 0 w 955"/>
                  <a:gd name="T19" fmla="*/ 610 h 612"/>
                  <a:gd name="T20" fmla="*/ 1 w 955"/>
                  <a:gd name="T21" fmla="*/ 611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5" h="612">
                    <a:moveTo>
                      <a:pt x="1" y="611"/>
                    </a:moveTo>
                    <a:cubicBezTo>
                      <a:pt x="55" y="543"/>
                      <a:pt x="122" y="489"/>
                      <a:pt x="192" y="437"/>
                    </a:cubicBezTo>
                    <a:cubicBezTo>
                      <a:pt x="276" y="375"/>
                      <a:pt x="366" y="319"/>
                      <a:pt x="454" y="263"/>
                    </a:cubicBezTo>
                    <a:cubicBezTo>
                      <a:pt x="534" y="211"/>
                      <a:pt x="614" y="158"/>
                      <a:pt x="698" y="114"/>
                    </a:cubicBezTo>
                    <a:cubicBezTo>
                      <a:pt x="780" y="70"/>
                      <a:pt x="866" y="34"/>
                      <a:pt x="954" y="2"/>
                    </a:cubicBezTo>
                    <a:cubicBezTo>
                      <a:pt x="954" y="2"/>
                      <a:pt x="955" y="0"/>
                      <a:pt x="955" y="1"/>
                    </a:cubicBezTo>
                    <a:cubicBezTo>
                      <a:pt x="869" y="32"/>
                      <a:pt x="785" y="67"/>
                      <a:pt x="704" y="109"/>
                    </a:cubicBezTo>
                    <a:cubicBezTo>
                      <a:pt x="613" y="156"/>
                      <a:pt x="527" y="214"/>
                      <a:pt x="441" y="269"/>
                    </a:cubicBezTo>
                    <a:cubicBezTo>
                      <a:pt x="355" y="325"/>
                      <a:pt x="268" y="380"/>
                      <a:pt x="186" y="441"/>
                    </a:cubicBezTo>
                    <a:cubicBezTo>
                      <a:pt x="118" y="491"/>
                      <a:pt x="53" y="544"/>
                      <a:pt x="0" y="610"/>
                    </a:cubicBezTo>
                    <a:cubicBezTo>
                      <a:pt x="0" y="611"/>
                      <a:pt x="0" y="612"/>
                      <a:pt x="1" y="6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301"/>
              <p:cNvSpPr/>
              <p:nvPr/>
            </p:nvSpPr>
            <p:spPr bwMode="auto">
              <a:xfrm>
                <a:off x="5214" y="973"/>
                <a:ext cx="527" cy="325"/>
              </a:xfrm>
              <a:custGeom>
                <a:avLst/>
                <a:gdLst>
                  <a:gd name="T0" fmla="*/ 2 w 958"/>
                  <a:gd name="T1" fmla="*/ 593 h 594"/>
                  <a:gd name="T2" fmla="*/ 212 w 958"/>
                  <a:gd name="T3" fmla="*/ 413 h 594"/>
                  <a:gd name="T4" fmla="*/ 477 w 958"/>
                  <a:gd name="T5" fmla="*/ 267 h 594"/>
                  <a:gd name="T6" fmla="*/ 957 w 958"/>
                  <a:gd name="T7" fmla="*/ 3 h 594"/>
                  <a:gd name="T8" fmla="*/ 955 w 958"/>
                  <a:gd name="T9" fmla="*/ 1 h 594"/>
                  <a:gd name="T10" fmla="*/ 698 w 958"/>
                  <a:gd name="T11" fmla="*/ 175 h 594"/>
                  <a:gd name="T12" fmla="*/ 432 w 958"/>
                  <a:gd name="T13" fmla="*/ 287 h 594"/>
                  <a:gd name="T14" fmla="*/ 189 w 958"/>
                  <a:gd name="T15" fmla="*/ 427 h 594"/>
                  <a:gd name="T16" fmla="*/ 1 w 958"/>
                  <a:gd name="T17" fmla="*/ 592 h 594"/>
                  <a:gd name="T18" fmla="*/ 2 w 958"/>
                  <a:gd name="T19" fmla="*/ 593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8" h="594">
                    <a:moveTo>
                      <a:pt x="2" y="593"/>
                    </a:moveTo>
                    <a:cubicBezTo>
                      <a:pt x="60" y="521"/>
                      <a:pt x="135" y="463"/>
                      <a:pt x="212" y="413"/>
                    </a:cubicBezTo>
                    <a:cubicBezTo>
                      <a:pt x="297" y="359"/>
                      <a:pt x="386" y="310"/>
                      <a:pt x="477" y="267"/>
                    </a:cubicBezTo>
                    <a:cubicBezTo>
                      <a:pt x="643" y="189"/>
                      <a:pt x="836" y="151"/>
                      <a:pt x="957" y="3"/>
                    </a:cubicBezTo>
                    <a:cubicBezTo>
                      <a:pt x="958" y="2"/>
                      <a:pt x="956" y="0"/>
                      <a:pt x="955" y="1"/>
                    </a:cubicBezTo>
                    <a:cubicBezTo>
                      <a:pt x="887" y="84"/>
                      <a:pt x="796" y="135"/>
                      <a:pt x="698" y="175"/>
                    </a:cubicBezTo>
                    <a:cubicBezTo>
                      <a:pt x="609" y="211"/>
                      <a:pt x="519" y="244"/>
                      <a:pt x="432" y="287"/>
                    </a:cubicBezTo>
                    <a:cubicBezTo>
                      <a:pt x="349" y="328"/>
                      <a:pt x="266" y="375"/>
                      <a:pt x="189" y="427"/>
                    </a:cubicBezTo>
                    <a:cubicBezTo>
                      <a:pt x="120" y="473"/>
                      <a:pt x="53" y="527"/>
                      <a:pt x="1" y="592"/>
                    </a:cubicBezTo>
                    <a:cubicBezTo>
                      <a:pt x="0" y="593"/>
                      <a:pt x="1" y="594"/>
                      <a:pt x="2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302"/>
              <p:cNvSpPr/>
              <p:nvPr/>
            </p:nvSpPr>
            <p:spPr bwMode="auto">
              <a:xfrm>
                <a:off x="5218" y="1002"/>
                <a:ext cx="523" cy="299"/>
              </a:xfrm>
              <a:custGeom>
                <a:avLst/>
                <a:gdLst>
                  <a:gd name="T0" fmla="*/ 1 w 951"/>
                  <a:gd name="T1" fmla="*/ 544 h 546"/>
                  <a:gd name="T2" fmla="*/ 206 w 951"/>
                  <a:gd name="T3" fmla="*/ 374 h 546"/>
                  <a:gd name="T4" fmla="*/ 463 w 951"/>
                  <a:gd name="T5" fmla="*/ 242 h 546"/>
                  <a:gd name="T6" fmla="*/ 950 w 951"/>
                  <a:gd name="T7" fmla="*/ 3 h 546"/>
                  <a:gd name="T8" fmla="*/ 950 w 951"/>
                  <a:gd name="T9" fmla="*/ 1 h 546"/>
                  <a:gd name="T10" fmla="*/ 421 w 951"/>
                  <a:gd name="T11" fmla="*/ 257 h 546"/>
                  <a:gd name="T12" fmla="*/ 1 w 951"/>
                  <a:gd name="T13" fmla="*/ 544 h 546"/>
                  <a:gd name="T14" fmla="*/ 1 w 951"/>
                  <a:gd name="T15" fmla="*/ 544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546">
                    <a:moveTo>
                      <a:pt x="1" y="544"/>
                    </a:moveTo>
                    <a:cubicBezTo>
                      <a:pt x="59" y="477"/>
                      <a:pt x="132" y="421"/>
                      <a:pt x="206" y="374"/>
                    </a:cubicBezTo>
                    <a:cubicBezTo>
                      <a:pt x="288" y="321"/>
                      <a:pt x="374" y="279"/>
                      <a:pt x="463" y="242"/>
                    </a:cubicBezTo>
                    <a:cubicBezTo>
                      <a:pt x="630" y="172"/>
                      <a:pt x="813" y="128"/>
                      <a:pt x="950" y="3"/>
                    </a:cubicBezTo>
                    <a:cubicBezTo>
                      <a:pt x="950" y="2"/>
                      <a:pt x="951" y="0"/>
                      <a:pt x="950" y="1"/>
                    </a:cubicBezTo>
                    <a:cubicBezTo>
                      <a:pt x="801" y="136"/>
                      <a:pt x="600" y="178"/>
                      <a:pt x="421" y="257"/>
                    </a:cubicBezTo>
                    <a:cubicBezTo>
                      <a:pt x="269" y="325"/>
                      <a:pt x="110" y="416"/>
                      <a:pt x="1" y="544"/>
                    </a:cubicBezTo>
                    <a:cubicBezTo>
                      <a:pt x="0" y="545"/>
                      <a:pt x="0" y="546"/>
                      <a:pt x="1" y="5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303"/>
              <p:cNvSpPr/>
              <p:nvPr/>
            </p:nvSpPr>
            <p:spPr bwMode="auto">
              <a:xfrm>
                <a:off x="5221" y="1031"/>
                <a:ext cx="513" cy="273"/>
              </a:xfrm>
              <a:custGeom>
                <a:avLst/>
                <a:gdLst>
                  <a:gd name="T0" fmla="*/ 1 w 933"/>
                  <a:gd name="T1" fmla="*/ 497 h 498"/>
                  <a:gd name="T2" fmla="*/ 475 w 933"/>
                  <a:gd name="T3" fmla="*/ 213 h 498"/>
                  <a:gd name="T4" fmla="*/ 931 w 933"/>
                  <a:gd name="T5" fmla="*/ 4 h 498"/>
                  <a:gd name="T6" fmla="*/ 932 w 933"/>
                  <a:gd name="T7" fmla="*/ 1 h 498"/>
                  <a:gd name="T8" fmla="*/ 438 w 933"/>
                  <a:gd name="T9" fmla="*/ 225 h 498"/>
                  <a:gd name="T10" fmla="*/ 0 w 933"/>
                  <a:gd name="T11" fmla="*/ 496 h 498"/>
                  <a:gd name="T12" fmla="*/ 1 w 933"/>
                  <a:gd name="T13" fmla="*/ 497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498">
                    <a:moveTo>
                      <a:pt x="1" y="497"/>
                    </a:moveTo>
                    <a:cubicBezTo>
                      <a:pt x="124" y="359"/>
                      <a:pt x="307" y="280"/>
                      <a:pt x="475" y="213"/>
                    </a:cubicBezTo>
                    <a:cubicBezTo>
                      <a:pt x="633" y="151"/>
                      <a:pt x="794" y="108"/>
                      <a:pt x="931" y="4"/>
                    </a:cubicBezTo>
                    <a:cubicBezTo>
                      <a:pt x="932" y="3"/>
                      <a:pt x="933" y="0"/>
                      <a:pt x="932" y="1"/>
                    </a:cubicBezTo>
                    <a:cubicBezTo>
                      <a:pt x="785" y="112"/>
                      <a:pt x="606" y="157"/>
                      <a:pt x="438" y="225"/>
                    </a:cubicBezTo>
                    <a:cubicBezTo>
                      <a:pt x="281" y="289"/>
                      <a:pt x="115" y="367"/>
                      <a:pt x="0" y="496"/>
                    </a:cubicBezTo>
                    <a:cubicBezTo>
                      <a:pt x="0" y="497"/>
                      <a:pt x="1" y="498"/>
                      <a:pt x="1" y="4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304"/>
              <p:cNvSpPr/>
              <p:nvPr/>
            </p:nvSpPr>
            <p:spPr bwMode="auto">
              <a:xfrm>
                <a:off x="5224" y="1066"/>
                <a:ext cx="497" cy="240"/>
              </a:xfrm>
              <a:custGeom>
                <a:avLst/>
                <a:gdLst>
                  <a:gd name="T0" fmla="*/ 1 w 903"/>
                  <a:gd name="T1" fmla="*/ 437 h 438"/>
                  <a:gd name="T2" fmla="*/ 470 w 903"/>
                  <a:gd name="T3" fmla="*/ 176 h 438"/>
                  <a:gd name="T4" fmla="*/ 699 w 903"/>
                  <a:gd name="T5" fmla="*/ 102 h 438"/>
                  <a:gd name="T6" fmla="*/ 901 w 903"/>
                  <a:gd name="T7" fmla="*/ 3 h 438"/>
                  <a:gd name="T8" fmla="*/ 901 w 903"/>
                  <a:gd name="T9" fmla="*/ 1 h 438"/>
                  <a:gd name="T10" fmla="*/ 673 w 903"/>
                  <a:gd name="T11" fmla="*/ 109 h 438"/>
                  <a:gd name="T12" fmla="*/ 422 w 903"/>
                  <a:gd name="T13" fmla="*/ 191 h 438"/>
                  <a:gd name="T14" fmla="*/ 1 w 903"/>
                  <a:gd name="T15" fmla="*/ 436 h 438"/>
                  <a:gd name="T16" fmla="*/ 1 w 903"/>
                  <a:gd name="T17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3" h="438">
                    <a:moveTo>
                      <a:pt x="1" y="437"/>
                    </a:moveTo>
                    <a:cubicBezTo>
                      <a:pt x="124" y="299"/>
                      <a:pt x="299" y="233"/>
                      <a:pt x="470" y="176"/>
                    </a:cubicBezTo>
                    <a:cubicBezTo>
                      <a:pt x="546" y="151"/>
                      <a:pt x="623" y="127"/>
                      <a:pt x="699" y="102"/>
                    </a:cubicBezTo>
                    <a:cubicBezTo>
                      <a:pt x="771" y="78"/>
                      <a:pt x="841" y="49"/>
                      <a:pt x="901" y="3"/>
                    </a:cubicBezTo>
                    <a:cubicBezTo>
                      <a:pt x="902" y="3"/>
                      <a:pt x="903" y="0"/>
                      <a:pt x="901" y="1"/>
                    </a:cubicBezTo>
                    <a:cubicBezTo>
                      <a:pt x="833" y="52"/>
                      <a:pt x="754" y="82"/>
                      <a:pt x="673" y="109"/>
                    </a:cubicBezTo>
                    <a:cubicBezTo>
                      <a:pt x="589" y="136"/>
                      <a:pt x="505" y="163"/>
                      <a:pt x="422" y="191"/>
                    </a:cubicBezTo>
                    <a:cubicBezTo>
                      <a:pt x="267" y="244"/>
                      <a:pt x="112" y="312"/>
                      <a:pt x="1" y="436"/>
                    </a:cubicBezTo>
                    <a:cubicBezTo>
                      <a:pt x="0" y="437"/>
                      <a:pt x="0" y="438"/>
                      <a:pt x="1" y="4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305"/>
              <p:cNvSpPr/>
              <p:nvPr/>
            </p:nvSpPr>
            <p:spPr bwMode="auto">
              <a:xfrm>
                <a:off x="5227" y="1100"/>
                <a:ext cx="479" cy="206"/>
              </a:xfrm>
              <a:custGeom>
                <a:avLst/>
                <a:gdLst>
                  <a:gd name="T0" fmla="*/ 2 w 871"/>
                  <a:gd name="T1" fmla="*/ 376 h 377"/>
                  <a:gd name="T2" fmla="*/ 431 w 871"/>
                  <a:gd name="T3" fmla="*/ 157 h 377"/>
                  <a:gd name="T4" fmla="*/ 658 w 871"/>
                  <a:gd name="T5" fmla="*/ 94 h 377"/>
                  <a:gd name="T6" fmla="*/ 870 w 871"/>
                  <a:gd name="T7" fmla="*/ 4 h 377"/>
                  <a:gd name="T8" fmla="*/ 870 w 871"/>
                  <a:gd name="T9" fmla="*/ 1 h 377"/>
                  <a:gd name="T10" fmla="*/ 644 w 871"/>
                  <a:gd name="T11" fmla="*/ 96 h 377"/>
                  <a:gd name="T12" fmla="*/ 408 w 871"/>
                  <a:gd name="T13" fmla="*/ 161 h 377"/>
                  <a:gd name="T14" fmla="*/ 1 w 871"/>
                  <a:gd name="T15" fmla="*/ 375 h 377"/>
                  <a:gd name="T16" fmla="*/ 2 w 871"/>
                  <a:gd name="T17" fmla="*/ 376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1" h="377">
                    <a:moveTo>
                      <a:pt x="2" y="376"/>
                    </a:moveTo>
                    <a:cubicBezTo>
                      <a:pt x="110" y="250"/>
                      <a:pt x="276" y="199"/>
                      <a:pt x="431" y="157"/>
                    </a:cubicBezTo>
                    <a:cubicBezTo>
                      <a:pt x="506" y="136"/>
                      <a:pt x="582" y="116"/>
                      <a:pt x="658" y="94"/>
                    </a:cubicBezTo>
                    <a:cubicBezTo>
                      <a:pt x="733" y="72"/>
                      <a:pt x="804" y="49"/>
                      <a:pt x="870" y="4"/>
                    </a:cubicBezTo>
                    <a:cubicBezTo>
                      <a:pt x="870" y="4"/>
                      <a:pt x="871" y="0"/>
                      <a:pt x="870" y="1"/>
                    </a:cubicBezTo>
                    <a:cubicBezTo>
                      <a:pt x="801" y="48"/>
                      <a:pt x="724" y="73"/>
                      <a:pt x="644" y="96"/>
                    </a:cubicBezTo>
                    <a:cubicBezTo>
                      <a:pt x="566" y="119"/>
                      <a:pt x="487" y="139"/>
                      <a:pt x="408" y="161"/>
                    </a:cubicBezTo>
                    <a:cubicBezTo>
                      <a:pt x="260" y="202"/>
                      <a:pt x="104" y="255"/>
                      <a:pt x="1" y="375"/>
                    </a:cubicBezTo>
                    <a:cubicBezTo>
                      <a:pt x="0" y="376"/>
                      <a:pt x="1" y="377"/>
                      <a:pt x="2" y="3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306"/>
              <p:cNvSpPr/>
              <p:nvPr/>
            </p:nvSpPr>
            <p:spPr bwMode="auto">
              <a:xfrm>
                <a:off x="5229" y="1139"/>
                <a:ext cx="458" cy="170"/>
              </a:xfrm>
              <a:custGeom>
                <a:avLst/>
                <a:gdLst>
                  <a:gd name="T0" fmla="*/ 2 w 834"/>
                  <a:gd name="T1" fmla="*/ 309 h 310"/>
                  <a:gd name="T2" fmla="*/ 176 w 834"/>
                  <a:gd name="T3" fmla="*/ 186 h 310"/>
                  <a:gd name="T4" fmla="*/ 386 w 834"/>
                  <a:gd name="T5" fmla="*/ 125 h 310"/>
                  <a:gd name="T6" fmla="*/ 833 w 834"/>
                  <a:gd name="T7" fmla="*/ 3 h 310"/>
                  <a:gd name="T8" fmla="*/ 833 w 834"/>
                  <a:gd name="T9" fmla="*/ 1 h 310"/>
                  <a:gd name="T10" fmla="*/ 354 w 834"/>
                  <a:gd name="T11" fmla="*/ 129 h 310"/>
                  <a:gd name="T12" fmla="*/ 163 w 834"/>
                  <a:gd name="T13" fmla="*/ 190 h 310"/>
                  <a:gd name="T14" fmla="*/ 1 w 834"/>
                  <a:gd name="T15" fmla="*/ 308 h 310"/>
                  <a:gd name="T16" fmla="*/ 2 w 834"/>
                  <a:gd name="T17" fmla="*/ 30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310">
                    <a:moveTo>
                      <a:pt x="2" y="309"/>
                    </a:moveTo>
                    <a:cubicBezTo>
                      <a:pt x="47" y="252"/>
                      <a:pt x="111" y="215"/>
                      <a:pt x="176" y="186"/>
                    </a:cubicBezTo>
                    <a:cubicBezTo>
                      <a:pt x="243" y="155"/>
                      <a:pt x="313" y="137"/>
                      <a:pt x="386" y="125"/>
                    </a:cubicBezTo>
                    <a:cubicBezTo>
                      <a:pt x="537" y="99"/>
                      <a:pt x="702" y="91"/>
                      <a:pt x="833" y="3"/>
                    </a:cubicBezTo>
                    <a:cubicBezTo>
                      <a:pt x="834" y="2"/>
                      <a:pt x="834" y="0"/>
                      <a:pt x="833" y="1"/>
                    </a:cubicBezTo>
                    <a:cubicBezTo>
                      <a:pt x="693" y="96"/>
                      <a:pt x="515" y="99"/>
                      <a:pt x="354" y="129"/>
                    </a:cubicBezTo>
                    <a:cubicBezTo>
                      <a:pt x="288" y="141"/>
                      <a:pt x="224" y="161"/>
                      <a:pt x="163" y="190"/>
                    </a:cubicBezTo>
                    <a:cubicBezTo>
                      <a:pt x="103" y="218"/>
                      <a:pt x="43" y="255"/>
                      <a:pt x="1" y="308"/>
                    </a:cubicBezTo>
                    <a:cubicBezTo>
                      <a:pt x="0" y="309"/>
                      <a:pt x="1" y="310"/>
                      <a:pt x="2" y="3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307"/>
              <p:cNvSpPr/>
              <p:nvPr/>
            </p:nvSpPr>
            <p:spPr bwMode="auto">
              <a:xfrm>
                <a:off x="5230" y="1181"/>
                <a:ext cx="434" cy="127"/>
              </a:xfrm>
              <a:custGeom>
                <a:avLst/>
                <a:gdLst>
                  <a:gd name="T0" fmla="*/ 2 w 788"/>
                  <a:gd name="T1" fmla="*/ 231 h 232"/>
                  <a:gd name="T2" fmla="*/ 422 w 788"/>
                  <a:gd name="T3" fmla="*/ 72 h 232"/>
                  <a:gd name="T4" fmla="*/ 786 w 788"/>
                  <a:gd name="T5" fmla="*/ 4 h 232"/>
                  <a:gd name="T6" fmla="*/ 787 w 788"/>
                  <a:gd name="T7" fmla="*/ 1 h 232"/>
                  <a:gd name="T8" fmla="*/ 598 w 788"/>
                  <a:gd name="T9" fmla="*/ 55 h 232"/>
                  <a:gd name="T10" fmla="*/ 388 w 788"/>
                  <a:gd name="T11" fmla="*/ 73 h 232"/>
                  <a:gd name="T12" fmla="*/ 1 w 788"/>
                  <a:gd name="T13" fmla="*/ 230 h 232"/>
                  <a:gd name="T14" fmla="*/ 2 w 788"/>
                  <a:gd name="T15" fmla="*/ 23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8" h="231">
                    <a:moveTo>
                      <a:pt x="2" y="231"/>
                    </a:moveTo>
                    <a:cubicBezTo>
                      <a:pt x="104" y="113"/>
                      <a:pt x="274" y="85"/>
                      <a:pt x="422" y="72"/>
                    </a:cubicBezTo>
                    <a:cubicBezTo>
                      <a:pt x="542" y="61"/>
                      <a:pt x="679" y="66"/>
                      <a:pt x="786" y="4"/>
                    </a:cubicBezTo>
                    <a:cubicBezTo>
                      <a:pt x="787" y="3"/>
                      <a:pt x="788" y="0"/>
                      <a:pt x="787" y="1"/>
                    </a:cubicBezTo>
                    <a:cubicBezTo>
                      <a:pt x="731" y="34"/>
                      <a:pt x="662" y="47"/>
                      <a:pt x="598" y="55"/>
                    </a:cubicBezTo>
                    <a:cubicBezTo>
                      <a:pt x="528" y="63"/>
                      <a:pt x="458" y="66"/>
                      <a:pt x="388" y="73"/>
                    </a:cubicBezTo>
                    <a:cubicBezTo>
                      <a:pt x="250" y="88"/>
                      <a:pt x="96" y="121"/>
                      <a:pt x="1" y="230"/>
                    </a:cubicBezTo>
                    <a:cubicBezTo>
                      <a:pt x="0" y="231"/>
                      <a:pt x="1" y="232"/>
                      <a:pt x="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308"/>
              <p:cNvSpPr/>
              <p:nvPr/>
            </p:nvSpPr>
            <p:spPr bwMode="auto">
              <a:xfrm>
                <a:off x="5231" y="1216"/>
                <a:ext cx="409" cy="92"/>
              </a:xfrm>
              <a:custGeom>
                <a:avLst/>
                <a:gdLst>
                  <a:gd name="T0" fmla="*/ 2 w 743"/>
                  <a:gd name="T1" fmla="*/ 167 h 168"/>
                  <a:gd name="T2" fmla="*/ 379 w 743"/>
                  <a:gd name="T3" fmla="*/ 39 h 168"/>
                  <a:gd name="T4" fmla="*/ 577 w 743"/>
                  <a:gd name="T5" fmla="*/ 30 h 168"/>
                  <a:gd name="T6" fmla="*/ 742 w 743"/>
                  <a:gd name="T7" fmla="*/ 2 h 168"/>
                  <a:gd name="T8" fmla="*/ 742 w 743"/>
                  <a:gd name="T9" fmla="*/ 0 h 168"/>
                  <a:gd name="T10" fmla="*/ 553 w 743"/>
                  <a:gd name="T11" fmla="*/ 30 h 168"/>
                  <a:gd name="T12" fmla="*/ 339 w 743"/>
                  <a:gd name="T13" fmla="*/ 40 h 168"/>
                  <a:gd name="T14" fmla="*/ 1 w 743"/>
                  <a:gd name="T15" fmla="*/ 167 h 168"/>
                  <a:gd name="T16" fmla="*/ 2 w 743"/>
                  <a:gd name="T17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3" h="168">
                    <a:moveTo>
                      <a:pt x="2" y="167"/>
                    </a:moveTo>
                    <a:cubicBezTo>
                      <a:pt x="96" y="60"/>
                      <a:pt x="246" y="47"/>
                      <a:pt x="379" y="39"/>
                    </a:cubicBezTo>
                    <a:cubicBezTo>
                      <a:pt x="445" y="35"/>
                      <a:pt x="511" y="34"/>
                      <a:pt x="577" y="30"/>
                    </a:cubicBezTo>
                    <a:cubicBezTo>
                      <a:pt x="633" y="27"/>
                      <a:pt x="689" y="23"/>
                      <a:pt x="742" y="2"/>
                    </a:cubicBezTo>
                    <a:cubicBezTo>
                      <a:pt x="742" y="2"/>
                      <a:pt x="743" y="0"/>
                      <a:pt x="742" y="0"/>
                    </a:cubicBezTo>
                    <a:cubicBezTo>
                      <a:pt x="682" y="24"/>
                      <a:pt x="617" y="27"/>
                      <a:pt x="553" y="30"/>
                    </a:cubicBezTo>
                    <a:cubicBezTo>
                      <a:pt x="482" y="33"/>
                      <a:pt x="410" y="35"/>
                      <a:pt x="339" y="40"/>
                    </a:cubicBezTo>
                    <a:cubicBezTo>
                      <a:pt x="217" y="49"/>
                      <a:pt x="86" y="69"/>
                      <a:pt x="1" y="167"/>
                    </a:cubicBezTo>
                    <a:cubicBezTo>
                      <a:pt x="0" y="168"/>
                      <a:pt x="1" y="168"/>
                      <a:pt x="2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309"/>
              <p:cNvSpPr/>
              <p:nvPr/>
            </p:nvSpPr>
            <p:spPr bwMode="auto">
              <a:xfrm>
                <a:off x="5233" y="1246"/>
                <a:ext cx="381" cy="62"/>
              </a:xfrm>
              <a:custGeom>
                <a:avLst/>
                <a:gdLst>
                  <a:gd name="T0" fmla="*/ 2 w 692"/>
                  <a:gd name="T1" fmla="*/ 112 h 113"/>
                  <a:gd name="T2" fmla="*/ 327 w 692"/>
                  <a:gd name="T3" fmla="*/ 14 h 113"/>
                  <a:gd name="T4" fmla="*/ 509 w 692"/>
                  <a:gd name="T5" fmla="*/ 18 h 113"/>
                  <a:gd name="T6" fmla="*/ 690 w 692"/>
                  <a:gd name="T7" fmla="*/ 3 h 113"/>
                  <a:gd name="T8" fmla="*/ 692 w 692"/>
                  <a:gd name="T9" fmla="*/ 0 h 113"/>
                  <a:gd name="T10" fmla="*/ 489 w 692"/>
                  <a:gd name="T11" fmla="*/ 16 h 113"/>
                  <a:gd name="T12" fmla="*/ 292 w 692"/>
                  <a:gd name="T13" fmla="*/ 13 h 113"/>
                  <a:gd name="T14" fmla="*/ 1 w 692"/>
                  <a:gd name="T15" fmla="*/ 111 h 113"/>
                  <a:gd name="T16" fmla="*/ 2 w 692"/>
                  <a:gd name="T17" fmla="*/ 1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2" h="113">
                    <a:moveTo>
                      <a:pt x="2" y="112"/>
                    </a:moveTo>
                    <a:cubicBezTo>
                      <a:pt x="81" y="23"/>
                      <a:pt x="216" y="15"/>
                      <a:pt x="327" y="14"/>
                    </a:cubicBezTo>
                    <a:cubicBezTo>
                      <a:pt x="388" y="13"/>
                      <a:pt x="449" y="16"/>
                      <a:pt x="509" y="18"/>
                    </a:cubicBezTo>
                    <a:cubicBezTo>
                      <a:pt x="569" y="20"/>
                      <a:pt x="632" y="21"/>
                      <a:pt x="690" y="3"/>
                    </a:cubicBezTo>
                    <a:cubicBezTo>
                      <a:pt x="691" y="3"/>
                      <a:pt x="692" y="0"/>
                      <a:pt x="692" y="0"/>
                    </a:cubicBezTo>
                    <a:cubicBezTo>
                      <a:pt x="627" y="20"/>
                      <a:pt x="556" y="18"/>
                      <a:pt x="489" y="16"/>
                    </a:cubicBezTo>
                    <a:cubicBezTo>
                      <a:pt x="424" y="14"/>
                      <a:pt x="358" y="11"/>
                      <a:pt x="292" y="13"/>
                    </a:cubicBezTo>
                    <a:cubicBezTo>
                      <a:pt x="191" y="16"/>
                      <a:pt x="73" y="31"/>
                      <a:pt x="1" y="111"/>
                    </a:cubicBezTo>
                    <a:cubicBezTo>
                      <a:pt x="0" y="112"/>
                      <a:pt x="1" y="113"/>
                      <a:pt x="2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310"/>
              <p:cNvSpPr/>
              <p:nvPr/>
            </p:nvSpPr>
            <p:spPr bwMode="auto">
              <a:xfrm>
                <a:off x="5236" y="1262"/>
                <a:ext cx="357" cy="46"/>
              </a:xfrm>
              <a:custGeom>
                <a:avLst/>
                <a:gdLst>
                  <a:gd name="T0" fmla="*/ 2 w 650"/>
                  <a:gd name="T1" fmla="*/ 82 h 83"/>
                  <a:gd name="T2" fmla="*/ 185 w 650"/>
                  <a:gd name="T3" fmla="*/ 9 h 83"/>
                  <a:gd name="T4" fmla="*/ 358 w 650"/>
                  <a:gd name="T5" fmla="*/ 12 h 83"/>
                  <a:gd name="T6" fmla="*/ 523 w 650"/>
                  <a:gd name="T7" fmla="*/ 33 h 83"/>
                  <a:gd name="T8" fmla="*/ 647 w 650"/>
                  <a:gd name="T9" fmla="*/ 14 h 83"/>
                  <a:gd name="T10" fmla="*/ 649 w 650"/>
                  <a:gd name="T11" fmla="*/ 10 h 83"/>
                  <a:gd name="T12" fmla="*/ 497 w 650"/>
                  <a:gd name="T13" fmla="*/ 30 h 83"/>
                  <a:gd name="T14" fmla="*/ 313 w 650"/>
                  <a:gd name="T15" fmla="*/ 5 h 83"/>
                  <a:gd name="T16" fmla="*/ 145 w 650"/>
                  <a:gd name="T17" fmla="*/ 12 h 83"/>
                  <a:gd name="T18" fmla="*/ 0 w 650"/>
                  <a:gd name="T19" fmla="*/ 81 h 83"/>
                  <a:gd name="T20" fmla="*/ 2 w 650"/>
                  <a:gd name="T21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0" h="83">
                    <a:moveTo>
                      <a:pt x="2" y="82"/>
                    </a:moveTo>
                    <a:cubicBezTo>
                      <a:pt x="51" y="33"/>
                      <a:pt x="118" y="16"/>
                      <a:pt x="185" y="9"/>
                    </a:cubicBezTo>
                    <a:cubicBezTo>
                      <a:pt x="243" y="3"/>
                      <a:pt x="300" y="4"/>
                      <a:pt x="358" y="12"/>
                    </a:cubicBezTo>
                    <a:cubicBezTo>
                      <a:pt x="413" y="19"/>
                      <a:pt x="468" y="32"/>
                      <a:pt x="523" y="33"/>
                    </a:cubicBezTo>
                    <a:cubicBezTo>
                      <a:pt x="563" y="35"/>
                      <a:pt x="612" y="35"/>
                      <a:pt x="647" y="14"/>
                    </a:cubicBezTo>
                    <a:cubicBezTo>
                      <a:pt x="648" y="13"/>
                      <a:pt x="650" y="9"/>
                      <a:pt x="649" y="10"/>
                    </a:cubicBezTo>
                    <a:cubicBezTo>
                      <a:pt x="607" y="35"/>
                      <a:pt x="544" y="34"/>
                      <a:pt x="497" y="30"/>
                    </a:cubicBezTo>
                    <a:cubicBezTo>
                      <a:pt x="435" y="24"/>
                      <a:pt x="375" y="11"/>
                      <a:pt x="313" y="5"/>
                    </a:cubicBezTo>
                    <a:cubicBezTo>
                      <a:pt x="257" y="0"/>
                      <a:pt x="200" y="3"/>
                      <a:pt x="145" y="12"/>
                    </a:cubicBezTo>
                    <a:cubicBezTo>
                      <a:pt x="91" y="21"/>
                      <a:pt x="39" y="42"/>
                      <a:pt x="0" y="81"/>
                    </a:cubicBezTo>
                    <a:cubicBezTo>
                      <a:pt x="0" y="82"/>
                      <a:pt x="1" y="83"/>
                      <a:pt x="2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311"/>
              <p:cNvSpPr/>
              <p:nvPr/>
            </p:nvSpPr>
            <p:spPr bwMode="auto">
              <a:xfrm>
                <a:off x="5238" y="1265"/>
                <a:ext cx="329" cy="45"/>
              </a:xfrm>
              <a:custGeom>
                <a:avLst/>
                <a:gdLst>
                  <a:gd name="T0" fmla="*/ 1 w 598"/>
                  <a:gd name="T1" fmla="*/ 74 h 82"/>
                  <a:gd name="T2" fmla="*/ 326 w 598"/>
                  <a:gd name="T3" fmla="*/ 32 h 82"/>
                  <a:gd name="T4" fmla="*/ 596 w 598"/>
                  <a:gd name="T5" fmla="*/ 44 h 82"/>
                  <a:gd name="T6" fmla="*/ 596 w 598"/>
                  <a:gd name="T7" fmla="*/ 42 h 82"/>
                  <a:gd name="T8" fmla="*/ 282 w 598"/>
                  <a:gd name="T9" fmla="*/ 22 h 82"/>
                  <a:gd name="T10" fmla="*/ 1 w 598"/>
                  <a:gd name="T11" fmla="*/ 73 h 82"/>
                  <a:gd name="T12" fmla="*/ 1 w 598"/>
                  <a:gd name="T13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82">
                    <a:moveTo>
                      <a:pt x="1" y="74"/>
                    </a:moveTo>
                    <a:cubicBezTo>
                      <a:pt x="91" y="0"/>
                      <a:pt x="220" y="11"/>
                      <a:pt x="326" y="32"/>
                    </a:cubicBezTo>
                    <a:cubicBezTo>
                      <a:pt x="414" y="50"/>
                      <a:pt x="508" y="78"/>
                      <a:pt x="596" y="44"/>
                    </a:cubicBezTo>
                    <a:cubicBezTo>
                      <a:pt x="597" y="44"/>
                      <a:pt x="598" y="42"/>
                      <a:pt x="596" y="42"/>
                    </a:cubicBezTo>
                    <a:cubicBezTo>
                      <a:pt x="495" y="82"/>
                      <a:pt x="384" y="39"/>
                      <a:pt x="282" y="22"/>
                    </a:cubicBezTo>
                    <a:cubicBezTo>
                      <a:pt x="189" y="7"/>
                      <a:pt x="78" y="10"/>
                      <a:pt x="1" y="73"/>
                    </a:cubicBezTo>
                    <a:cubicBezTo>
                      <a:pt x="0" y="73"/>
                      <a:pt x="0" y="75"/>
                      <a:pt x="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312"/>
              <p:cNvSpPr/>
              <p:nvPr/>
            </p:nvSpPr>
            <p:spPr bwMode="auto">
              <a:xfrm>
                <a:off x="5240" y="1277"/>
                <a:ext cx="284" cy="49"/>
              </a:xfrm>
              <a:custGeom>
                <a:avLst/>
                <a:gdLst>
                  <a:gd name="T0" fmla="*/ 1 w 517"/>
                  <a:gd name="T1" fmla="*/ 52 h 89"/>
                  <a:gd name="T2" fmla="*/ 277 w 517"/>
                  <a:gd name="T3" fmla="*/ 33 h 89"/>
                  <a:gd name="T4" fmla="*/ 515 w 517"/>
                  <a:gd name="T5" fmla="*/ 65 h 89"/>
                  <a:gd name="T6" fmla="*/ 516 w 517"/>
                  <a:gd name="T7" fmla="*/ 63 h 89"/>
                  <a:gd name="T8" fmla="*/ 261 w 517"/>
                  <a:gd name="T9" fmla="*/ 27 h 89"/>
                  <a:gd name="T10" fmla="*/ 1 w 517"/>
                  <a:gd name="T11" fmla="*/ 51 h 89"/>
                  <a:gd name="T12" fmla="*/ 1 w 517"/>
                  <a:gd name="T13" fmla="*/ 5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7" h="89">
                    <a:moveTo>
                      <a:pt x="1" y="52"/>
                    </a:moveTo>
                    <a:cubicBezTo>
                      <a:pt x="85" y="0"/>
                      <a:pt x="185" y="8"/>
                      <a:pt x="277" y="33"/>
                    </a:cubicBezTo>
                    <a:cubicBezTo>
                      <a:pt x="352" y="55"/>
                      <a:pt x="437" y="89"/>
                      <a:pt x="515" y="65"/>
                    </a:cubicBezTo>
                    <a:cubicBezTo>
                      <a:pt x="516" y="65"/>
                      <a:pt x="517" y="63"/>
                      <a:pt x="516" y="63"/>
                    </a:cubicBezTo>
                    <a:cubicBezTo>
                      <a:pt x="432" y="89"/>
                      <a:pt x="342" y="49"/>
                      <a:pt x="261" y="27"/>
                    </a:cubicBezTo>
                    <a:cubicBezTo>
                      <a:pt x="175" y="4"/>
                      <a:pt x="79" y="2"/>
                      <a:pt x="1" y="51"/>
                    </a:cubicBezTo>
                    <a:cubicBezTo>
                      <a:pt x="0" y="51"/>
                      <a:pt x="0" y="53"/>
                      <a:pt x="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313"/>
              <p:cNvSpPr/>
              <p:nvPr/>
            </p:nvSpPr>
            <p:spPr bwMode="auto">
              <a:xfrm>
                <a:off x="5240" y="1290"/>
                <a:ext cx="207" cy="38"/>
              </a:xfrm>
              <a:custGeom>
                <a:avLst/>
                <a:gdLst>
                  <a:gd name="T0" fmla="*/ 0 w 377"/>
                  <a:gd name="T1" fmla="*/ 29 h 70"/>
                  <a:gd name="T2" fmla="*/ 188 w 377"/>
                  <a:gd name="T3" fmla="*/ 15 h 70"/>
                  <a:gd name="T4" fmla="*/ 375 w 377"/>
                  <a:gd name="T5" fmla="*/ 70 h 70"/>
                  <a:gd name="T6" fmla="*/ 376 w 377"/>
                  <a:gd name="T7" fmla="*/ 68 h 70"/>
                  <a:gd name="T8" fmla="*/ 189 w 377"/>
                  <a:gd name="T9" fmla="*/ 13 h 70"/>
                  <a:gd name="T10" fmla="*/ 1 w 377"/>
                  <a:gd name="T11" fmla="*/ 28 h 70"/>
                  <a:gd name="T12" fmla="*/ 0 w 377"/>
                  <a:gd name="T13" fmla="*/ 2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7" h="70">
                    <a:moveTo>
                      <a:pt x="0" y="29"/>
                    </a:moveTo>
                    <a:cubicBezTo>
                      <a:pt x="62" y="7"/>
                      <a:pt x="123" y="4"/>
                      <a:pt x="188" y="15"/>
                    </a:cubicBezTo>
                    <a:cubicBezTo>
                      <a:pt x="252" y="26"/>
                      <a:pt x="310" y="65"/>
                      <a:pt x="375" y="70"/>
                    </a:cubicBezTo>
                    <a:cubicBezTo>
                      <a:pt x="376" y="70"/>
                      <a:pt x="377" y="69"/>
                      <a:pt x="376" y="68"/>
                    </a:cubicBezTo>
                    <a:cubicBezTo>
                      <a:pt x="311" y="64"/>
                      <a:pt x="253" y="26"/>
                      <a:pt x="189" y="13"/>
                    </a:cubicBezTo>
                    <a:cubicBezTo>
                      <a:pt x="125" y="0"/>
                      <a:pt x="63" y="5"/>
                      <a:pt x="1" y="28"/>
                    </a:cubicBezTo>
                    <a:cubicBezTo>
                      <a:pt x="1" y="28"/>
                      <a:pt x="0" y="30"/>
                      <a:pt x="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314"/>
              <p:cNvSpPr/>
              <p:nvPr/>
            </p:nvSpPr>
            <p:spPr bwMode="auto">
              <a:xfrm>
                <a:off x="5031" y="981"/>
                <a:ext cx="27" cy="82"/>
              </a:xfrm>
              <a:custGeom>
                <a:avLst/>
                <a:gdLst>
                  <a:gd name="T0" fmla="*/ 47 w 48"/>
                  <a:gd name="T1" fmla="*/ 2 h 148"/>
                  <a:gd name="T2" fmla="*/ 13 w 48"/>
                  <a:gd name="T3" fmla="*/ 72 h 148"/>
                  <a:gd name="T4" fmla="*/ 8 w 48"/>
                  <a:gd name="T5" fmla="*/ 147 h 148"/>
                  <a:gd name="T6" fmla="*/ 10 w 48"/>
                  <a:gd name="T7" fmla="*/ 146 h 148"/>
                  <a:gd name="T8" fmla="*/ 17 w 48"/>
                  <a:gd name="T9" fmla="*/ 64 h 148"/>
                  <a:gd name="T10" fmla="*/ 48 w 48"/>
                  <a:gd name="T11" fmla="*/ 1 h 148"/>
                  <a:gd name="T12" fmla="*/ 47 w 48"/>
                  <a:gd name="T13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8">
                    <a:moveTo>
                      <a:pt x="47" y="2"/>
                    </a:moveTo>
                    <a:cubicBezTo>
                      <a:pt x="39" y="27"/>
                      <a:pt x="21" y="47"/>
                      <a:pt x="13" y="72"/>
                    </a:cubicBezTo>
                    <a:cubicBezTo>
                      <a:pt x="5" y="97"/>
                      <a:pt x="0" y="122"/>
                      <a:pt x="8" y="147"/>
                    </a:cubicBezTo>
                    <a:cubicBezTo>
                      <a:pt x="8" y="148"/>
                      <a:pt x="10" y="147"/>
                      <a:pt x="10" y="146"/>
                    </a:cubicBezTo>
                    <a:cubicBezTo>
                      <a:pt x="1" y="119"/>
                      <a:pt x="7" y="90"/>
                      <a:pt x="17" y="64"/>
                    </a:cubicBezTo>
                    <a:cubicBezTo>
                      <a:pt x="25" y="42"/>
                      <a:pt x="41" y="24"/>
                      <a:pt x="48" y="1"/>
                    </a:cubicBezTo>
                    <a:cubicBezTo>
                      <a:pt x="48" y="0"/>
                      <a:pt x="47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315"/>
              <p:cNvSpPr/>
              <p:nvPr/>
            </p:nvSpPr>
            <p:spPr bwMode="auto">
              <a:xfrm>
                <a:off x="5036" y="1002"/>
                <a:ext cx="24" cy="74"/>
              </a:xfrm>
              <a:custGeom>
                <a:avLst/>
                <a:gdLst>
                  <a:gd name="T0" fmla="*/ 42 w 44"/>
                  <a:gd name="T1" fmla="*/ 1 h 134"/>
                  <a:gd name="T2" fmla="*/ 10 w 44"/>
                  <a:gd name="T3" fmla="*/ 132 h 134"/>
                  <a:gd name="T4" fmla="*/ 11 w 44"/>
                  <a:gd name="T5" fmla="*/ 131 h 134"/>
                  <a:gd name="T6" fmla="*/ 44 w 44"/>
                  <a:gd name="T7" fmla="*/ 1 h 134"/>
                  <a:gd name="T8" fmla="*/ 42 w 44"/>
                  <a:gd name="T9" fmla="*/ 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4">
                    <a:moveTo>
                      <a:pt x="42" y="1"/>
                    </a:moveTo>
                    <a:cubicBezTo>
                      <a:pt x="18" y="40"/>
                      <a:pt x="0" y="86"/>
                      <a:pt x="10" y="132"/>
                    </a:cubicBezTo>
                    <a:cubicBezTo>
                      <a:pt x="10" y="134"/>
                      <a:pt x="12" y="132"/>
                      <a:pt x="11" y="131"/>
                    </a:cubicBezTo>
                    <a:cubicBezTo>
                      <a:pt x="2" y="85"/>
                      <a:pt x="20" y="40"/>
                      <a:pt x="44" y="1"/>
                    </a:cubicBezTo>
                    <a:cubicBezTo>
                      <a:pt x="44" y="0"/>
                      <a:pt x="43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316"/>
              <p:cNvSpPr/>
              <p:nvPr/>
            </p:nvSpPr>
            <p:spPr bwMode="auto">
              <a:xfrm>
                <a:off x="5047" y="1049"/>
                <a:ext cx="5" cy="44"/>
              </a:xfrm>
              <a:custGeom>
                <a:avLst/>
                <a:gdLst>
                  <a:gd name="T0" fmla="*/ 7 w 9"/>
                  <a:gd name="T1" fmla="*/ 2 h 79"/>
                  <a:gd name="T2" fmla="*/ 1 w 9"/>
                  <a:gd name="T3" fmla="*/ 79 h 79"/>
                  <a:gd name="T4" fmla="*/ 3 w 9"/>
                  <a:gd name="T5" fmla="*/ 78 h 79"/>
                  <a:gd name="T6" fmla="*/ 9 w 9"/>
                  <a:gd name="T7" fmla="*/ 1 h 79"/>
                  <a:gd name="T8" fmla="*/ 7 w 9"/>
                  <a:gd name="T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9">
                    <a:moveTo>
                      <a:pt x="7" y="2"/>
                    </a:moveTo>
                    <a:cubicBezTo>
                      <a:pt x="2" y="27"/>
                      <a:pt x="0" y="53"/>
                      <a:pt x="1" y="79"/>
                    </a:cubicBezTo>
                    <a:cubicBezTo>
                      <a:pt x="1" y="79"/>
                      <a:pt x="3" y="78"/>
                      <a:pt x="3" y="78"/>
                    </a:cubicBezTo>
                    <a:cubicBezTo>
                      <a:pt x="2" y="52"/>
                      <a:pt x="3" y="26"/>
                      <a:pt x="9" y="1"/>
                    </a:cubicBezTo>
                    <a:cubicBezTo>
                      <a:pt x="9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317"/>
              <p:cNvSpPr/>
              <p:nvPr/>
            </p:nvSpPr>
            <p:spPr bwMode="auto">
              <a:xfrm>
                <a:off x="5054" y="1077"/>
                <a:ext cx="5" cy="43"/>
              </a:xfrm>
              <a:custGeom>
                <a:avLst/>
                <a:gdLst>
                  <a:gd name="T0" fmla="*/ 7 w 9"/>
                  <a:gd name="T1" fmla="*/ 2 h 77"/>
                  <a:gd name="T2" fmla="*/ 4 w 9"/>
                  <a:gd name="T3" fmla="*/ 77 h 77"/>
                  <a:gd name="T4" fmla="*/ 5 w 9"/>
                  <a:gd name="T5" fmla="*/ 75 h 77"/>
                  <a:gd name="T6" fmla="*/ 9 w 9"/>
                  <a:gd name="T7" fmla="*/ 1 h 77"/>
                  <a:gd name="T8" fmla="*/ 7 w 9"/>
                  <a:gd name="T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7">
                    <a:moveTo>
                      <a:pt x="7" y="2"/>
                    </a:moveTo>
                    <a:cubicBezTo>
                      <a:pt x="0" y="26"/>
                      <a:pt x="0" y="51"/>
                      <a:pt x="4" y="77"/>
                    </a:cubicBezTo>
                    <a:cubicBezTo>
                      <a:pt x="4" y="77"/>
                      <a:pt x="5" y="76"/>
                      <a:pt x="5" y="75"/>
                    </a:cubicBezTo>
                    <a:cubicBezTo>
                      <a:pt x="1" y="50"/>
                      <a:pt x="2" y="25"/>
                      <a:pt x="9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318"/>
              <p:cNvSpPr/>
              <p:nvPr/>
            </p:nvSpPr>
            <p:spPr bwMode="auto">
              <a:xfrm>
                <a:off x="5062" y="1095"/>
                <a:ext cx="6" cy="62"/>
              </a:xfrm>
              <a:custGeom>
                <a:avLst/>
                <a:gdLst>
                  <a:gd name="T0" fmla="*/ 9 w 11"/>
                  <a:gd name="T1" fmla="*/ 1 h 112"/>
                  <a:gd name="T2" fmla="*/ 8 w 11"/>
                  <a:gd name="T3" fmla="*/ 109 h 112"/>
                  <a:gd name="T4" fmla="*/ 10 w 11"/>
                  <a:gd name="T5" fmla="*/ 111 h 112"/>
                  <a:gd name="T6" fmla="*/ 11 w 11"/>
                  <a:gd name="T7" fmla="*/ 1 h 112"/>
                  <a:gd name="T8" fmla="*/ 9 w 11"/>
                  <a:gd name="T9" fmla="*/ 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2">
                    <a:moveTo>
                      <a:pt x="9" y="1"/>
                    </a:moveTo>
                    <a:cubicBezTo>
                      <a:pt x="0" y="37"/>
                      <a:pt x="4" y="73"/>
                      <a:pt x="8" y="109"/>
                    </a:cubicBezTo>
                    <a:cubicBezTo>
                      <a:pt x="8" y="110"/>
                      <a:pt x="10" y="112"/>
                      <a:pt x="10" y="111"/>
                    </a:cubicBezTo>
                    <a:cubicBezTo>
                      <a:pt x="7" y="75"/>
                      <a:pt x="2" y="36"/>
                      <a:pt x="11" y="1"/>
                    </a:cubicBezTo>
                    <a:cubicBezTo>
                      <a:pt x="11" y="0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319"/>
              <p:cNvSpPr/>
              <p:nvPr/>
            </p:nvSpPr>
            <p:spPr bwMode="auto">
              <a:xfrm>
                <a:off x="5074" y="1114"/>
                <a:ext cx="5" cy="68"/>
              </a:xfrm>
              <a:custGeom>
                <a:avLst/>
                <a:gdLst>
                  <a:gd name="T0" fmla="*/ 9 w 10"/>
                  <a:gd name="T1" fmla="*/ 1 h 124"/>
                  <a:gd name="T2" fmla="*/ 4 w 10"/>
                  <a:gd name="T3" fmla="*/ 124 h 124"/>
                  <a:gd name="T4" fmla="*/ 5 w 10"/>
                  <a:gd name="T5" fmla="*/ 122 h 124"/>
                  <a:gd name="T6" fmla="*/ 10 w 10"/>
                  <a:gd name="T7" fmla="*/ 0 h 124"/>
                  <a:gd name="T8" fmla="*/ 9 w 10"/>
                  <a:gd name="T9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4">
                    <a:moveTo>
                      <a:pt x="9" y="1"/>
                    </a:moveTo>
                    <a:cubicBezTo>
                      <a:pt x="0" y="42"/>
                      <a:pt x="2" y="82"/>
                      <a:pt x="4" y="124"/>
                    </a:cubicBezTo>
                    <a:cubicBezTo>
                      <a:pt x="4" y="124"/>
                      <a:pt x="5" y="123"/>
                      <a:pt x="5" y="122"/>
                    </a:cubicBezTo>
                    <a:cubicBezTo>
                      <a:pt x="4" y="81"/>
                      <a:pt x="1" y="41"/>
                      <a:pt x="10" y="0"/>
                    </a:cubicBezTo>
                    <a:cubicBezTo>
                      <a:pt x="10" y="0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320"/>
              <p:cNvSpPr/>
              <p:nvPr/>
            </p:nvSpPr>
            <p:spPr bwMode="auto">
              <a:xfrm>
                <a:off x="5082" y="1141"/>
                <a:ext cx="10" cy="62"/>
              </a:xfrm>
              <a:custGeom>
                <a:avLst/>
                <a:gdLst>
                  <a:gd name="T0" fmla="*/ 10 w 18"/>
                  <a:gd name="T1" fmla="*/ 2 h 113"/>
                  <a:gd name="T2" fmla="*/ 16 w 18"/>
                  <a:gd name="T3" fmla="*/ 112 h 113"/>
                  <a:gd name="T4" fmla="*/ 18 w 18"/>
                  <a:gd name="T5" fmla="*/ 111 h 113"/>
                  <a:gd name="T6" fmla="*/ 12 w 18"/>
                  <a:gd name="T7" fmla="*/ 1 h 113"/>
                  <a:gd name="T8" fmla="*/ 10 w 1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3">
                    <a:moveTo>
                      <a:pt x="10" y="2"/>
                    </a:moveTo>
                    <a:cubicBezTo>
                      <a:pt x="1" y="39"/>
                      <a:pt x="0" y="77"/>
                      <a:pt x="16" y="112"/>
                    </a:cubicBezTo>
                    <a:cubicBezTo>
                      <a:pt x="16" y="113"/>
                      <a:pt x="18" y="112"/>
                      <a:pt x="18" y="111"/>
                    </a:cubicBezTo>
                    <a:cubicBezTo>
                      <a:pt x="2" y="76"/>
                      <a:pt x="3" y="38"/>
                      <a:pt x="12" y="1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321"/>
              <p:cNvSpPr/>
              <p:nvPr/>
            </p:nvSpPr>
            <p:spPr bwMode="auto">
              <a:xfrm>
                <a:off x="5025" y="971"/>
                <a:ext cx="23" cy="70"/>
              </a:xfrm>
              <a:custGeom>
                <a:avLst/>
                <a:gdLst>
                  <a:gd name="T0" fmla="*/ 41 w 43"/>
                  <a:gd name="T1" fmla="*/ 2 h 128"/>
                  <a:gd name="T2" fmla="*/ 13 w 43"/>
                  <a:gd name="T3" fmla="*/ 60 h 128"/>
                  <a:gd name="T4" fmla="*/ 1 w 43"/>
                  <a:gd name="T5" fmla="*/ 127 h 128"/>
                  <a:gd name="T6" fmla="*/ 3 w 43"/>
                  <a:gd name="T7" fmla="*/ 126 h 128"/>
                  <a:gd name="T8" fmla="*/ 21 w 43"/>
                  <a:gd name="T9" fmla="*/ 48 h 128"/>
                  <a:gd name="T10" fmla="*/ 42 w 43"/>
                  <a:gd name="T11" fmla="*/ 2 h 128"/>
                  <a:gd name="T12" fmla="*/ 41 w 43"/>
                  <a:gd name="T13" fmla="*/ 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8">
                    <a:moveTo>
                      <a:pt x="41" y="2"/>
                    </a:moveTo>
                    <a:cubicBezTo>
                      <a:pt x="36" y="24"/>
                      <a:pt x="23" y="41"/>
                      <a:pt x="13" y="60"/>
                    </a:cubicBezTo>
                    <a:cubicBezTo>
                      <a:pt x="3" y="81"/>
                      <a:pt x="0" y="104"/>
                      <a:pt x="1" y="127"/>
                    </a:cubicBezTo>
                    <a:cubicBezTo>
                      <a:pt x="1" y="128"/>
                      <a:pt x="3" y="127"/>
                      <a:pt x="3" y="126"/>
                    </a:cubicBezTo>
                    <a:cubicBezTo>
                      <a:pt x="1" y="98"/>
                      <a:pt x="7" y="73"/>
                      <a:pt x="21" y="48"/>
                    </a:cubicBezTo>
                    <a:cubicBezTo>
                      <a:pt x="29" y="33"/>
                      <a:pt x="39" y="19"/>
                      <a:pt x="42" y="2"/>
                    </a:cubicBezTo>
                    <a:cubicBezTo>
                      <a:pt x="43" y="0"/>
                      <a:pt x="41" y="2"/>
                      <a:pt x="4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322"/>
              <p:cNvSpPr/>
              <p:nvPr/>
            </p:nvSpPr>
            <p:spPr bwMode="auto">
              <a:xfrm>
                <a:off x="5017" y="962"/>
                <a:ext cx="23" cy="64"/>
              </a:xfrm>
              <a:custGeom>
                <a:avLst/>
                <a:gdLst>
                  <a:gd name="T0" fmla="*/ 39 w 41"/>
                  <a:gd name="T1" fmla="*/ 1 h 118"/>
                  <a:gd name="T2" fmla="*/ 2 w 41"/>
                  <a:gd name="T3" fmla="*/ 117 h 118"/>
                  <a:gd name="T4" fmla="*/ 3 w 41"/>
                  <a:gd name="T5" fmla="*/ 116 h 118"/>
                  <a:gd name="T6" fmla="*/ 40 w 41"/>
                  <a:gd name="T7" fmla="*/ 1 h 118"/>
                  <a:gd name="T8" fmla="*/ 39 w 41"/>
                  <a:gd name="T9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8">
                    <a:moveTo>
                      <a:pt x="39" y="1"/>
                    </a:moveTo>
                    <a:cubicBezTo>
                      <a:pt x="20" y="37"/>
                      <a:pt x="0" y="75"/>
                      <a:pt x="2" y="117"/>
                    </a:cubicBezTo>
                    <a:cubicBezTo>
                      <a:pt x="2" y="118"/>
                      <a:pt x="3" y="117"/>
                      <a:pt x="3" y="116"/>
                    </a:cubicBezTo>
                    <a:cubicBezTo>
                      <a:pt x="2" y="74"/>
                      <a:pt x="21" y="37"/>
                      <a:pt x="40" y="1"/>
                    </a:cubicBezTo>
                    <a:cubicBezTo>
                      <a:pt x="41" y="0"/>
                      <a:pt x="39" y="1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323"/>
              <p:cNvSpPr/>
              <p:nvPr/>
            </p:nvSpPr>
            <p:spPr bwMode="auto">
              <a:xfrm>
                <a:off x="5011" y="949"/>
                <a:ext cx="20" cy="64"/>
              </a:xfrm>
              <a:custGeom>
                <a:avLst/>
                <a:gdLst>
                  <a:gd name="T0" fmla="*/ 33 w 35"/>
                  <a:gd name="T1" fmla="*/ 1 h 116"/>
                  <a:gd name="T2" fmla="*/ 12 w 35"/>
                  <a:gd name="T3" fmla="*/ 53 h 116"/>
                  <a:gd name="T4" fmla="*/ 0 w 35"/>
                  <a:gd name="T5" fmla="*/ 115 h 116"/>
                  <a:gd name="T6" fmla="*/ 2 w 35"/>
                  <a:gd name="T7" fmla="*/ 114 h 116"/>
                  <a:gd name="T8" fmla="*/ 13 w 35"/>
                  <a:gd name="T9" fmla="*/ 53 h 116"/>
                  <a:gd name="T10" fmla="*/ 34 w 35"/>
                  <a:gd name="T11" fmla="*/ 1 h 116"/>
                  <a:gd name="T12" fmla="*/ 33 w 35"/>
                  <a:gd name="T13" fmla="*/ 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5">
                    <a:moveTo>
                      <a:pt x="33" y="1"/>
                    </a:moveTo>
                    <a:cubicBezTo>
                      <a:pt x="23" y="17"/>
                      <a:pt x="18" y="36"/>
                      <a:pt x="12" y="53"/>
                    </a:cubicBezTo>
                    <a:cubicBezTo>
                      <a:pt x="4" y="73"/>
                      <a:pt x="1" y="94"/>
                      <a:pt x="0" y="115"/>
                    </a:cubicBezTo>
                    <a:cubicBezTo>
                      <a:pt x="0" y="116"/>
                      <a:pt x="2" y="115"/>
                      <a:pt x="2" y="114"/>
                    </a:cubicBezTo>
                    <a:cubicBezTo>
                      <a:pt x="3" y="93"/>
                      <a:pt x="6" y="73"/>
                      <a:pt x="13" y="53"/>
                    </a:cubicBezTo>
                    <a:cubicBezTo>
                      <a:pt x="19" y="36"/>
                      <a:pt x="25" y="17"/>
                      <a:pt x="34" y="1"/>
                    </a:cubicBezTo>
                    <a:cubicBezTo>
                      <a:pt x="35" y="0"/>
                      <a:pt x="34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324"/>
              <p:cNvSpPr/>
              <p:nvPr/>
            </p:nvSpPr>
            <p:spPr bwMode="auto">
              <a:xfrm>
                <a:off x="5006" y="932"/>
                <a:ext cx="17" cy="70"/>
              </a:xfrm>
              <a:custGeom>
                <a:avLst/>
                <a:gdLst>
                  <a:gd name="T0" fmla="*/ 30 w 32"/>
                  <a:gd name="T1" fmla="*/ 2 h 129"/>
                  <a:gd name="T2" fmla="*/ 2 w 32"/>
                  <a:gd name="T3" fmla="*/ 128 h 129"/>
                  <a:gd name="T4" fmla="*/ 4 w 32"/>
                  <a:gd name="T5" fmla="*/ 127 h 129"/>
                  <a:gd name="T6" fmla="*/ 31 w 32"/>
                  <a:gd name="T7" fmla="*/ 1 h 129"/>
                  <a:gd name="T8" fmla="*/ 30 w 32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9">
                    <a:moveTo>
                      <a:pt x="30" y="2"/>
                    </a:moveTo>
                    <a:cubicBezTo>
                      <a:pt x="8" y="39"/>
                      <a:pt x="0" y="86"/>
                      <a:pt x="2" y="128"/>
                    </a:cubicBezTo>
                    <a:cubicBezTo>
                      <a:pt x="2" y="129"/>
                      <a:pt x="4" y="128"/>
                      <a:pt x="4" y="127"/>
                    </a:cubicBezTo>
                    <a:cubicBezTo>
                      <a:pt x="2" y="85"/>
                      <a:pt x="10" y="38"/>
                      <a:pt x="31" y="1"/>
                    </a:cubicBezTo>
                    <a:cubicBezTo>
                      <a:pt x="32" y="0"/>
                      <a:pt x="31" y="1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325"/>
              <p:cNvSpPr/>
              <p:nvPr/>
            </p:nvSpPr>
            <p:spPr bwMode="auto">
              <a:xfrm>
                <a:off x="5001" y="915"/>
                <a:ext cx="17" cy="70"/>
              </a:xfrm>
              <a:custGeom>
                <a:avLst/>
                <a:gdLst>
                  <a:gd name="T0" fmla="*/ 29 w 31"/>
                  <a:gd name="T1" fmla="*/ 1 h 127"/>
                  <a:gd name="T2" fmla="*/ 2 w 31"/>
                  <a:gd name="T3" fmla="*/ 126 h 127"/>
                  <a:gd name="T4" fmla="*/ 4 w 31"/>
                  <a:gd name="T5" fmla="*/ 125 h 127"/>
                  <a:gd name="T6" fmla="*/ 30 w 31"/>
                  <a:gd name="T7" fmla="*/ 1 h 127"/>
                  <a:gd name="T8" fmla="*/ 29 w 31"/>
                  <a:gd name="T9" fmla="*/ 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27">
                    <a:moveTo>
                      <a:pt x="29" y="1"/>
                    </a:moveTo>
                    <a:cubicBezTo>
                      <a:pt x="7" y="38"/>
                      <a:pt x="0" y="84"/>
                      <a:pt x="2" y="126"/>
                    </a:cubicBezTo>
                    <a:cubicBezTo>
                      <a:pt x="2" y="127"/>
                      <a:pt x="4" y="126"/>
                      <a:pt x="4" y="125"/>
                    </a:cubicBezTo>
                    <a:cubicBezTo>
                      <a:pt x="2" y="83"/>
                      <a:pt x="9" y="38"/>
                      <a:pt x="30" y="1"/>
                    </a:cubicBezTo>
                    <a:cubicBezTo>
                      <a:pt x="31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326"/>
              <p:cNvSpPr/>
              <p:nvPr/>
            </p:nvSpPr>
            <p:spPr bwMode="auto">
              <a:xfrm>
                <a:off x="4994" y="892"/>
                <a:ext cx="21" cy="81"/>
              </a:xfrm>
              <a:custGeom>
                <a:avLst/>
                <a:gdLst>
                  <a:gd name="T0" fmla="*/ 36 w 38"/>
                  <a:gd name="T1" fmla="*/ 2 h 148"/>
                  <a:gd name="T2" fmla="*/ 6 w 38"/>
                  <a:gd name="T3" fmla="*/ 146 h 148"/>
                  <a:gd name="T4" fmla="*/ 8 w 38"/>
                  <a:gd name="T5" fmla="*/ 145 h 148"/>
                  <a:gd name="T6" fmla="*/ 38 w 38"/>
                  <a:gd name="T7" fmla="*/ 2 h 148"/>
                  <a:gd name="T8" fmla="*/ 36 w 38"/>
                  <a:gd name="T9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8">
                    <a:moveTo>
                      <a:pt x="36" y="2"/>
                    </a:moveTo>
                    <a:cubicBezTo>
                      <a:pt x="14" y="46"/>
                      <a:pt x="0" y="96"/>
                      <a:pt x="6" y="146"/>
                    </a:cubicBezTo>
                    <a:cubicBezTo>
                      <a:pt x="6" y="148"/>
                      <a:pt x="8" y="146"/>
                      <a:pt x="8" y="145"/>
                    </a:cubicBezTo>
                    <a:cubicBezTo>
                      <a:pt x="2" y="96"/>
                      <a:pt x="16" y="46"/>
                      <a:pt x="38" y="2"/>
                    </a:cubicBezTo>
                    <a:cubicBezTo>
                      <a:pt x="38" y="0"/>
                      <a:pt x="36" y="1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327"/>
              <p:cNvSpPr/>
              <p:nvPr/>
            </p:nvSpPr>
            <p:spPr bwMode="auto">
              <a:xfrm>
                <a:off x="4991" y="871"/>
                <a:ext cx="21" cy="79"/>
              </a:xfrm>
              <a:custGeom>
                <a:avLst/>
                <a:gdLst>
                  <a:gd name="T0" fmla="*/ 37 w 39"/>
                  <a:gd name="T1" fmla="*/ 2 h 144"/>
                  <a:gd name="T2" fmla="*/ 0 w 39"/>
                  <a:gd name="T3" fmla="*/ 143 h 144"/>
                  <a:gd name="T4" fmla="*/ 2 w 39"/>
                  <a:gd name="T5" fmla="*/ 142 h 144"/>
                  <a:gd name="T6" fmla="*/ 38 w 39"/>
                  <a:gd name="T7" fmla="*/ 2 h 144"/>
                  <a:gd name="T8" fmla="*/ 37 w 39"/>
                  <a:gd name="T9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44">
                    <a:moveTo>
                      <a:pt x="37" y="2"/>
                    </a:moveTo>
                    <a:cubicBezTo>
                      <a:pt x="15" y="48"/>
                      <a:pt x="3" y="91"/>
                      <a:pt x="0" y="143"/>
                    </a:cubicBezTo>
                    <a:cubicBezTo>
                      <a:pt x="0" y="144"/>
                      <a:pt x="2" y="143"/>
                      <a:pt x="2" y="142"/>
                    </a:cubicBezTo>
                    <a:cubicBezTo>
                      <a:pt x="5" y="91"/>
                      <a:pt x="17" y="47"/>
                      <a:pt x="38" y="2"/>
                    </a:cubicBezTo>
                    <a:cubicBezTo>
                      <a:pt x="39" y="0"/>
                      <a:pt x="37" y="1"/>
                      <a:pt x="3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328"/>
              <p:cNvSpPr/>
              <p:nvPr/>
            </p:nvSpPr>
            <p:spPr bwMode="auto">
              <a:xfrm>
                <a:off x="4988" y="848"/>
                <a:ext cx="22" cy="86"/>
              </a:xfrm>
              <a:custGeom>
                <a:avLst/>
                <a:gdLst>
                  <a:gd name="T0" fmla="*/ 39 w 41"/>
                  <a:gd name="T1" fmla="*/ 1 h 158"/>
                  <a:gd name="T2" fmla="*/ 1 w 41"/>
                  <a:gd name="T3" fmla="*/ 157 h 158"/>
                  <a:gd name="T4" fmla="*/ 2 w 41"/>
                  <a:gd name="T5" fmla="*/ 156 h 158"/>
                  <a:gd name="T6" fmla="*/ 41 w 41"/>
                  <a:gd name="T7" fmla="*/ 2 h 158"/>
                  <a:gd name="T8" fmla="*/ 39 w 41"/>
                  <a:gd name="T9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58">
                    <a:moveTo>
                      <a:pt x="39" y="1"/>
                    </a:moveTo>
                    <a:cubicBezTo>
                      <a:pt x="16" y="51"/>
                      <a:pt x="0" y="102"/>
                      <a:pt x="1" y="157"/>
                    </a:cubicBezTo>
                    <a:cubicBezTo>
                      <a:pt x="1" y="158"/>
                      <a:pt x="2" y="156"/>
                      <a:pt x="2" y="156"/>
                    </a:cubicBezTo>
                    <a:cubicBezTo>
                      <a:pt x="2" y="100"/>
                      <a:pt x="18" y="52"/>
                      <a:pt x="41" y="2"/>
                    </a:cubicBezTo>
                    <a:cubicBezTo>
                      <a:pt x="41" y="1"/>
                      <a:pt x="40" y="0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329"/>
              <p:cNvSpPr/>
              <p:nvPr/>
            </p:nvSpPr>
            <p:spPr bwMode="auto">
              <a:xfrm>
                <a:off x="4984" y="820"/>
                <a:ext cx="26" cy="101"/>
              </a:xfrm>
              <a:custGeom>
                <a:avLst/>
                <a:gdLst>
                  <a:gd name="T0" fmla="*/ 45 w 47"/>
                  <a:gd name="T1" fmla="*/ 1 h 184"/>
                  <a:gd name="T2" fmla="*/ 3 w 47"/>
                  <a:gd name="T3" fmla="*/ 181 h 184"/>
                  <a:gd name="T4" fmla="*/ 5 w 47"/>
                  <a:gd name="T5" fmla="*/ 183 h 184"/>
                  <a:gd name="T6" fmla="*/ 46 w 47"/>
                  <a:gd name="T7" fmla="*/ 2 h 184"/>
                  <a:gd name="T8" fmla="*/ 45 w 47"/>
                  <a:gd name="T9" fmla="*/ 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4">
                    <a:moveTo>
                      <a:pt x="45" y="1"/>
                    </a:moveTo>
                    <a:cubicBezTo>
                      <a:pt x="18" y="59"/>
                      <a:pt x="0" y="116"/>
                      <a:pt x="3" y="181"/>
                    </a:cubicBezTo>
                    <a:cubicBezTo>
                      <a:pt x="3" y="182"/>
                      <a:pt x="5" y="184"/>
                      <a:pt x="5" y="183"/>
                    </a:cubicBezTo>
                    <a:cubicBezTo>
                      <a:pt x="2" y="119"/>
                      <a:pt x="20" y="59"/>
                      <a:pt x="46" y="2"/>
                    </a:cubicBezTo>
                    <a:cubicBezTo>
                      <a:pt x="47" y="0"/>
                      <a:pt x="45" y="0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330"/>
              <p:cNvSpPr/>
              <p:nvPr/>
            </p:nvSpPr>
            <p:spPr bwMode="auto">
              <a:xfrm>
                <a:off x="4983" y="789"/>
                <a:ext cx="30" cy="100"/>
              </a:xfrm>
              <a:custGeom>
                <a:avLst/>
                <a:gdLst>
                  <a:gd name="T0" fmla="*/ 53 w 55"/>
                  <a:gd name="T1" fmla="*/ 1 h 184"/>
                  <a:gd name="T2" fmla="*/ 0 w 55"/>
                  <a:gd name="T3" fmla="*/ 182 h 184"/>
                  <a:gd name="T4" fmla="*/ 1 w 55"/>
                  <a:gd name="T5" fmla="*/ 182 h 184"/>
                  <a:gd name="T6" fmla="*/ 54 w 55"/>
                  <a:gd name="T7" fmla="*/ 2 h 184"/>
                  <a:gd name="T8" fmla="*/ 53 w 55"/>
                  <a:gd name="T9" fmla="*/ 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84">
                    <a:moveTo>
                      <a:pt x="53" y="1"/>
                    </a:moveTo>
                    <a:cubicBezTo>
                      <a:pt x="21" y="59"/>
                      <a:pt x="3" y="116"/>
                      <a:pt x="0" y="182"/>
                    </a:cubicBezTo>
                    <a:cubicBezTo>
                      <a:pt x="0" y="184"/>
                      <a:pt x="1" y="183"/>
                      <a:pt x="1" y="182"/>
                    </a:cubicBezTo>
                    <a:cubicBezTo>
                      <a:pt x="4" y="116"/>
                      <a:pt x="23" y="59"/>
                      <a:pt x="54" y="2"/>
                    </a:cubicBezTo>
                    <a:cubicBezTo>
                      <a:pt x="55" y="0"/>
                      <a:pt x="53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331"/>
              <p:cNvSpPr/>
              <p:nvPr/>
            </p:nvSpPr>
            <p:spPr bwMode="auto">
              <a:xfrm>
                <a:off x="5197" y="1181"/>
                <a:ext cx="6" cy="32"/>
              </a:xfrm>
              <a:custGeom>
                <a:avLst/>
                <a:gdLst>
                  <a:gd name="T0" fmla="*/ 9 w 11"/>
                  <a:gd name="T1" fmla="*/ 2 h 58"/>
                  <a:gd name="T2" fmla="*/ 0 w 11"/>
                  <a:gd name="T3" fmla="*/ 57 h 58"/>
                  <a:gd name="T4" fmla="*/ 2 w 11"/>
                  <a:gd name="T5" fmla="*/ 56 h 58"/>
                  <a:gd name="T6" fmla="*/ 11 w 11"/>
                  <a:gd name="T7" fmla="*/ 1 h 58"/>
                  <a:gd name="T8" fmla="*/ 9 w 11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7">
                    <a:moveTo>
                      <a:pt x="9" y="2"/>
                    </a:moveTo>
                    <a:cubicBezTo>
                      <a:pt x="5" y="20"/>
                      <a:pt x="6" y="39"/>
                      <a:pt x="0" y="57"/>
                    </a:cubicBezTo>
                    <a:cubicBezTo>
                      <a:pt x="0" y="58"/>
                      <a:pt x="2" y="57"/>
                      <a:pt x="2" y="56"/>
                    </a:cubicBezTo>
                    <a:cubicBezTo>
                      <a:pt x="7" y="38"/>
                      <a:pt x="7" y="19"/>
                      <a:pt x="11" y="1"/>
                    </a:cubicBezTo>
                    <a:cubicBezTo>
                      <a:pt x="11" y="0"/>
                      <a:pt x="9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332"/>
              <p:cNvSpPr/>
              <p:nvPr/>
            </p:nvSpPr>
            <p:spPr bwMode="auto">
              <a:xfrm>
                <a:off x="5188" y="1181"/>
                <a:ext cx="7" cy="51"/>
              </a:xfrm>
              <a:custGeom>
                <a:avLst/>
                <a:gdLst>
                  <a:gd name="T0" fmla="*/ 10 w 12"/>
                  <a:gd name="T1" fmla="*/ 2 h 94"/>
                  <a:gd name="T2" fmla="*/ 0 w 12"/>
                  <a:gd name="T3" fmla="*/ 93 h 94"/>
                  <a:gd name="T4" fmla="*/ 1 w 12"/>
                  <a:gd name="T5" fmla="*/ 92 h 94"/>
                  <a:gd name="T6" fmla="*/ 11 w 12"/>
                  <a:gd name="T7" fmla="*/ 1 h 94"/>
                  <a:gd name="T8" fmla="*/ 10 w 12"/>
                  <a:gd name="T9" fmla="*/ 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4">
                    <a:moveTo>
                      <a:pt x="10" y="2"/>
                    </a:moveTo>
                    <a:cubicBezTo>
                      <a:pt x="2" y="32"/>
                      <a:pt x="5" y="63"/>
                      <a:pt x="0" y="93"/>
                    </a:cubicBezTo>
                    <a:cubicBezTo>
                      <a:pt x="0" y="94"/>
                      <a:pt x="1" y="93"/>
                      <a:pt x="1" y="92"/>
                    </a:cubicBezTo>
                    <a:cubicBezTo>
                      <a:pt x="6" y="62"/>
                      <a:pt x="3" y="31"/>
                      <a:pt x="11" y="1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333"/>
              <p:cNvSpPr/>
              <p:nvPr/>
            </p:nvSpPr>
            <p:spPr bwMode="auto">
              <a:xfrm>
                <a:off x="5197" y="1203"/>
                <a:ext cx="23" cy="65"/>
              </a:xfrm>
              <a:custGeom>
                <a:avLst/>
                <a:gdLst>
                  <a:gd name="T0" fmla="*/ 40 w 42"/>
                  <a:gd name="T1" fmla="*/ 2 h 118"/>
                  <a:gd name="T2" fmla="*/ 0 w 42"/>
                  <a:gd name="T3" fmla="*/ 115 h 118"/>
                  <a:gd name="T4" fmla="*/ 2 w 42"/>
                  <a:gd name="T5" fmla="*/ 117 h 118"/>
                  <a:gd name="T6" fmla="*/ 41 w 42"/>
                  <a:gd name="T7" fmla="*/ 2 h 118"/>
                  <a:gd name="T8" fmla="*/ 40 w 42"/>
                  <a:gd name="T9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18">
                    <a:moveTo>
                      <a:pt x="40" y="2"/>
                    </a:moveTo>
                    <a:cubicBezTo>
                      <a:pt x="30" y="42"/>
                      <a:pt x="21" y="79"/>
                      <a:pt x="0" y="115"/>
                    </a:cubicBezTo>
                    <a:cubicBezTo>
                      <a:pt x="0" y="117"/>
                      <a:pt x="1" y="118"/>
                      <a:pt x="2" y="117"/>
                    </a:cubicBezTo>
                    <a:cubicBezTo>
                      <a:pt x="22" y="81"/>
                      <a:pt x="31" y="42"/>
                      <a:pt x="41" y="2"/>
                    </a:cubicBezTo>
                    <a:cubicBezTo>
                      <a:pt x="42" y="0"/>
                      <a:pt x="40" y="2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334"/>
              <p:cNvSpPr/>
              <p:nvPr/>
            </p:nvSpPr>
            <p:spPr bwMode="auto">
              <a:xfrm>
                <a:off x="5198" y="1219"/>
                <a:ext cx="26" cy="49"/>
              </a:xfrm>
              <a:custGeom>
                <a:avLst/>
                <a:gdLst>
                  <a:gd name="T0" fmla="*/ 45 w 47"/>
                  <a:gd name="T1" fmla="*/ 2 h 90"/>
                  <a:gd name="T2" fmla="*/ 1 w 47"/>
                  <a:gd name="T3" fmla="*/ 88 h 90"/>
                  <a:gd name="T4" fmla="*/ 2 w 47"/>
                  <a:gd name="T5" fmla="*/ 89 h 90"/>
                  <a:gd name="T6" fmla="*/ 46 w 47"/>
                  <a:gd name="T7" fmla="*/ 2 h 90"/>
                  <a:gd name="T8" fmla="*/ 45 w 47"/>
                  <a:gd name="T9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0">
                    <a:moveTo>
                      <a:pt x="45" y="2"/>
                    </a:moveTo>
                    <a:cubicBezTo>
                      <a:pt x="35" y="33"/>
                      <a:pt x="22" y="62"/>
                      <a:pt x="1" y="88"/>
                    </a:cubicBezTo>
                    <a:cubicBezTo>
                      <a:pt x="0" y="89"/>
                      <a:pt x="2" y="90"/>
                      <a:pt x="2" y="89"/>
                    </a:cubicBezTo>
                    <a:cubicBezTo>
                      <a:pt x="23" y="63"/>
                      <a:pt x="36" y="34"/>
                      <a:pt x="46" y="2"/>
                    </a:cubicBezTo>
                    <a:cubicBezTo>
                      <a:pt x="47" y="0"/>
                      <a:pt x="45" y="1"/>
                      <a:pt x="4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335"/>
              <p:cNvSpPr/>
              <p:nvPr/>
            </p:nvSpPr>
            <p:spPr bwMode="auto">
              <a:xfrm>
                <a:off x="5121" y="1058"/>
                <a:ext cx="10" cy="28"/>
              </a:xfrm>
              <a:custGeom>
                <a:avLst/>
                <a:gdLst>
                  <a:gd name="T0" fmla="*/ 1 w 18"/>
                  <a:gd name="T1" fmla="*/ 3 h 51"/>
                  <a:gd name="T2" fmla="*/ 13 w 18"/>
                  <a:gd name="T3" fmla="*/ 49 h 51"/>
                  <a:gd name="T4" fmla="*/ 17 w 18"/>
                  <a:gd name="T5" fmla="*/ 46 h 51"/>
                  <a:gd name="T6" fmla="*/ 5 w 18"/>
                  <a:gd name="T7" fmla="*/ 3 h 51"/>
                  <a:gd name="T8" fmla="*/ 1 w 18"/>
                  <a:gd name="T9" fmla="*/ 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1">
                    <a:moveTo>
                      <a:pt x="1" y="3"/>
                    </a:moveTo>
                    <a:cubicBezTo>
                      <a:pt x="3" y="18"/>
                      <a:pt x="7" y="34"/>
                      <a:pt x="13" y="49"/>
                    </a:cubicBezTo>
                    <a:cubicBezTo>
                      <a:pt x="14" y="51"/>
                      <a:pt x="18" y="48"/>
                      <a:pt x="17" y="46"/>
                    </a:cubicBezTo>
                    <a:cubicBezTo>
                      <a:pt x="11" y="32"/>
                      <a:pt x="7" y="18"/>
                      <a:pt x="5" y="3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336"/>
              <p:cNvSpPr/>
              <p:nvPr/>
            </p:nvSpPr>
            <p:spPr bwMode="auto">
              <a:xfrm>
                <a:off x="5120" y="935"/>
                <a:ext cx="32" cy="104"/>
              </a:xfrm>
              <a:custGeom>
                <a:avLst/>
                <a:gdLst>
                  <a:gd name="T0" fmla="*/ 53 w 57"/>
                  <a:gd name="T1" fmla="*/ 1 h 190"/>
                  <a:gd name="T2" fmla="*/ 0 w 57"/>
                  <a:gd name="T3" fmla="*/ 188 h 190"/>
                  <a:gd name="T4" fmla="*/ 3 w 57"/>
                  <a:gd name="T5" fmla="*/ 186 h 190"/>
                  <a:gd name="T6" fmla="*/ 55 w 57"/>
                  <a:gd name="T7" fmla="*/ 2 h 190"/>
                  <a:gd name="T8" fmla="*/ 53 w 57"/>
                  <a:gd name="T9" fmla="*/ 1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90">
                    <a:moveTo>
                      <a:pt x="53" y="1"/>
                    </a:moveTo>
                    <a:cubicBezTo>
                      <a:pt x="17" y="57"/>
                      <a:pt x="2" y="123"/>
                      <a:pt x="0" y="188"/>
                    </a:cubicBezTo>
                    <a:cubicBezTo>
                      <a:pt x="0" y="190"/>
                      <a:pt x="3" y="187"/>
                      <a:pt x="3" y="186"/>
                    </a:cubicBezTo>
                    <a:cubicBezTo>
                      <a:pt x="5" y="122"/>
                      <a:pt x="20" y="57"/>
                      <a:pt x="55" y="2"/>
                    </a:cubicBezTo>
                    <a:cubicBezTo>
                      <a:pt x="57" y="0"/>
                      <a:pt x="54" y="0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337"/>
              <p:cNvSpPr/>
              <p:nvPr/>
            </p:nvSpPr>
            <p:spPr bwMode="auto">
              <a:xfrm>
                <a:off x="5105" y="928"/>
                <a:ext cx="37" cy="110"/>
              </a:xfrm>
              <a:custGeom>
                <a:avLst/>
                <a:gdLst>
                  <a:gd name="T0" fmla="*/ 63 w 67"/>
                  <a:gd name="T1" fmla="*/ 2 h 202"/>
                  <a:gd name="T2" fmla="*/ 1 w 67"/>
                  <a:gd name="T3" fmla="*/ 199 h 202"/>
                  <a:gd name="T4" fmla="*/ 5 w 67"/>
                  <a:gd name="T5" fmla="*/ 198 h 202"/>
                  <a:gd name="T6" fmla="*/ 66 w 67"/>
                  <a:gd name="T7" fmla="*/ 3 h 202"/>
                  <a:gd name="T8" fmla="*/ 63 w 67"/>
                  <a:gd name="T9" fmla="*/ 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201">
                    <a:moveTo>
                      <a:pt x="63" y="2"/>
                    </a:moveTo>
                    <a:cubicBezTo>
                      <a:pt x="22" y="59"/>
                      <a:pt x="12" y="132"/>
                      <a:pt x="1" y="199"/>
                    </a:cubicBezTo>
                    <a:cubicBezTo>
                      <a:pt x="0" y="202"/>
                      <a:pt x="4" y="200"/>
                      <a:pt x="5" y="198"/>
                    </a:cubicBezTo>
                    <a:cubicBezTo>
                      <a:pt x="16" y="131"/>
                      <a:pt x="26" y="60"/>
                      <a:pt x="66" y="3"/>
                    </a:cubicBezTo>
                    <a:cubicBezTo>
                      <a:pt x="67" y="0"/>
                      <a:pt x="64" y="0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338"/>
              <p:cNvSpPr/>
              <p:nvPr/>
            </p:nvSpPr>
            <p:spPr bwMode="auto">
              <a:xfrm>
                <a:off x="5106" y="1057"/>
                <a:ext cx="28" cy="143"/>
              </a:xfrm>
              <a:custGeom>
                <a:avLst/>
                <a:gdLst>
                  <a:gd name="T0" fmla="*/ 0 w 51"/>
                  <a:gd name="T1" fmla="*/ 5 h 260"/>
                  <a:gd name="T2" fmla="*/ 46 w 51"/>
                  <a:gd name="T3" fmla="*/ 257 h 260"/>
                  <a:gd name="T4" fmla="*/ 50 w 51"/>
                  <a:gd name="T5" fmla="*/ 250 h 260"/>
                  <a:gd name="T6" fmla="*/ 6 w 51"/>
                  <a:gd name="T7" fmla="*/ 4 h 260"/>
                  <a:gd name="T8" fmla="*/ 0 w 51"/>
                  <a:gd name="T9" fmla="*/ 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0">
                    <a:moveTo>
                      <a:pt x="0" y="5"/>
                    </a:moveTo>
                    <a:cubicBezTo>
                      <a:pt x="1" y="90"/>
                      <a:pt x="13" y="179"/>
                      <a:pt x="46" y="257"/>
                    </a:cubicBezTo>
                    <a:cubicBezTo>
                      <a:pt x="48" y="260"/>
                      <a:pt x="51" y="253"/>
                      <a:pt x="50" y="250"/>
                    </a:cubicBezTo>
                    <a:cubicBezTo>
                      <a:pt x="17" y="173"/>
                      <a:pt x="7" y="87"/>
                      <a:pt x="6" y="4"/>
                    </a:cubicBezTo>
                    <a:cubicBezTo>
                      <a:pt x="6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339"/>
              <p:cNvSpPr/>
              <p:nvPr/>
            </p:nvSpPr>
            <p:spPr bwMode="auto">
              <a:xfrm>
                <a:off x="5101" y="1058"/>
                <a:ext cx="9" cy="26"/>
              </a:xfrm>
              <a:custGeom>
                <a:avLst/>
                <a:gdLst>
                  <a:gd name="T0" fmla="*/ 1 w 17"/>
                  <a:gd name="T1" fmla="*/ 3 h 48"/>
                  <a:gd name="T2" fmla="*/ 13 w 17"/>
                  <a:gd name="T3" fmla="*/ 47 h 48"/>
                  <a:gd name="T4" fmla="*/ 16 w 17"/>
                  <a:gd name="T5" fmla="*/ 44 h 48"/>
                  <a:gd name="T6" fmla="*/ 4 w 17"/>
                  <a:gd name="T7" fmla="*/ 1 h 48"/>
                  <a:gd name="T8" fmla="*/ 1 w 17"/>
                  <a:gd name="T9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8">
                    <a:moveTo>
                      <a:pt x="1" y="3"/>
                    </a:moveTo>
                    <a:cubicBezTo>
                      <a:pt x="4" y="17"/>
                      <a:pt x="9" y="33"/>
                      <a:pt x="13" y="47"/>
                    </a:cubicBezTo>
                    <a:cubicBezTo>
                      <a:pt x="14" y="48"/>
                      <a:pt x="17" y="46"/>
                      <a:pt x="16" y="44"/>
                    </a:cubicBezTo>
                    <a:cubicBezTo>
                      <a:pt x="12" y="30"/>
                      <a:pt x="8" y="16"/>
                      <a:pt x="4" y="1"/>
                    </a:cubicBezTo>
                    <a:cubicBezTo>
                      <a:pt x="4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340"/>
              <p:cNvSpPr/>
              <p:nvPr/>
            </p:nvSpPr>
            <p:spPr bwMode="auto">
              <a:xfrm>
                <a:off x="5092" y="890"/>
                <a:ext cx="15" cy="148"/>
              </a:xfrm>
              <a:custGeom>
                <a:avLst/>
                <a:gdLst>
                  <a:gd name="T0" fmla="*/ 23 w 27"/>
                  <a:gd name="T1" fmla="*/ 3 h 271"/>
                  <a:gd name="T2" fmla="*/ 11 w 27"/>
                  <a:gd name="T3" fmla="*/ 270 h 271"/>
                  <a:gd name="T4" fmla="*/ 14 w 27"/>
                  <a:gd name="T5" fmla="*/ 267 h 271"/>
                  <a:gd name="T6" fmla="*/ 25 w 27"/>
                  <a:gd name="T7" fmla="*/ 6 h 271"/>
                  <a:gd name="T8" fmla="*/ 22 w 27"/>
                  <a:gd name="T9" fmla="*/ 2 h 271"/>
                  <a:gd name="T10" fmla="*/ 23 w 27"/>
                  <a:gd name="T11" fmla="*/ 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71">
                    <a:moveTo>
                      <a:pt x="23" y="3"/>
                    </a:moveTo>
                    <a:cubicBezTo>
                      <a:pt x="21" y="91"/>
                      <a:pt x="0" y="182"/>
                      <a:pt x="11" y="270"/>
                    </a:cubicBezTo>
                    <a:cubicBezTo>
                      <a:pt x="11" y="271"/>
                      <a:pt x="14" y="268"/>
                      <a:pt x="14" y="267"/>
                    </a:cubicBezTo>
                    <a:cubicBezTo>
                      <a:pt x="3" y="179"/>
                      <a:pt x="27" y="93"/>
                      <a:pt x="25" y="6"/>
                    </a:cubicBezTo>
                    <a:cubicBezTo>
                      <a:pt x="25" y="4"/>
                      <a:pt x="22" y="0"/>
                      <a:pt x="22" y="2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341"/>
              <p:cNvSpPr/>
              <p:nvPr/>
            </p:nvSpPr>
            <p:spPr bwMode="auto">
              <a:xfrm>
                <a:off x="5089" y="1055"/>
                <a:ext cx="29" cy="91"/>
              </a:xfrm>
              <a:custGeom>
                <a:avLst/>
                <a:gdLst>
                  <a:gd name="T0" fmla="*/ 0 w 53"/>
                  <a:gd name="T1" fmla="*/ 4 h 165"/>
                  <a:gd name="T2" fmla="*/ 51 w 53"/>
                  <a:gd name="T3" fmla="*/ 164 h 165"/>
                  <a:gd name="T4" fmla="*/ 53 w 53"/>
                  <a:gd name="T5" fmla="*/ 160 h 165"/>
                  <a:gd name="T6" fmla="*/ 3 w 53"/>
                  <a:gd name="T7" fmla="*/ 1 h 165"/>
                  <a:gd name="T8" fmla="*/ 0 w 53"/>
                  <a:gd name="T9" fmla="*/ 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65">
                    <a:moveTo>
                      <a:pt x="0" y="4"/>
                    </a:moveTo>
                    <a:cubicBezTo>
                      <a:pt x="11" y="59"/>
                      <a:pt x="29" y="112"/>
                      <a:pt x="51" y="164"/>
                    </a:cubicBezTo>
                    <a:cubicBezTo>
                      <a:pt x="51" y="165"/>
                      <a:pt x="53" y="161"/>
                      <a:pt x="53" y="160"/>
                    </a:cubicBezTo>
                    <a:cubicBezTo>
                      <a:pt x="32" y="108"/>
                      <a:pt x="14" y="56"/>
                      <a:pt x="3" y="1"/>
                    </a:cubicBezTo>
                    <a:cubicBezTo>
                      <a:pt x="3" y="0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342"/>
              <p:cNvSpPr/>
              <p:nvPr/>
            </p:nvSpPr>
            <p:spPr bwMode="auto">
              <a:xfrm>
                <a:off x="5084" y="880"/>
                <a:ext cx="17" cy="159"/>
              </a:xfrm>
              <a:custGeom>
                <a:avLst/>
                <a:gdLst>
                  <a:gd name="T0" fmla="*/ 13 w 31"/>
                  <a:gd name="T1" fmla="*/ 4 h 291"/>
                  <a:gd name="T2" fmla="*/ 11 w 31"/>
                  <a:gd name="T3" fmla="*/ 141 h 291"/>
                  <a:gd name="T4" fmla="*/ 4 w 31"/>
                  <a:gd name="T5" fmla="*/ 290 h 291"/>
                  <a:gd name="T6" fmla="*/ 8 w 31"/>
                  <a:gd name="T7" fmla="*/ 287 h 291"/>
                  <a:gd name="T8" fmla="*/ 15 w 31"/>
                  <a:gd name="T9" fmla="*/ 124 h 291"/>
                  <a:gd name="T10" fmla="*/ 16 w 31"/>
                  <a:gd name="T11" fmla="*/ 1 h 291"/>
                  <a:gd name="T12" fmla="*/ 13 w 31"/>
                  <a:gd name="T13" fmla="*/ 4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91">
                    <a:moveTo>
                      <a:pt x="13" y="4"/>
                    </a:moveTo>
                    <a:cubicBezTo>
                      <a:pt x="29" y="48"/>
                      <a:pt x="15" y="96"/>
                      <a:pt x="11" y="141"/>
                    </a:cubicBezTo>
                    <a:cubicBezTo>
                      <a:pt x="6" y="191"/>
                      <a:pt x="0" y="240"/>
                      <a:pt x="4" y="290"/>
                    </a:cubicBezTo>
                    <a:cubicBezTo>
                      <a:pt x="5" y="291"/>
                      <a:pt x="8" y="289"/>
                      <a:pt x="8" y="287"/>
                    </a:cubicBezTo>
                    <a:cubicBezTo>
                      <a:pt x="3" y="233"/>
                      <a:pt x="10" y="179"/>
                      <a:pt x="15" y="124"/>
                    </a:cubicBezTo>
                    <a:cubicBezTo>
                      <a:pt x="20" y="83"/>
                      <a:pt x="31" y="41"/>
                      <a:pt x="16" y="1"/>
                    </a:cubicBezTo>
                    <a:cubicBezTo>
                      <a:pt x="16" y="0"/>
                      <a:pt x="12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343"/>
              <p:cNvSpPr/>
              <p:nvPr/>
            </p:nvSpPr>
            <p:spPr bwMode="auto">
              <a:xfrm>
                <a:off x="5110" y="872"/>
                <a:ext cx="128" cy="81"/>
              </a:xfrm>
              <a:custGeom>
                <a:avLst/>
                <a:gdLst>
                  <a:gd name="T0" fmla="*/ 233 w 233"/>
                  <a:gd name="T1" fmla="*/ 145 h 148"/>
                  <a:gd name="T2" fmla="*/ 190 w 233"/>
                  <a:gd name="T3" fmla="*/ 116 h 148"/>
                  <a:gd name="T4" fmla="*/ 120 w 233"/>
                  <a:gd name="T5" fmla="*/ 78 h 148"/>
                  <a:gd name="T6" fmla="*/ 4 w 233"/>
                  <a:gd name="T7" fmla="*/ 0 h 148"/>
                  <a:gd name="T8" fmla="*/ 1 w 233"/>
                  <a:gd name="T9" fmla="*/ 2 h 148"/>
                  <a:gd name="T10" fmla="*/ 119 w 233"/>
                  <a:gd name="T11" fmla="*/ 79 h 148"/>
                  <a:gd name="T12" fmla="*/ 169 w 233"/>
                  <a:gd name="T13" fmla="*/ 110 h 148"/>
                  <a:gd name="T14" fmla="*/ 231 w 233"/>
                  <a:gd name="T15" fmla="*/ 147 h 148"/>
                  <a:gd name="T16" fmla="*/ 233 w 233"/>
                  <a:gd name="T17" fmla="*/ 14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3" h="148">
                    <a:moveTo>
                      <a:pt x="233" y="145"/>
                    </a:moveTo>
                    <a:cubicBezTo>
                      <a:pt x="223" y="129"/>
                      <a:pt x="207" y="123"/>
                      <a:pt x="190" y="116"/>
                    </a:cubicBezTo>
                    <a:cubicBezTo>
                      <a:pt x="165" y="106"/>
                      <a:pt x="142" y="93"/>
                      <a:pt x="120" y="78"/>
                    </a:cubicBezTo>
                    <a:cubicBezTo>
                      <a:pt x="83" y="51"/>
                      <a:pt x="47" y="18"/>
                      <a:pt x="4" y="0"/>
                    </a:cubicBezTo>
                    <a:cubicBezTo>
                      <a:pt x="3" y="0"/>
                      <a:pt x="0" y="2"/>
                      <a:pt x="1" y="2"/>
                    </a:cubicBezTo>
                    <a:cubicBezTo>
                      <a:pt x="43" y="20"/>
                      <a:pt x="82" y="52"/>
                      <a:pt x="119" y="79"/>
                    </a:cubicBezTo>
                    <a:cubicBezTo>
                      <a:pt x="135" y="91"/>
                      <a:pt x="151" y="101"/>
                      <a:pt x="169" y="110"/>
                    </a:cubicBezTo>
                    <a:cubicBezTo>
                      <a:pt x="191" y="120"/>
                      <a:pt x="217" y="124"/>
                      <a:pt x="231" y="147"/>
                    </a:cubicBezTo>
                    <a:cubicBezTo>
                      <a:pt x="232" y="148"/>
                      <a:pt x="233" y="146"/>
                      <a:pt x="233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344"/>
              <p:cNvSpPr/>
              <p:nvPr/>
            </p:nvSpPr>
            <p:spPr bwMode="auto">
              <a:xfrm>
                <a:off x="5351" y="928"/>
                <a:ext cx="100" cy="115"/>
              </a:xfrm>
              <a:custGeom>
                <a:avLst/>
                <a:gdLst>
                  <a:gd name="T0" fmla="*/ 173 w 182"/>
                  <a:gd name="T1" fmla="*/ 199 h 209"/>
                  <a:gd name="T2" fmla="*/ 157 w 182"/>
                  <a:gd name="T3" fmla="*/ 187 h 209"/>
                  <a:gd name="T4" fmla="*/ 134 w 182"/>
                  <a:gd name="T5" fmla="*/ 161 h 209"/>
                  <a:gd name="T6" fmla="*/ 73 w 182"/>
                  <a:gd name="T7" fmla="*/ 105 h 209"/>
                  <a:gd name="T8" fmla="*/ 35 w 182"/>
                  <a:gd name="T9" fmla="*/ 51 h 209"/>
                  <a:gd name="T10" fmla="*/ 20 w 182"/>
                  <a:gd name="T11" fmla="*/ 26 h 209"/>
                  <a:gd name="T12" fmla="*/ 21 w 182"/>
                  <a:gd name="T13" fmla="*/ 11 h 209"/>
                  <a:gd name="T14" fmla="*/ 52 w 182"/>
                  <a:gd name="T15" fmla="*/ 46 h 209"/>
                  <a:gd name="T16" fmla="*/ 101 w 182"/>
                  <a:gd name="T17" fmla="*/ 104 h 209"/>
                  <a:gd name="T18" fmla="*/ 145 w 182"/>
                  <a:gd name="T19" fmla="*/ 144 h 209"/>
                  <a:gd name="T20" fmla="*/ 164 w 182"/>
                  <a:gd name="T21" fmla="*/ 165 h 209"/>
                  <a:gd name="T22" fmla="*/ 175 w 182"/>
                  <a:gd name="T23" fmla="*/ 198 h 209"/>
                  <a:gd name="T24" fmla="*/ 174 w 182"/>
                  <a:gd name="T25" fmla="*/ 201 h 209"/>
                  <a:gd name="T26" fmla="*/ 174 w 182"/>
                  <a:gd name="T27" fmla="*/ 175 h 209"/>
                  <a:gd name="T28" fmla="*/ 120 w 182"/>
                  <a:gd name="T29" fmla="*/ 114 h 209"/>
                  <a:gd name="T30" fmla="*/ 55 w 182"/>
                  <a:gd name="T31" fmla="*/ 43 h 209"/>
                  <a:gd name="T32" fmla="*/ 9 w 182"/>
                  <a:gd name="T33" fmla="*/ 6 h 209"/>
                  <a:gd name="T34" fmla="*/ 6 w 182"/>
                  <a:gd name="T35" fmla="*/ 9 h 209"/>
                  <a:gd name="T36" fmla="*/ 12 w 182"/>
                  <a:gd name="T37" fmla="*/ 24 h 209"/>
                  <a:gd name="T38" fmla="*/ 35 w 182"/>
                  <a:gd name="T39" fmla="*/ 59 h 209"/>
                  <a:gd name="T40" fmla="*/ 91 w 182"/>
                  <a:gd name="T41" fmla="*/ 131 h 209"/>
                  <a:gd name="T42" fmla="*/ 156 w 182"/>
                  <a:gd name="T43" fmla="*/ 194 h 209"/>
                  <a:gd name="T44" fmla="*/ 174 w 182"/>
                  <a:gd name="T45" fmla="*/ 201 h 209"/>
                  <a:gd name="T46" fmla="*/ 173 w 182"/>
                  <a:gd name="T47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2" h="209">
                    <a:moveTo>
                      <a:pt x="173" y="199"/>
                    </a:moveTo>
                    <a:cubicBezTo>
                      <a:pt x="164" y="209"/>
                      <a:pt x="159" y="192"/>
                      <a:pt x="157" y="187"/>
                    </a:cubicBezTo>
                    <a:cubicBezTo>
                      <a:pt x="152" y="177"/>
                      <a:pt x="143" y="168"/>
                      <a:pt x="134" y="161"/>
                    </a:cubicBezTo>
                    <a:cubicBezTo>
                      <a:pt x="114" y="142"/>
                      <a:pt x="92" y="126"/>
                      <a:pt x="73" y="105"/>
                    </a:cubicBezTo>
                    <a:cubicBezTo>
                      <a:pt x="59" y="88"/>
                      <a:pt x="45" y="71"/>
                      <a:pt x="35" y="51"/>
                    </a:cubicBezTo>
                    <a:cubicBezTo>
                      <a:pt x="31" y="42"/>
                      <a:pt x="26" y="34"/>
                      <a:pt x="20" y="26"/>
                    </a:cubicBezTo>
                    <a:cubicBezTo>
                      <a:pt x="14" y="18"/>
                      <a:pt x="0" y="2"/>
                      <a:pt x="21" y="11"/>
                    </a:cubicBezTo>
                    <a:cubicBezTo>
                      <a:pt x="35" y="17"/>
                      <a:pt x="44" y="34"/>
                      <a:pt x="52" y="46"/>
                    </a:cubicBezTo>
                    <a:cubicBezTo>
                      <a:pt x="66" y="68"/>
                      <a:pt x="83" y="86"/>
                      <a:pt x="101" y="104"/>
                    </a:cubicBezTo>
                    <a:cubicBezTo>
                      <a:pt x="116" y="117"/>
                      <a:pt x="131" y="130"/>
                      <a:pt x="145" y="144"/>
                    </a:cubicBezTo>
                    <a:cubicBezTo>
                      <a:pt x="152" y="150"/>
                      <a:pt x="158" y="157"/>
                      <a:pt x="164" y="165"/>
                    </a:cubicBezTo>
                    <a:cubicBezTo>
                      <a:pt x="166" y="169"/>
                      <a:pt x="181" y="194"/>
                      <a:pt x="175" y="198"/>
                    </a:cubicBezTo>
                    <a:cubicBezTo>
                      <a:pt x="174" y="198"/>
                      <a:pt x="172" y="202"/>
                      <a:pt x="174" y="201"/>
                    </a:cubicBezTo>
                    <a:cubicBezTo>
                      <a:pt x="182" y="196"/>
                      <a:pt x="177" y="182"/>
                      <a:pt x="174" y="175"/>
                    </a:cubicBezTo>
                    <a:cubicBezTo>
                      <a:pt x="162" y="150"/>
                      <a:pt x="140" y="132"/>
                      <a:pt x="120" y="114"/>
                    </a:cubicBezTo>
                    <a:cubicBezTo>
                      <a:pt x="96" y="93"/>
                      <a:pt x="72" y="70"/>
                      <a:pt x="55" y="43"/>
                    </a:cubicBezTo>
                    <a:cubicBezTo>
                      <a:pt x="45" y="28"/>
                      <a:pt x="30" y="0"/>
                      <a:pt x="9" y="6"/>
                    </a:cubicBezTo>
                    <a:cubicBezTo>
                      <a:pt x="8" y="6"/>
                      <a:pt x="7" y="8"/>
                      <a:pt x="6" y="9"/>
                    </a:cubicBezTo>
                    <a:cubicBezTo>
                      <a:pt x="4" y="14"/>
                      <a:pt x="5" y="16"/>
                      <a:pt x="12" y="24"/>
                    </a:cubicBezTo>
                    <a:cubicBezTo>
                      <a:pt x="22" y="34"/>
                      <a:pt x="28" y="47"/>
                      <a:pt x="35" y="59"/>
                    </a:cubicBezTo>
                    <a:cubicBezTo>
                      <a:pt x="48" y="86"/>
                      <a:pt x="71" y="110"/>
                      <a:pt x="91" y="131"/>
                    </a:cubicBezTo>
                    <a:cubicBezTo>
                      <a:pt x="113" y="152"/>
                      <a:pt x="142" y="166"/>
                      <a:pt x="156" y="194"/>
                    </a:cubicBezTo>
                    <a:cubicBezTo>
                      <a:pt x="162" y="206"/>
                      <a:pt x="167" y="206"/>
                      <a:pt x="174" y="201"/>
                    </a:cubicBezTo>
                    <a:cubicBezTo>
                      <a:pt x="176" y="199"/>
                      <a:pt x="175" y="197"/>
                      <a:pt x="173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345"/>
              <p:cNvSpPr/>
              <p:nvPr/>
            </p:nvSpPr>
            <p:spPr bwMode="auto">
              <a:xfrm>
                <a:off x="5231" y="995"/>
                <a:ext cx="115" cy="118"/>
              </a:xfrm>
              <a:custGeom>
                <a:avLst/>
                <a:gdLst>
                  <a:gd name="T0" fmla="*/ 1 w 209"/>
                  <a:gd name="T1" fmla="*/ 42 h 216"/>
                  <a:gd name="T2" fmla="*/ 49 w 209"/>
                  <a:gd name="T3" fmla="*/ 84 h 216"/>
                  <a:gd name="T4" fmla="*/ 107 w 209"/>
                  <a:gd name="T5" fmla="*/ 148 h 216"/>
                  <a:gd name="T6" fmla="*/ 189 w 209"/>
                  <a:gd name="T7" fmla="*/ 196 h 216"/>
                  <a:gd name="T8" fmla="*/ 163 w 209"/>
                  <a:gd name="T9" fmla="*/ 142 h 216"/>
                  <a:gd name="T10" fmla="*/ 124 w 209"/>
                  <a:gd name="T11" fmla="*/ 120 h 216"/>
                  <a:gd name="T12" fmla="*/ 100 w 209"/>
                  <a:gd name="T13" fmla="*/ 95 h 216"/>
                  <a:gd name="T14" fmla="*/ 1 w 209"/>
                  <a:gd name="T15" fmla="*/ 41 h 216"/>
                  <a:gd name="T16" fmla="*/ 5 w 209"/>
                  <a:gd name="T17" fmla="*/ 42 h 216"/>
                  <a:gd name="T18" fmla="*/ 55 w 209"/>
                  <a:gd name="T19" fmla="*/ 55 h 216"/>
                  <a:gd name="T20" fmla="*/ 100 w 209"/>
                  <a:gd name="T21" fmla="*/ 102 h 216"/>
                  <a:gd name="T22" fmla="*/ 141 w 209"/>
                  <a:gd name="T23" fmla="*/ 135 h 216"/>
                  <a:gd name="T24" fmla="*/ 188 w 209"/>
                  <a:gd name="T25" fmla="*/ 193 h 216"/>
                  <a:gd name="T26" fmla="*/ 175 w 209"/>
                  <a:gd name="T27" fmla="*/ 194 h 216"/>
                  <a:gd name="T28" fmla="*/ 151 w 209"/>
                  <a:gd name="T29" fmla="*/ 180 h 216"/>
                  <a:gd name="T30" fmla="*/ 107 w 209"/>
                  <a:gd name="T31" fmla="*/ 141 h 216"/>
                  <a:gd name="T32" fmla="*/ 58 w 209"/>
                  <a:gd name="T33" fmla="*/ 87 h 216"/>
                  <a:gd name="T34" fmla="*/ 30 w 209"/>
                  <a:gd name="T35" fmla="*/ 66 h 216"/>
                  <a:gd name="T36" fmla="*/ 4 w 209"/>
                  <a:gd name="T37" fmla="*/ 39 h 216"/>
                  <a:gd name="T38" fmla="*/ 1 w 209"/>
                  <a:gd name="T39" fmla="*/ 4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9" h="216">
                    <a:moveTo>
                      <a:pt x="1" y="42"/>
                    </a:moveTo>
                    <a:cubicBezTo>
                      <a:pt x="13" y="55"/>
                      <a:pt x="36" y="70"/>
                      <a:pt x="49" y="84"/>
                    </a:cubicBezTo>
                    <a:cubicBezTo>
                      <a:pt x="69" y="105"/>
                      <a:pt x="86" y="128"/>
                      <a:pt x="107" y="148"/>
                    </a:cubicBezTo>
                    <a:cubicBezTo>
                      <a:pt x="121" y="162"/>
                      <a:pt x="170" y="216"/>
                      <a:pt x="189" y="196"/>
                    </a:cubicBezTo>
                    <a:cubicBezTo>
                      <a:pt x="209" y="175"/>
                      <a:pt x="175" y="149"/>
                      <a:pt x="163" y="142"/>
                    </a:cubicBezTo>
                    <a:cubicBezTo>
                      <a:pt x="150" y="134"/>
                      <a:pt x="137" y="128"/>
                      <a:pt x="124" y="120"/>
                    </a:cubicBezTo>
                    <a:cubicBezTo>
                      <a:pt x="115" y="114"/>
                      <a:pt x="108" y="103"/>
                      <a:pt x="100" y="95"/>
                    </a:cubicBezTo>
                    <a:cubicBezTo>
                      <a:pt x="88" y="81"/>
                      <a:pt x="20" y="0"/>
                      <a:pt x="1" y="41"/>
                    </a:cubicBezTo>
                    <a:cubicBezTo>
                      <a:pt x="0" y="44"/>
                      <a:pt x="5" y="43"/>
                      <a:pt x="5" y="42"/>
                    </a:cubicBezTo>
                    <a:cubicBezTo>
                      <a:pt x="15" y="25"/>
                      <a:pt x="47" y="49"/>
                      <a:pt x="55" y="55"/>
                    </a:cubicBezTo>
                    <a:cubicBezTo>
                      <a:pt x="72" y="69"/>
                      <a:pt x="86" y="86"/>
                      <a:pt x="100" y="102"/>
                    </a:cubicBezTo>
                    <a:cubicBezTo>
                      <a:pt x="113" y="116"/>
                      <a:pt x="125" y="126"/>
                      <a:pt x="141" y="135"/>
                    </a:cubicBezTo>
                    <a:cubicBezTo>
                      <a:pt x="164" y="147"/>
                      <a:pt x="201" y="164"/>
                      <a:pt x="188" y="193"/>
                    </a:cubicBezTo>
                    <a:cubicBezTo>
                      <a:pt x="187" y="196"/>
                      <a:pt x="182" y="197"/>
                      <a:pt x="175" y="194"/>
                    </a:cubicBezTo>
                    <a:cubicBezTo>
                      <a:pt x="167" y="191"/>
                      <a:pt x="158" y="185"/>
                      <a:pt x="151" y="180"/>
                    </a:cubicBezTo>
                    <a:cubicBezTo>
                      <a:pt x="135" y="169"/>
                      <a:pt x="121" y="155"/>
                      <a:pt x="107" y="141"/>
                    </a:cubicBezTo>
                    <a:cubicBezTo>
                      <a:pt x="89" y="124"/>
                      <a:pt x="76" y="103"/>
                      <a:pt x="58" y="87"/>
                    </a:cubicBezTo>
                    <a:cubicBezTo>
                      <a:pt x="47" y="77"/>
                      <a:pt x="41" y="73"/>
                      <a:pt x="30" y="66"/>
                    </a:cubicBezTo>
                    <a:cubicBezTo>
                      <a:pt x="21" y="60"/>
                      <a:pt x="8" y="50"/>
                      <a:pt x="4" y="39"/>
                    </a:cubicBezTo>
                    <a:cubicBezTo>
                      <a:pt x="3" y="38"/>
                      <a:pt x="0" y="41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346"/>
              <p:cNvSpPr/>
              <p:nvPr/>
            </p:nvSpPr>
            <p:spPr bwMode="auto">
              <a:xfrm>
                <a:off x="5178" y="977"/>
                <a:ext cx="99" cy="88"/>
              </a:xfrm>
              <a:custGeom>
                <a:avLst/>
                <a:gdLst>
                  <a:gd name="T0" fmla="*/ 149 w 181"/>
                  <a:gd name="T1" fmla="*/ 122 h 161"/>
                  <a:gd name="T2" fmla="*/ 163 w 181"/>
                  <a:gd name="T3" fmla="*/ 137 h 161"/>
                  <a:gd name="T4" fmla="*/ 165 w 181"/>
                  <a:gd name="T5" fmla="*/ 150 h 161"/>
                  <a:gd name="T6" fmla="*/ 100 w 181"/>
                  <a:gd name="T7" fmla="*/ 117 h 161"/>
                  <a:gd name="T8" fmla="*/ 25 w 181"/>
                  <a:gd name="T9" fmla="*/ 54 h 161"/>
                  <a:gd name="T10" fmla="*/ 10 w 181"/>
                  <a:gd name="T11" fmla="*/ 33 h 161"/>
                  <a:gd name="T12" fmla="*/ 34 w 181"/>
                  <a:gd name="T13" fmla="*/ 24 h 161"/>
                  <a:gd name="T14" fmla="*/ 80 w 181"/>
                  <a:gd name="T15" fmla="*/ 58 h 161"/>
                  <a:gd name="T16" fmla="*/ 157 w 181"/>
                  <a:gd name="T17" fmla="*/ 129 h 161"/>
                  <a:gd name="T18" fmla="*/ 160 w 181"/>
                  <a:gd name="T19" fmla="*/ 126 h 161"/>
                  <a:gd name="T20" fmla="*/ 157 w 181"/>
                  <a:gd name="T21" fmla="*/ 124 h 161"/>
                  <a:gd name="T22" fmla="*/ 157 w 181"/>
                  <a:gd name="T23" fmla="*/ 124 h 161"/>
                  <a:gd name="T24" fmla="*/ 113 w 181"/>
                  <a:gd name="T25" fmla="*/ 85 h 161"/>
                  <a:gd name="T26" fmla="*/ 61 w 181"/>
                  <a:gd name="T27" fmla="*/ 35 h 161"/>
                  <a:gd name="T28" fmla="*/ 6 w 181"/>
                  <a:gd name="T29" fmla="*/ 32 h 161"/>
                  <a:gd name="T30" fmla="*/ 35 w 181"/>
                  <a:gd name="T31" fmla="*/ 70 h 161"/>
                  <a:gd name="T32" fmla="*/ 79 w 181"/>
                  <a:gd name="T33" fmla="*/ 106 h 161"/>
                  <a:gd name="T34" fmla="*/ 135 w 181"/>
                  <a:gd name="T35" fmla="*/ 145 h 161"/>
                  <a:gd name="T36" fmla="*/ 179 w 181"/>
                  <a:gd name="T37" fmla="*/ 151 h 161"/>
                  <a:gd name="T38" fmla="*/ 179 w 181"/>
                  <a:gd name="T39" fmla="*/ 149 h 161"/>
                  <a:gd name="T40" fmla="*/ 159 w 181"/>
                  <a:gd name="T41" fmla="*/ 124 h 161"/>
                  <a:gd name="T42" fmla="*/ 149 w 181"/>
                  <a:gd name="T43" fmla="*/ 12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1" h="161">
                    <a:moveTo>
                      <a:pt x="149" y="122"/>
                    </a:moveTo>
                    <a:cubicBezTo>
                      <a:pt x="152" y="125"/>
                      <a:pt x="160" y="134"/>
                      <a:pt x="163" y="137"/>
                    </a:cubicBezTo>
                    <a:cubicBezTo>
                      <a:pt x="170" y="145"/>
                      <a:pt x="181" y="151"/>
                      <a:pt x="165" y="150"/>
                    </a:cubicBezTo>
                    <a:cubicBezTo>
                      <a:pt x="142" y="149"/>
                      <a:pt x="118" y="131"/>
                      <a:pt x="100" y="117"/>
                    </a:cubicBezTo>
                    <a:cubicBezTo>
                      <a:pt x="75" y="98"/>
                      <a:pt x="48" y="77"/>
                      <a:pt x="25" y="54"/>
                    </a:cubicBezTo>
                    <a:cubicBezTo>
                      <a:pt x="19" y="47"/>
                      <a:pt x="14" y="41"/>
                      <a:pt x="10" y="33"/>
                    </a:cubicBezTo>
                    <a:cubicBezTo>
                      <a:pt x="3" y="17"/>
                      <a:pt x="27" y="21"/>
                      <a:pt x="34" y="24"/>
                    </a:cubicBezTo>
                    <a:cubicBezTo>
                      <a:pt x="52" y="30"/>
                      <a:pt x="67" y="45"/>
                      <a:pt x="80" y="58"/>
                    </a:cubicBezTo>
                    <a:cubicBezTo>
                      <a:pt x="104" y="82"/>
                      <a:pt x="111" y="91"/>
                      <a:pt x="157" y="129"/>
                    </a:cubicBezTo>
                    <a:cubicBezTo>
                      <a:pt x="158" y="130"/>
                      <a:pt x="161" y="127"/>
                      <a:pt x="160" y="126"/>
                    </a:cubicBezTo>
                    <a:cubicBezTo>
                      <a:pt x="159" y="125"/>
                      <a:pt x="158" y="124"/>
                      <a:pt x="157" y="124"/>
                    </a:cubicBezTo>
                    <a:cubicBezTo>
                      <a:pt x="156" y="122"/>
                      <a:pt x="156" y="122"/>
                      <a:pt x="157" y="124"/>
                    </a:cubicBezTo>
                    <a:cubicBezTo>
                      <a:pt x="146" y="109"/>
                      <a:pt x="127" y="99"/>
                      <a:pt x="113" y="85"/>
                    </a:cubicBezTo>
                    <a:cubicBezTo>
                      <a:pt x="97" y="68"/>
                      <a:pt x="80" y="50"/>
                      <a:pt x="61" y="35"/>
                    </a:cubicBezTo>
                    <a:cubicBezTo>
                      <a:pt x="52" y="27"/>
                      <a:pt x="0" y="0"/>
                      <a:pt x="6" y="32"/>
                    </a:cubicBezTo>
                    <a:cubicBezTo>
                      <a:pt x="8" y="47"/>
                      <a:pt x="25" y="60"/>
                      <a:pt x="35" y="70"/>
                    </a:cubicBezTo>
                    <a:cubicBezTo>
                      <a:pt x="49" y="83"/>
                      <a:pt x="65" y="94"/>
                      <a:pt x="79" y="106"/>
                    </a:cubicBezTo>
                    <a:cubicBezTo>
                      <a:pt x="97" y="121"/>
                      <a:pt x="115" y="134"/>
                      <a:pt x="135" y="145"/>
                    </a:cubicBezTo>
                    <a:cubicBezTo>
                      <a:pt x="144" y="149"/>
                      <a:pt x="170" y="161"/>
                      <a:pt x="179" y="151"/>
                    </a:cubicBezTo>
                    <a:cubicBezTo>
                      <a:pt x="180" y="151"/>
                      <a:pt x="180" y="150"/>
                      <a:pt x="179" y="149"/>
                    </a:cubicBezTo>
                    <a:cubicBezTo>
                      <a:pt x="173" y="142"/>
                      <a:pt x="162" y="133"/>
                      <a:pt x="159" y="124"/>
                    </a:cubicBezTo>
                    <a:cubicBezTo>
                      <a:pt x="158" y="122"/>
                      <a:pt x="147" y="121"/>
                      <a:pt x="14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347"/>
              <p:cNvSpPr/>
              <p:nvPr/>
            </p:nvSpPr>
            <p:spPr bwMode="auto">
              <a:xfrm>
                <a:off x="5068" y="1022"/>
                <a:ext cx="159" cy="44"/>
              </a:xfrm>
              <a:custGeom>
                <a:avLst/>
                <a:gdLst>
                  <a:gd name="T0" fmla="*/ 257 w 289"/>
                  <a:gd name="T1" fmla="*/ 6 h 80"/>
                  <a:gd name="T2" fmla="*/ 283 w 289"/>
                  <a:gd name="T3" fmla="*/ 26 h 80"/>
                  <a:gd name="T4" fmla="*/ 259 w 289"/>
                  <a:gd name="T5" fmla="*/ 38 h 80"/>
                  <a:gd name="T6" fmla="*/ 232 w 289"/>
                  <a:gd name="T7" fmla="*/ 45 h 80"/>
                  <a:gd name="T8" fmla="*/ 148 w 289"/>
                  <a:gd name="T9" fmla="*/ 62 h 80"/>
                  <a:gd name="T10" fmla="*/ 77 w 289"/>
                  <a:gd name="T11" fmla="*/ 64 h 80"/>
                  <a:gd name="T12" fmla="*/ 19 w 289"/>
                  <a:gd name="T13" fmla="*/ 50 h 80"/>
                  <a:gd name="T14" fmla="*/ 71 w 289"/>
                  <a:gd name="T15" fmla="*/ 31 h 80"/>
                  <a:gd name="T16" fmla="*/ 139 w 289"/>
                  <a:gd name="T17" fmla="*/ 33 h 80"/>
                  <a:gd name="T18" fmla="*/ 194 w 289"/>
                  <a:gd name="T19" fmla="*/ 20 h 80"/>
                  <a:gd name="T20" fmla="*/ 258 w 289"/>
                  <a:gd name="T21" fmla="*/ 6 h 80"/>
                  <a:gd name="T22" fmla="*/ 260 w 289"/>
                  <a:gd name="T23" fmla="*/ 4 h 80"/>
                  <a:gd name="T24" fmla="*/ 258 w 289"/>
                  <a:gd name="T25" fmla="*/ 2 h 80"/>
                  <a:gd name="T26" fmla="*/ 257 w 289"/>
                  <a:gd name="T27" fmla="*/ 6 h 80"/>
                  <a:gd name="T28" fmla="*/ 255 w 289"/>
                  <a:gd name="T29" fmla="*/ 2 h 80"/>
                  <a:gd name="T30" fmla="*/ 249 w 289"/>
                  <a:gd name="T31" fmla="*/ 2 h 80"/>
                  <a:gd name="T32" fmla="*/ 236 w 289"/>
                  <a:gd name="T33" fmla="*/ 4 h 80"/>
                  <a:gd name="T34" fmla="*/ 191 w 289"/>
                  <a:gd name="T35" fmla="*/ 18 h 80"/>
                  <a:gd name="T36" fmla="*/ 115 w 289"/>
                  <a:gd name="T37" fmla="*/ 29 h 80"/>
                  <a:gd name="T38" fmla="*/ 12 w 289"/>
                  <a:gd name="T39" fmla="*/ 44 h 80"/>
                  <a:gd name="T40" fmla="*/ 137 w 289"/>
                  <a:gd name="T41" fmla="*/ 66 h 80"/>
                  <a:gd name="T42" fmla="*/ 230 w 289"/>
                  <a:gd name="T43" fmla="*/ 48 h 80"/>
                  <a:gd name="T44" fmla="*/ 288 w 289"/>
                  <a:gd name="T45" fmla="*/ 28 h 80"/>
                  <a:gd name="T46" fmla="*/ 288 w 289"/>
                  <a:gd name="T47" fmla="*/ 28 h 80"/>
                  <a:gd name="T48" fmla="*/ 260 w 289"/>
                  <a:gd name="T49" fmla="*/ 4 h 80"/>
                  <a:gd name="T50" fmla="*/ 257 w 289"/>
                  <a:gd name="T51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9" h="80">
                    <a:moveTo>
                      <a:pt x="257" y="6"/>
                    </a:moveTo>
                    <a:cubicBezTo>
                      <a:pt x="265" y="12"/>
                      <a:pt x="276" y="19"/>
                      <a:pt x="283" y="26"/>
                    </a:cubicBezTo>
                    <a:cubicBezTo>
                      <a:pt x="289" y="32"/>
                      <a:pt x="260" y="38"/>
                      <a:pt x="259" y="38"/>
                    </a:cubicBezTo>
                    <a:cubicBezTo>
                      <a:pt x="250" y="40"/>
                      <a:pt x="241" y="42"/>
                      <a:pt x="232" y="45"/>
                    </a:cubicBezTo>
                    <a:cubicBezTo>
                      <a:pt x="204" y="52"/>
                      <a:pt x="177" y="59"/>
                      <a:pt x="148" y="62"/>
                    </a:cubicBezTo>
                    <a:cubicBezTo>
                      <a:pt x="124" y="64"/>
                      <a:pt x="101" y="65"/>
                      <a:pt x="77" y="64"/>
                    </a:cubicBezTo>
                    <a:cubicBezTo>
                      <a:pt x="59" y="64"/>
                      <a:pt x="33" y="64"/>
                      <a:pt x="19" y="50"/>
                    </a:cubicBezTo>
                    <a:cubicBezTo>
                      <a:pt x="0" y="31"/>
                      <a:pt x="63" y="30"/>
                      <a:pt x="71" y="31"/>
                    </a:cubicBezTo>
                    <a:cubicBezTo>
                      <a:pt x="93" y="31"/>
                      <a:pt x="116" y="33"/>
                      <a:pt x="139" y="33"/>
                    </a:cubicBezTo>
                    <a:cubicBezTo>
                      <a:pt x="158" y="33"/>
                      <a:pt x="176" y="26"/>
                      <a:pt x="194" y="20"/>
                    </a:cubicBezTo>
                    <a:cubicBezTo>
                      <a:pt x="212" y="14"/>
                      <a:pt x="239" y="0"/>
                      <a:pt x="258" y="6"/>
                    </a:cubicBezTo>
                    <a:cubicBezTo>
                      <a:pt x="259" y="7"/>
                      <a:pt x="262" y="5"/>
                      <a:pt x="260" y="4"/>
                    </a:cubicBezTo>
                    <a:cubicBezTo>
                      <a:pt x="260" y="4"/>
                      <a:pt x="258" y="2"/>
                      <a:pt x="258" y="2"/>
                    </a:cubicBezTo>
                    <a:cubicBezTo>
                      <a:pt x="257" y="2"/>
                      <a:pt x="256" y="5"/>
                      <a:pt x="257" y="6"/>
                    </a:cubicBezTo>
                    <a:cubicBezTo>
                      <a:pt x="260" y="3"/>
                      <a:pt x="259" y="1"/>
                      <a:pt x="255" y="2"/>
                    </a:cubicBezTo>
                    <a:cubicBezTo>
                      <a:pt x="253" y="1"/>
                      <a:pt x="251" y="1"/>
                      <a:pt x="249" y="2"/>
                    </a:cubicBezTo>
                    <a:cubicBezTo>
                      <a:pt x="244" y="2"/>
                      <a:pt x="240" y="3"/>
                      <a:pt x="236" y="4"/>
                    </a:cubicBezTo>
                    <a:cubicBezTo>
                      <a:pt x="221" y="7"/>
                      <a:pt x="206" y="13"/>
                      <a:pt x="191" y="18"/>
                    </a:cubicBezTo>
                    <a:cubicBezTo>
                      <a:pt x="165" y="27"/>
                      <a:pt x="142" y="30"/>
                      <a:pt x="115" y="29"/>
                    </a:cubicBezTo>
                    <a:cubicBezTo>
                      <a:pt x="99" y="28"/>
                      <a:pt x="15" y="15"/>
                      <a:pt x="12" y="44"/>
                    </a:cubicBezTo>
                    <a:cubicBezTo>
                      <a:pt x="9" y="80"/>
                      <a:pt x="119" y="67"/>
                      <a:pt x="137" y="66"/>
                    </a:cubicBezTo>
                    <a:cubicBezTo>
                      <a:pt x="169" y="64"/>
                      <a:pt x="199" y="57"/>
                      <a:pt x="230" y="48"/>
                    </a:cubicBezTo>
                    <a:cubicBezTo>
                      <a:pt x="242" y="45"/>
                      <a:pt x="285" y="46"/>
                      <a:pt x="288" y="28"/>
                    </a:cubicBezTo>
                    <a:cubicBezTo>
                      <a:pt x="288" y="28"/>
                      <a:pt x="286" y="30"/>
                      <a:pt x="288" y="28"/>
                    </a:cubicBezTo>
                    <a:cubicBezTo>
                      <a:pt x="277" y="19"/>
                      <a:pt x="269" y="13"/>
                      <a:pt x="260" y="4"/>
                    </a:cubicBezTo>
                    <a:cubicBezTo>
                      <a:pt x="260" y="3"/>
                      <a:pt x="256" y="5"/>
                      <a:pt x="25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348"/>
              <p:cNvSpPr/>
              <p:nvPr/>
            </p:nvSpPr>
            <p:spPr bwMode="auto">
              <a:xfrm>
                <a:off x="5070" y="856"/>
                <a:ext cx="128" cy="107"/>
              </a:xfrm>
              <a:custGeom>
                <a:avLst/>
                <a:gdLst>
                  <a:gd name="T0" fmla="*/ 55 w 233"/>
                  <a:gd name="T1" fmla="*/ 60 h 194"/>
                  <a:gd name="T2" fmla="*/ 101 w 233"/>
                  <a:gd name="T3" fmla="*/ 110 h 194"/>
                  <a:gd name="T4" fmla="*/ 152 w 233"/>
                  <a:gd name="T5" fmla="*/ 153 h 194"/>
                  <a:gd name="T6" fmla="*/ 219 w 233"/>
                  <a:gd name="T7" fmla="*/ 177 h 194"/>
                  <a:gd name="T8" fmla="*/ 199 w 233"/>
                  <a:gd name="T9" fmla="*/ 127 h 194"/>
                  <a:gd name="T10" fmla="*/ 191 w 233"/>
                  <a:gd name="T11" fmla="*/ 121 h 194"/>
                  <a:gd name="T12" fmla="*/ 190 w 233"/>
                  <a:gd name="T13" fmla="*/ 123 h 194"/>
                  <a:gd name="T14" fmla="*/ 186 w 233"/>
                  <a:gd name="T15" fmla="*/ 120 h 194"/>
                  <a:gd name="T16" fmla="*/ 200 w 233"/>
                  <a:gd name="T17" fmla="*/ 132 h 194"/>
                  <a:gd name="T18" fmla="*/ 218 w 233"/>
                  <a:gd name="T19" fmla="*/ 161 h 194"/>
                  <a:gd name="T20" fmla="*/ 166 w 233"/>
                  <a:gd name="T21" fmla="*/ 156 h 194"/>
                  <a:gd name="T22" fmla="*/ 67 w 233"/>
                  <a:gd name="T23" fmla="*/ 65 h 194"/>
                  <a:gd name="T24" fmla="*/ 35 w 233"/>
                  <a:gd name="T25" fmla="*/ 37 h 194"/>
                  <a:gd name="T26" fmla="*/ 8 w 233"/>
                  <a:gd name="T27" fmla="*/ 8 h 194"/>
                  <a:gd name="T28" fmla="*/ 29 w 233"/>
                  <a:gd name="T29" fmla="*/ 6 h 194"/>
                  <a:gd name="T30" fmla="*/ 51 w 233"/>
                  <a:gd name="T31" fmla="*/ 22 h 194"/>
                  <a:gd name="T32" fmla="*/ 70 w 233"/>
                  <a:gd name="T33" fmla="*/ 39 h 194"/>
                  <a:gd name="T34" fmla="*/ 86 w 233"/>
                  <a:gd name="T35" fmla="*/ 49 h 194"/>
                  <a:gd name="T36" fmla="*/ 85 w 233"/>
                  <a:gd name="T37" fmla="*/ 44 h 194"/>
                  <a:gd name="T38" fmla="*/ 69 w 233"/>
                  <a:gd name="T39" fmla="*/ 32 h 194"/>
                  <a:gd name="T40" fmla="*/ 43 w 233"/>
                  <a:gd name="T41" fmla="*/ 9 h 194"/>
                  <a:gd name="T42" fmla="*/ 24 w 233"/>
                  <a:gd name="T43" fmla="*/ 0 h 194"/>
                  <a:gd name="T44" fmla="*/ 7 w 233"/>
                  <a:gd name="T45" fmla="*/ 4 h 194"/>
                  <a:gd name="T46" fmla="*/ 5 w 233"/>
                  <a:gd name="T47" fmla="*/ 6 h 194"/>
                  <a:gd name="T48" fmla="*/ 55 w 233"/>
                  <a:gd name="T49" fmla="*/ 6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3" h="194">
                    <a:moveTo>
                      <a:pt x="55" y="60"/>
                    </a:moveTo>
                    <a:cubicBezTo>
                      <a:pt x="73" y="75"/>
                      <a:pt x="85" y="93"/>
                      <a:pt x="101" y="110"/>
                    </a:cubicBezTo>
                    <a:cubicBezTo>
                      <a:pt x="116" y="126"/>
                      <a:pt x="134" y="140"/>
                      <a:pt x="152" y="153"/>
                    </a:cubicBezTo>
                    <a:cubicBezTo>
                      <a:pt x="165" y="163"/>
                      <a:pt x="204" y="194"/>
                      <a:pt x="219" y="177"/>
                    </a:cubicBezTo>
                    <a:cubicBezTo>
                      <a:pt x="233" y="161"/>
                      <a:pt x="213" y="138"/>
                      <a:pt x="199" y="127"/>
                    </a:cubicBezTo>
                    <a:cubicBezTo>
                      <a:pt x="196" y="125"/>
                      <a:pt x="193" y="123"/>
                      <a:pt x="191" y="121"/>
                    </a:cubicBezTo>
                    <a:cubicBezTo>
                      <a:pt x="190" y="122"/>
                      <a:pt x="190" y="123"/>
                      <a:pt x="190" y="123"/>
                    </a:cubicBezTo>
                    <a:cubicBezTo>
                      <a:pt x="189" y="124"/>
                      <a:pt x="186" y="120"/>
                      <a:pt x="186" y="120"/>
                    </a:cubicBezTo>
                    <a:cubicBezTo>
                      <a:pt x="190" y="123"/>
                      <a:pt x="196" y="128"/>
                      <a:pt x="200" y="132"/>
                    </a:cubicBezTo>
                    <a:cubicBezTo>
                      <a:pt x="208" y="139"/>
                      <a:pt x="214" y="146"/>
                      <a:pt x="218" y="161"/>
                    </a:cubicBezTo>
                    <a:cubicBezTo>
                      <a:pt x="227" y="194"/>
                      <a:pt x="173" y="161"/>
                      <a:pt x="166" y="156"/>
                    </a:cubicBezTo>
                    <a:cubicBezTo>
                      <a:pt x="128" y="131"/>
                      <a:pt x="96" y="99"/>
                      <a:pt x="67" y="65"/>
                    </a:cubicBezTo>
                    <a:cubicBezTo>
                      <a:pt x="57" y="54"/>
                      <a:pt x="46" y="45"/>
                      <a:pt x="35" y="37"/>
                    </a:cubicBezTo>
                    <a:cubicBezTo>
                      <a:pt x="30" y="34"/>
                      <a:pt x="4" y="9"/>
                      <a:pt x="8" y="8"/>
                    </a:cubicBezTo>
                    <a:cubicBezTo>
                      <a:pt x="15" y="4"/>
                      <a:pt x="19" y="3"/>
                      <a:pt x="29" y="6"/>
                    </a:cubicBezTo>
                    <a:cubicBezTo>
                      <a:pt x="37" y="9"/>
                      <a:pt x="44" y="16"/>
                      <a:pt x="51" y="22"/>
                    </a:cubicBezTo>
                    <a:cubicBezTo>
                      <a:pt x="57" y="28"/>
                      <a:pt x="63" y="33"/>
                      <a:pt x="70" y="39"/>
                    </a:cubicBezTo>
                    <a:cubicBezTo>
                      <a:pt x="75" y="43"/>
                      <a:pt x="82" y="47"/>
                      <a:pt x="86" y="49"/>
                    </a:cubicBezTo>
                    <a:cubicBezTo>
                      <a:pt x="86" y="48"/>
                      <a:pt x="84" y="45"/>
                      <a:pt x="85" y="44"/>
                    </a:cubicBezTo>
                    <a:cubicBezTo>
                      <a:pt x="79" y="40"/>
                      <a:pt x="74" y="37"/>
                      <a:pt x="69" y="32"/>
                    </a:cubicBezTo>
                    <a:cubicBezTo>
                      <a:pt x="60" y="25"/>
                      <a:pt x="52" y="16"/>
                      <a:pt x="43" y="9"/>
                    </a:cubicBezTo>
                    <a:cubicBezTo>
                      <a:pt x="38" y="5"/>
                      <a:pt x="30" y="0"/>
                      <a:pt x="24" y="0"/>
                    </a:cubicBezTo>
                    <a:cubicBezTo>
                      <a:pt x="19" y="0"/>
                      <a:pt x="12" y="0"/>
                      <a:pt x="7" y="4"/>
                    </a:cubicBezTo>
                    <a:cubicBezTo>
                      <a:pt x="6" y="5"/>
                      <a:pt x="5" y="5"/>
                      <a:pt x="5" y="6"/>
                    </a:cubicBezTo>
                    <a:cubicBezTo>
                      <a:pt x="0" y="18"/>
                      <a:pt x="42" y="48"/>
                      <a:pt x="5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349"/>
              <p:cNvSpPr/>
              <p:nvPr/>
            </p:nvSpPr>
            <p:spPr bwMode="auto">
              <a:xfrm>
                <a:off x="5107" y="870"/>
                <a:ext cx="134" cy="85"/>
              </a:xfrm>
              <a:custGeom>
                <a:avLst/>
                <a:gdLst>
                  <a:gd name="T0" fmla="*/ 241 w 243"/>
                  <a:gd name="T1" fmla="*/ 151 h 155"/>
                  <a:gd name="T2" fmla="*/ 162 w 243"/>
                  <a:gd name="T3" fmla="*/ 122 h 155"/>
                  <a:gd name="T4" fmla="*/ 92 w 243"/>
                  <a:gd name="T5" fmla="*/ 71 h 155"/>
                  <a:gd name="T6" fmla="*/ 18 w 243"/>
                  <a:gd name="T7" fmla="*/ 19 h 155"/>
                  <a:gd name="T8" fmla="*/ 14 w 243"/>
                  <a:gd name="T9" fmla="*/ 5 h 155"/>
                  <a:gd name="T10" fmla="*/ 39 w 243"/>
                  <a:gd name="T11" fmla="*/ 10 h 155"/>
                  <a:gd name="T12" fmla="*/ 141 w 243"/>
                  <a:gd name="T13" fmla="*/ 80 h 155"/>
                  <a:gd name="T14" fmla="*/ 192 w 243"/>
                  <a:gd name="T15" fmla="*/ 100 h 155"/>
                  <a:gd name="T16" fmla="*/ 239 w 243"/>
                  <a:gd name="T17" fmla="*/ 154 h 155"/>
                  <a:gd name="T18" fmla="*/ 242 w 243"/>
                  <a:gd name="T19" fmla="*/ 151 h 155"/>
                  <a:gd name="T20" fmla="*/ 195 w 243"/>
                  <a:gd name="T21" fmla="*/ 97 h 155"/>
                  <a:gd name="T22" fmla="*/ 148 w 243"/>
                  <a:gd name="T23" fmla="*/ 79 h 155"/>
                  <a:gd name="T24" fmla="*/ 123 w 243"/>
                  <a:gd name="T25" fmla="*/ 61 h 155"/>
                  <a:gd name="T26" fmla="*/ 53 w 243"/>
                  <a:gd name="T27" fmla="*/ 12 h 155"/>
                  <a:gd name="T28" fmla="*/ 24 w 243"/>
                  <a:gd name="T29" fmla="*/ 1 h 155"/>
                  <a:gd name="T30" fmla="*/ 7 w 243"/>
                  <a:gd name="T31" fmla="*/ 4 h 155"/>
                  <a:gd name="T32" fmla="*/ 5 w 243"/>
                  <a:gd name="T33" fmla="*/ 7 h 155"/>
                  <a:gd name="T34" fmla="*/ 55 w 243"/>
                  <a:gd name="T35" fmla="*/ 50 h 155"/>
                  <a:gd name="T36" fmla="*/ 125 w 243"/>
                  <a:gd name="T37" fmla="*/ 102 h 155"/>
                  <a:gd name="T38" fmla="*/ 239 w 243"/>
                  <a:gd name="T39" fmla="*/ 154 h 155"/>
                  <a:gd name="T40" fmla="*/ 241 w 243"/>
                  <a:gd name="T41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155">
                    <a:moveTo>
                      <a:pt x="241" y="151"/>
                    </a:moveTo>
                    <a:cubicBezTo>
                      <a:pt x="212" y="151"/>
                      <a:pt x="186" y="136"/>
                      <a:pt x="162" y="122"/>
                    </a:cubicBezTo>
                    <a:cubicBezTo>
                      <a:pt x="139" y="107"/>
                      <a:pt x="113" y="88"/>
                      <a:pt x="92" y="71"/>
                    </a:cubicBezTo>
                    <a:cubicBezTo>
                      <a:pt x="63" y="47"/>
                      <a:pt x="43" y="38"/>
                      <a:pt x="18" y="19"/>
                    </a:cubicBezTo>
                    <a:cubicBezTo>
                      <a:pt x="10" y="12"/>
                      <a:pt x="0" y="9"/>
                      <a:pt x="14" y="5"/>
                    </a:cubicBezTo>
                    <a:cubicBezTo>
                      <a:pt x="22" y="3"/>
                      <a:pt x="32" y="7"/>
                      <a:pt x="39" y="10"/>
                    </a:cubicBezTo>
                    <a:cubicBezTo>
                      <a:pt x="77" y="26"/>
                      <a:pt x="107" y="57"/>
                      <a:pt x="141" y="80"/>
                    </a:cubicBezTo>
                    <a:cubicBezTo>
                      <a:pt x="156" y="90"/>
                      <a:pt x="175" y="94"/>
                      <a:pt x="192" y="100"/>
                    </a:cubicBezTo>
                    <a:cubicBezTo>
                      <a:pt x="218" y="110"/>
                      <a:pt x="232" y="128"/>
                      <a:pt x="239" y="154"/>
                    </a:cubicBezTo>
                    <a:cubicBezTo>
                      <a:pt x="239" y="155"/>
                      <a:pt x="242" y="152"/>
                      <a:pt x="242" y="151"/>
                    </a:cubicBezTo>
                    <a:cubicBezTo>
                      <a:pt x="235" y="123"/>
                      <a:pt x="221" y="108"/>
                      <a:pt x="195" y="97"/>
                    </a:cubicBezTo>
                    <a:cubicBezTo>
                      <a:pt x="180" y="90"/>
                      <a:pt x="163" y="87"/>
                      <a:pt x="148" y="79"/>
                    </a:cubicBezTo>
                    <a:cubicBezTo>
                      <a:pt x="139" y="74"/>
                      <a:pt x="131" y="68"/>
                      <a:pt x="123" y="61"/>
                    </a:cubicBezTo>
                    <a:cubicBezTo>
                      <a:pt x="100" y="44"/>
                      <a:pt x="78" y="26"/>
                      <a:pt x="53" y="12"/>
                    </a:cubicBezTo>
                    <a:cubicBezTo>
                      <a:pt x="44" y="7"/>
                      <a:pt x="34" y="3"/>
                      <a:pt x="24" y="1"/>
                    </a:cubicBezTo>
                    <a:cubicBezTo>
                      <a:pt x="18" y="0"/>
                      <a:pt x="12" y="1"/>
                      <a:pt x="7" y="4"/>
                    </a:cubicBezTo>
                    <a:cubicBezTo>
                      <a:pt x="7" y="5"/>
                      <a:pt x="4" y="6"/>
                      <a:pt x="5" y="7"/>
                    </a:cubicBezTo>
                    <a:cubicBezTo>
                      <a:pt x="6" y="22"/>
                      <a:pt x="38" y="37"/>
                      <a:pt x="55" y="50"/>
                    </a:cubicBezTo>
                    <a:cubicBezTo>
                      <a:pt x="78" y="68"/>
                      <a:pt x="101" y="86"/>
                      <a:pt x="125" y="102"/>
                    </a:cubicBezTo>
                    <a:cubicBezTo>
                      <a:pt x="158" y="125"/>
                      <a:pt x="197" y="155"/>
                      <a:pt x="239" y="154"/>
                    </a:cubicBezTo>
                    <a:cubicBezTo>
                      <a:pt x="241" y="154"/>
                      <a:pt x="243" y="151"/>
                      <a:pt x="241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351"/>
              <p:cNvSpPr/>
              <p:nvPr/>
            </p:nvSpPr>
            <p:spPr bwMode="auto">
              <a:xfrm>
                <a:off x="4436" y="916"/>
                <a:ext cx="78" cy="139"/>
              </a:xfrm>
              <a:custGeom>
                <a:avLst/>
                <a:gdLst>
                  <a:gd name="T0" fmla="*/ 121 w 141"/>
                  <a:gd name="T1" fmla="*/ 1 h 255"/>
                  <a:gd name="T2" fmla="*/ 117 w 141"/>
                  <a:gd name="T3" fmla="*/ 28 h 255"/>
                  <a:gd name="T4" fmla="*/ 95 w 141"/>
                  <a:gd name="T5" fmla="*/ 106 h 255"/>
                  <a:gd name="T6" fmla="*/ 64 w 141"/>
                  <a:gd name="T7" fmla="*/ 183 h 255"/>
                  <a:gd name="T8" fmla="*/ 26 w 141"/>
                  <a:gd name="T9" fmla="*/ 250 h 255"/>
                  <a:gd name="T10" fmla="*/ 18 w 141"/>
                  <a:gd name="T11" fmla="*/ 255 h 255"/>
                  <a:gd name="T12" fmla="*/ 35 w 141"/>
                  <a:gd name="T13" fmla="*/ 186 h 255"/>
                  <a:gd name="T14" fmla="*/ 64 w 141"/>
                  <a:gd name="T15" fmla="*/ 109 h 255"/>
                  <a:gd name="T16" fmla="*/ 120 w 141"/>
                  <a:gd name="T17" fmla="*/ 0 h 255"/>
                  <a:gd name="T18" fmla="*/ 121 w 141"/>
                  <a:gd name="T19" fmla="*/ 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255">
                    <a:moveTo>
                      <a:pt x="121" y="1"/>
                    </a:moveTo>
                    <a:cubicBezTo>
                      <a:pt x="141" y="5"/>
                      <a:pt x="123" y="17"/>
                      <a:pt x="117" y="28"/>
                    </a:cubicBezTo>
                    <a:cubicBezTo>
                      <a:pt x="104" y="54"/>
                      <a:pt x="103" y="79"/>
                      <a:pt x="95" y="106"/>
                    </a:cubicBezTo>
                    <a:cubicBezTo>
                      <a:pt x="88" y="133"/>
                      <a:pt x="76" y="157"/>
                      <a:pt x="64" y="183"/>
                    </a:cubicBezTo>
                    <a:cubicBezTo>
                      <a:pt x="54" y="205"/>
                      <a:pt x="36" y="217"/>
                      <a:pt x="26" y="250"/>
                    </a:cubicBezTo>
                    <a:cubicBezTo>
                      <a:pt x="25" y="255"/>
                      <a:pt x="18" y="253"/>
                      <a:pt x="18" y="255"/>
                    </a:cubicBezTo>
                    <a:cubicBezTo>
                      <a:pt x="0" y="240"/>
                      <a:pt x="26" y="203"/>
                      <a:pt x="35" y="186"/>
                    </a:cubicBezTo>
                    <a:cubicBezTo>
                      <a:pt x="49" y="161"/>
                      <a:pt x="56" y="137"/>
                      <a:pt x="64" y="109"/>
                    </a:cubicBezTo>
                    <a:cubicBezTo>
                      <a:pt x="73" y="79"/>
                      <a:pt x="84" y="8"/>
                      <a:pt x="120" y="0"/>
                    </a:cubicBezTo>
                    <a:lnTo>
                      <a:pt x="12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352"/>
              <p:cNvSpPr/>
              <p:nvPr/>
            </p:nvSpPr>
            <p:spPr bwMode="auto">
              <a:xfrm>
                <a:off x="4564" y="991"/>
                <a:ext cx="68" cy="141"/>
              </a:xfrm>
              <a:custGeom>
                <a:avLst/>
                <a:gdLst>
                  <a:gd name="T0" fmla="*/ 43 w 125"/>
                  <a:gd name="T1" fmla="*/ 257 h 257"/>
                  <a:gd name="T2" fmla="*/ 57 w 125"/>
                  <a:gd name="T3" fmla="*/ 199 h 257"/>
                  <a:gd name="T4" fmla="*/ 86 w 125"/>
                  <a:gd name="T5" fmla="*/ 125 h 257"/>
                  <a:gd name="T6" fmla="*/ 100 w 125"/>
                  <a:gd name="T7" fmla="*/ 2 h 257"/>
                  <a:gd name="T8" fmla="*/ 102 w 125"/>
                  <a:gd name="T9" fmla="*/ 2 h 257"/>
                  <a:gd name="T10" fmla="*/ 62 w 125"/>
                  <a:gd name="T11" fmla="*/ 101 h 257"/>
                  <a:gd name="T12" fmla="*/ 40 w 125"/>
                  <a:gd name="T13" fmla="*/ 257 h 257"/>
                  <a:gd name="T14" fmla="*/ 43 w 125"/>
                  <a:gd name="T15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257">
                    <a:moveTo>
                      <a:pt x="43" y="257"/>
                    </a:moveTo>
                    <a:cubicBezTo>
                      <a:pt x="53" y="250"/>
                      <a:pt x="52" y="214"/>
                      <a:pt x="57" y="199"/>
                    </a:cubicBezTo>
                    <a:cubicBezTo>
                      <a:pt x="65" y="173"/>
                      <a:pt x="78" y="150"/>
                      <a:pt x="86" y="125"/>
                    </a:cubicBezTo>
                    <a:cubicBezTo>
                      <a:pt x="95" y="99"/>
                      <a:pt x="125" y="11"/>
                      <a:pt x="100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54" y="0"/>
                      <a:pt x="67" y="69"/>
                      <a:pt x="62" y="101"/>
                    </a:cubicBezTo>
                    <a:cubicBezTo>
                      <a:pt x="56" y="133"/>
                      <a:pt x="0" y="232"/>
                      <a:pt x="40" y="257"/>
                    </a:cubicBezTo>
                    <a:lnTo>
                      <a:pt x="43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353"/>
              <p:cNvSpPr/>
              <p:nvPr/>
            </p:nvSpPr>
            <p:spPr bwMode="auto">
              <a:xfrm>
                <a:off x="4489" y="1157"/>
                <a:ext cx="46" cy="163"/>
              </a:xfrm>
              <a:custGeom>
                <a:avLst/>
                <a:gdLst>
                  <a:gd name="T0" fmla="*/ 60 w 82"/>
                  <a:gd name="T1" fmla="*/ 0 h 298"/>
                  <a:gd name="T2" fmla="*/ 65 w 82"/>
                  <a:gd name="T3" fmla="*/ 147 h 298"/>
                  <a:gd name="T4" fmla="*/ 49 w 82"/>
                  <a:gd name="T5" fmla="*/ 237 h 298"/>
                  <a:gd name="T6" fmla="*/ 34 w 82"/>
                  <a:gd name="T7" fmla="*/ 298 h 298"/>
                  <a:gd name="T8" fmla="*/ 33 w 82"/>
                  <a:gd name="T9" fmla="*/ 296 h 298"/>
                  <a:gd name="T10" fmla="*/ 38 w 82"/>
                  <a:gd name="T11" fmla="*/ 123 h 298"/>
                  <a:gd name="T12" fmla="*/ 51 w 82"/>
                  <a:gd name="T13" fmla="*/ 9 h 298"/>
                  <a:gd name="T14" fmla="*/ 60 w 82"/>
                  <a:gd name="T15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298">
                    <a:moveTo>
                      <a:pt x="60" y="0"/>
                    </a:moveTo>
                    <a:cubicBezTo>
                      <a:pt x="82" y="38"/>
                      <a:pt x="70" y="104"/>
                      <a:pt x="65" y="147"/>
                    </a:cubicBezTo>
                    <a:cubicBezTo>
                      <a:pt x="63" y="177"/>
                      <a:pt x="54" y="207"/>
                      <a:pt x="49" y="237"/>
                    </a:cubicBezTo>
                    <a:cubicBezTo>
                      <a:pt x="45" y="257"/>
                      <a:pt x="46" y="284"/>
                      <a:pt x="34" y="298"/>
                    </a:cubicBezTo>
                    <a:cubicBezTo>
                      <a:pt x="33" y="296"/>
                      <a:pt x="33" y="296"/>
                      <a:pt x="33" y="296"/>
                    </a:cubicBezTo>
                    <a:cubicBezTo>
                      <a:pt x="0" y="279"/>
                      <a:pt x="37" y="154"/>
                      <a:pt x="38" y="123"/>
                    </a:cubicBezTo>
                    <a:cubicBezTo>
                      <a:pt x="37" y="90"/>
                      <a:pt x="16" y="41"/>
                      <a:pt x="51" y="9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354"/>
              <p:cNvSpPr/>
              <p:nvPr/>
            </p:nvSpPr>
            <p:spPr bwMode="auto">
              <a:xfrm>
                <a:off x="4563" y="1070"/>
                <a:ext cx="57" cy="128"/>
              </a:xfrm>
              <a:custGeom>
                <a:avLst/>
                <a:gdLst>
                  <a:gd name="T0" fmla="*/ 66 w 103"/>
                  <a:gd name="T1" fmla="*/ 33 h 234"/>
                  <a:gd name="T2" fmla="*/ 80 w 103"/>
                  <a:gd name="T3" fmla="*/ 0 h 234"/>
                  <a:gd name="T4" fmla="*/ 80 w 103"/>
                  <a:gd name="T5" fmla="*/ 1 h 234"/>
                  <a:gd name="T6" fmla="*/ 83 w 103"/>
                  <a:gd name="T7" fmla="*/ 117 h 234"/>
                  <a:gd name="T8" fmla="*/ 36 w 103"/>
                  <a:gd name="T9" fmla="*/ 226 h 234"/>
                  <a:gd name="T10" fmla="*/ 67 w 103"/>
                  <a:gd name="T11" fmla="*/ 32 h 234"/>
                  <a:gd name="T12" fmla="*/ 66 w 103"/>
                  <a:gd name="T13" fmla="*/ 3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34">
                    <a:moveTo>
                      <a:pt x="66" y="33"/>
                    </a:moveTo>
                    <a:cubicBezTo>
                      <a:pt x="68" y="33"/>
                      <a:pt x="77" y="6"/>
                      <a:pt x="80" y="0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103" y="26"/>
                      <a:pt x="90" y="86"/>
                      <a:pt x="83" y="117"/>
                    </a:cubicBezTo>
                    <a:cubicBezTo>
                      <a:pt x="78" y="136"/>
                      <a:pt x="64" y="234"/>
                      <a:pt x="36" y="226"/>
                    </a:cubicBezTo>
                    <a:cubicBezTo>
                      <a:pt x="0" y="185"/>
                      <a:pt x="70" y="80"/>
                      <a:pt x="67" y="32"/>
                    </a:cubicBezTo>
                    <a:lnTo>
                      <a:pt x="6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355"/>
              <p:cNvSpPr/>
              <p:nvPr/>
            </p:nvSpPr>
            <p:spPr bwMode="auto">
              <a:xfrm>
                <a:off x="4497" y="1201"/>
                <a:ext cx="61" cy="161"/>
              </a:xfrm>
              <a:custGeom>
                <a:avLst/>
                <a:gdLst>
                  <a:gd name="T0" fmla="*/ 53 w 112"/>
                  <a:gd name="T1" fmla="*/ 52 h 294"/>
                  <a:gd name="T2" fmla="*/ 43 w 112"/>
                  <a:gd name="T3" fmla="*/ 115 h 294"/>
                  <a:gd name="T4" fmla="*/ 32 w 112"/>
                  <a:gd name="T5" fmla="*/ 189 h 294"/>
                  <a:gd name="T6" fmla="*/ 31 w 112"/>
                  <a:gd name="T7" fmla="*/ 195 h 294"/>
                  <a:gd name="T8" fmla="*/ 31 w 112"/>
                  <a:gd name="T9" fmla="*/ 195 h 294"/>
                  <a:gd name="T10" fmla="*/ 31 w 112"/>
                  <a:gd name="T11" fmla="*/ 195 h 294"/>
                  <a:gd name="T12" fmla="*/ 29 w 112"/>
                  <a:gd name="T13" fmla="*/ 292 h 294"/>
                  <a:gd name="T14" fmla="*/ 30 w 112"/>
                  <a:gd name="T15" fmla="*/ 294 h 294"/>
                  <a:gd name="T16" fmla="*/ 30 w 112"/>
                  <a:gd name="T17" fmla="*/ 294 h 294"/>
                  <a:gd name="T18" fmla="*/ 56 w 112"/>
                  <a:gd name="T19" fmla="*/ 215 h 294"/>
                  <a:gd name="T20" fmla="*/ 89 w 112"/>
                  <a:gd name="T21" fmla="*/ 125 h 294"/>
                  <a:gd name="T22" fmla="*/ 95 w 112"/>
                  <a:gd name="T23" fmla="*/ 8 h 294"/>
                  <a:gd name="T24" fmla="*/ 54 w 112"/>
                  <a:gd name="T25" fmla="*/ 48 h 294"/>
                  <a:gd name="T26" fmla="*/ 53 w 112"/>
                  <a:gd name="T27" fmla="*/ 5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294">
                    <a:moveTo>
                      <a:pt x="53" y="52"/>
                    </a:moveTo>
                    <a:cubicBezTo>
                      <a:pt x="52" y="73"/>
                      <a:pt x="48" y="94"/>
                      <a:pt x="43" y="115"/>
                    </a:cubicBezTo>
                    <a:cubicBezTo>
                      <a:pt x="37" y="139"/>
                      <a:pt x="37" y="164"/>
                      <a:pt x="32" y="189"/>
                    </a:cubicBezTo>
                    <a:cubicBezTo>
                      <a:pt x="32" y="191"/>
                      <a:pt x="31" y="193"/>
                      <a:pt x="31" y="195"/>
                    </a:cubicBezTo>
                    <a:cubicBezTo>
                      <a:pt x="31" y="197"/>
                      <a:pt x="31" y="194"/>
                      <a:pt x="31" y="195"/>
                    </a:cubicBezTo>
                    <a:cubicBezTo>
                      <a:pt x="31" y="195"/>
                      <a:pt x="31" y="195"/>
                      <a:pt x="31" y="195"/>
                    </a:cubicBezTo>
                    <a:cubicBezTo>
                      <a:pt x="33" y="229"/>
                      <a:pt x="0" y="276"/>
                      <a:pt x="29" y="292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48" y="291"/>
                      <a:pt x="49" y="233"/>
                      <a:pt x="56" y="215"/>
                    </a:cubicBezTo>
                    <a:cubicBezTo>
                      <a:pt x="69" y="186"/>
                      <a:pt x="82" y="158"/>
                      <a:pt x="89" y="125"/>
                    </a:cubicBezTo>
                    <a:cubicBezTo>
                      <a:pt x="97" y="95"/>
                      <a:pt x="112" y="34"/>
                      <a:pt x="95" y="8"/>
                    </a:cubicBezTo>
                    <a:cubicBezTo>
                      <a:pt x="76" y="0"/>
                      <a:pt x="56" y="33"/>
                      <a:pt x="54" y="48"/>
                    </a:cubicBezTo>
                    <a:lnTo>
                      <a:pt x="5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356"/>
              <p:cNvSpPr/>
              <p:nvPr/>
            </p:nvSpPr>
            <p:spPr bwMode="auto">
              <a:xfrm>
                <a:off x="4605" y="1129"/>
                <a:ext cx="104" cy="143"/>
              </a:xfrm>
              <a:custGeom>
                <a:avLst/>
                <a:gdLst>
                  <a:gd name="T0" fmla="*/ 0 w 188"/>
                  <a:gd name="T1" fmla="*/ 38 h 261"/>
                  <a:gd name="T2" fmla="*/ 8 w 188"/>
                  <a:gd name="T3" fmla="*/ 0 h 261"/>
                  <a:gd name="T4" fmla="*/ 9 w 188"/>
                  <a:gd name="T5" fmla="*/ 0 h 261"/>
                  <a:gd name="T6" fmla="*/ 43 w 188"/>
                  <a:gd name="T7" fmla="*/ 31 h 261"/>
                  <a:gd name="T8" fmla="*/ 101 w 188"/>
                  <a:gd name="T9" fmla="*/ 99 h 261"/>
                  <a:gd name="T10" fmla="*/ 156 w 188"/>
                  <a:gd name="T11" fmla="*/ 255 h 261"/>
                  <a:gd name="T12" fmla="*/ 78 w 188"/>
                  <a:gd name="T13" fmla="*/ 129 h 261"/>
                  <a:gd name="T14" fmla="*/ 0 w 188"/>
                  <a:gd name="T15" fmla="*/ 37 h 261"/>
                  <a:gd name="T16" fmla="*/ 0 w 188"/>
                  <a:gd name="T17" fmla="*/ 3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261">
                    <a:moveTo>
                      <a:pt x="0" y="38"/>
                    </a:moveTo>
                    <a:cubicBezTo>
                      <a:pt x="4" y="29"/>
                      <a:pt x="9" y="1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4" y="2"/>
                      <a:pt x="33" y="20"/>
                      <a:pt x="43" y="31"/>
                    </a:cubicBezTo>
                    <a:cubicBezTo>
                      <a:pt x="63" y="55"/>
                      <a:pt x="82" y="72"/>
                      <a:pt x="101" y="99"/>
                    </a:cubicBezTo>
                    <a:cubicBezTo>
                      <a:pt x="123" y="135"/>
                      <a:pt x="188" y="237"/>
                      <a:pt x="156" y="255"/>
                    </a:cubicBezTo>
                    <a:cubicBezTo>
                      <a:pt x="129" y="261"/>
                      <a:pt x="99" y="159"/>
                      <a:pt x="78" y="129"/>
                    </a:cubicBezTo>
                    <a:cubicBezTo>
                      <a:pt x="63" y="104"/>
                      <a:pt x="1" y="58"/>
                      <a:pt x="0" y="37"/>
                    </a:cubicBez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357"/>
              <p:cNvSpPr/>
              <p:nvPr/>
            </p:nvSpPr>
            <p:spPr bwMode="auto">
              <a:xfrm>
                <a:off x="4438" y="341"/>
                <a:ext cx="160" cy="296"/>
              </a:xfrm>
              <a:custGeom>
                <a:avLst/>
                <a:gdLst>
                  <a:gd name="T0" fmla="*/ 8 w 291"/>
                  <a:gd name="T1" fmla="*/ 536 h 540"/>
                  <a:gd name="T2" fmla="*/ 100 w 291"/>
                  <a:gd name="T3" fmla="*/ 224 h 540"/>
                  <a:gd name="T4" fmla="*/ 200 w 291"/>
                  <a:gd name="T5" fmla="*/ 91 h 540"/>
                  <a:gd name="T6" fmla="*/ 290 w 291"/>
                  <a:gd name="T7" fmla="*/ 6 h 540"/>
                  <a:gd name="T8" fmla="*/ 283 w 291"/>
                  <a:gd name="T9" fmla="*/ 3 h 540"/>
                  <a:gd name="T10" fmla="*/ 183 w 291"/>
                  <a:gd name="T11" fmla="*/ 98 h 540"/>
                  <a:gd name="T12" fmla="*/ 90 w 291"/>
                  <a:gd name="T13" fmla="*/ 229 h 540"/>
                  <a:gd name="T14" fmla="*/ 1 w 291"/>
                  <a:gd name="T15" fmla="*/ 537 h 540"/>
                  <a:gd name="T16" fmla="*/ 8 w 291"/>
                  <a:gd name="T17" fmla="*/ 536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1" h="540">
                    <a:moveTo>
                      <a:pt x="8" y="536"/>
                    </a:moveTo>
                    <a:cubicBezTo>
                      <a:pt x="21" y="428"/>
                      <a:pt x="50" y="321"/>
                      <a:pt x="100" y="224"/>
                    </a:cubicBezTo>
                    <a:cubicBezTo>
                      <a:pt x="126" y="176"/>
                      <a:pt x="160" y="128"/>
                      <a:pt x="200" y="91"/>
                    </a:cubicBezTo>
                    <a:cubicBezTo>
                      <a:pt x="231" y="64"/>
                      <a:pt x="270" y="44"/>
                      <a:pt x="290" y="6"/>
                    </a:cubicBezTo>
                    <a:cubicBezTo>
                      <a:pt x="291" y="3"/>
                      <a:pt x="285" y="0"/>
                      <a:pt x="283" y="3"/>
                    </a:cubicBezTo>
                    <a:cubicBezTo>
                      <a:pt x="262" y="45"/>
                      <a:pt x="216" y="67"/>
                      <a:pt x="183" y="98"/>
                    </a:cubicBezTo>
                    <a:cubicBezTo>
                      <a:pt x="145" y="135"/>
                      <a:pt x="114" y="183"/>
                      <a:pt x="90" y="229"/>
                    </a:cubicBezTo>
                    <a:cubicBezTo>
                      <a:pt x="40" y="323"/>
                      <a:pt x="14" y="432"/>
                      <a:pt x="1" y="537"/>
                    </a:cubicBezTo>
                    <a:cubicBezTo>
                      <a:pt x="0" y="540"/>
                      <a:pt x="8" y="540"/>
                      <a:pt x="8" y="5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358"/>
              <p:cNvSpPr/>
              <p:nvPr/>
            </p:nvSpPr>
            <p:spPr bwMode="auto">
              <a:xfrm>
                <a:off x="4284" y="632"/>
                <a:ext cx="461" cy="88"/>
              </a:xfrm>
              <a:custGeom>
                <a:avLst/>
                <a:gdLst>
                  <a:gd name="T0" fmla="*/ 837 w 839"/>
                  <a:gd name="T1" fmla="*/ 159 h 161"/>
                  <a:gd name="T2" fmla="*/ 425 w 839"/>
                  <a:gd name="T3" fmla="*/ 5 h 161"/>
                  <a:gd name="T4" fmla="*/ 185 w 839"/>
                  <a:gd name="T5" fmla="*/ 14 h 161"/>
                  <a:gd name="T6" fmla="*/ 1 w 839"/>
                  <a:gd name="T7" fmla="*/ 83 h 161"/>
                  <a:gd name="T8" fmla="*/ 9 w 839"/>
                  <a:gd name="T9" fmla="*/ 85 h 161"/>
                  <a:gd name="T10" fmla="*/ 176 w 839"/>
                  <a:gd name="T11" fmla="*/ 19 h 161"/>
                  <a:gd name="T12" fmla="*/ 404 w 839"/>
                  <a:gd name="T13" fmla="*/ 10 h 161"/>
                  <a:gd name="T14" fmla="*/ 829 w 839"/>
                  <a:gd name="T15" fmla="*/ 158 h 161"/>
                  <a:gd name="T16" fmla="*/ 837 w 839"/>
                  <a:gd name="T17" fmla="*/ 15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9" h="161">
                    <a:moveTo>
                      <a:pt x="837" y="159"/>
                    </a:moveTo>
                    <a:cubicBezTo>
                      <a:pt x="729" y="51"/>
                      <a:pt x="573" y="13"/>
                      <a:pt x="425" y="5"/>
                    </a:cubicBezTo>
                    <a:cubicBezTo>
                      <a:pt x="347" y="0"/>
                      <a:pt x="264" y="6"/>
                      <a:pt x="185" y="14"/>
                    </a:cubicBezTo>
                    <a:cubicBezTo>
                      <a:pt x="124" y="21"/>
                      <a:pt x="39" y="28"/>
                      <a:pt x="1" y="83"/>
                    </a:cubicBezTo>
                    <a:cubicBezTo>
                      <a:pt x="0" y="84"/>
                      <a:pt x="7" y="87"/>
                      <a:pt x="9" y="85"/>
                    </a:cubicBezTo>
                    <a:cubicBezTo>
                      <a:pt x="45" y="34"/>
                      <a:pt x="119" y="27"/>
                      <a:pt x="176" y="19"/>
                    </a:cubicBezTo>
                    <a:cubicBezTo>
                      <a:pt x="251" y="9"/>
                      <a:pt x="328" y="8"/>
                      <a:pt x="404" y="10"/>
                    </a:cubicBezTo>
                    <a:cubicBezTo>
                      <a:pt x="555" y="14"/>
                      <a:pt x="719" y="48"/>
                      <a:pt x="829" y="158"/>
                    </a:cubicBezTo>
                    <a:cubicBezTo>
                      <a:pt x="831" y="160"/>
                      <a:pt x="839" y="161"/>
                      <a:pt x="8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359"/>
              <p:cNvSpPr/>
              <p:nvPr/>
            </p:nvSpPr>
            <p:spPr bwMode="auto">
              <a:xfrm>
                <a:off x="4739" y="717"/>
                <a:ext cx="134" cy="278"/>
              </a:xfrm>
              <a:custGeom>
                <a:avLst/>
                <a:gdLst>
                  <a:gd name="T0" fmla="*/ 242 w 245"/>
                  <a:gd name="T1" fmla="*/ 500 h 508"/>
                  <a:gd name="T2" fmla="*/ 139 w 245"/>
                  <a:gd name="T3" fmla="*/ 243 h 508"/>
                  <a:gd name="T4" fmla="*/ 9 w 245"/>
                  <a:gd name="T5" fmla="*/ 2 h 508"/>
                  <a:gd name="T6" fmla="*/ 3 w 245"/>
                  <a:gd name="T7" fmla="*/ 5 h 508"/>
                  <a:gd name="T8" fmla="*/ 137 w 245"/>
                  <a:gd name="T9" fmla="*/ 267 h 508"/>
                  <a:gd name="T10" fmla="*/ 236 w 245"/>
                  <a:gd name="T11" fmla="*/ 503 h 508"/>
                  <a:gd name="T12" fmla="*/ 242 w 245"/>
                  <a:gd name="T13" fmla="*/ 50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508">
                    <a:moveTo>
                      <a:pt x="242" y="500"/>
                    </a:moveTo>
                    <a:cubicBezTo>
                      <a:pt x="171" y="431"/>
                      <a:pt x="160" y="335"/>
                      <a:pt x="139" y="243"/>
                    </a:cubicBezTo>
                    <a:cubicBezTo>
                      <a:pt x="119" y="151"/>
                      <a:pt x="72" y="71"/>
                      <a:pt x="9" y="2"/>
                    </a:cubicBezTo>
                    <a:cubicBezTo>
                      <a:pt x="7" y="0"/>
                      <a:pt x="0" y="1"/>
                      <a:pt x="3" y="5"/>
                    </a:cubicBezTo>
                    <a:cubicBezTo>
                      <a:pt x="73" y="81"/>
                      <a:pt x="116" y="166"/>
                      <a:pt x="137" y="267"/>
                    </a:cubicBezTo>
                    <a:cubicBezTo>
                      <a:pt x="155" y="353"/>
                      <a:pt x="171" y="438"/>
                      <a:pt x="236" y="503"/>
                    </a:cubicBezTo>
                    <a:cubicBezTo>
                      <a:pt x="241" y="508"/>
                      <a:pt x="245" y="503"/>
                      <a:pt x="242" y="5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360"/>
              <p:cNvSpPr/>
              <p:nvPr/>
            </p:nvSpPr>
            <p:spPr bwMode="auto">
              <a:xfrm>
                <a:off x="4266" y="676"/>
                <a:ext cx="195" cy="453"/>
              </a:xfrm>
              <a:custGeom>
                <a:avLst/>
                <a:gdLst>
                  <a:gd name="T0" fmla="*/ 34 w 356"/>
                  <a:gd name="T1" fmla="*/ 2 h 826"/>
                  <a:gd name="T2" fmla="*/ 15 w 356"/>
                  <a:gd name="T3" fmla="*/ 216 h 826"/>
                  <a:gd name="T4" fmla="*/ 79 w 356"/>
                  <a:gd name="T5" fmla="*/ 444 h 826"/>
                  <a:gd name="T6" fmla="*/ 347 w 356"/>
                  <a:gd name="T7" fmla="*/ 825 h 826"/>
                  <a:gd name="T8" fmla="*/ 352 w 356"/>
                  <a:gd name="T9" fmla="*/ 824 h 826"/>
                  <a:gd name="T10" fmla="*/ 83 w 356"/>
                  <a:gd name="T11" fmla="*/ 437 h 826"/>
                  <a:gd name="T12" fmla="*/ 23 w 356"/>
                  <a:gd name="T13" fmla="*/ 225 h 826"/>
                  <a:gd name="T14" fmla="*/ 42 w 356"/>
                  <a:gd name="T15" fmla="*/ 4 h 826"/>
                  <a:gd name="T16" fmla="*/ 35 w 356"/>
                  <a:gd name="T17" fmla="*/ 3 h 826"/>
                  <a:gd name="T18" fmla="*/ 34 w 356"/>
                  <a:gd name="T19" fmla="*/ 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6" h="825">
                    <a:moveTo>
                      <a:pt x="34" y="2"/>
                    </a:moveTo>
                    <a:cubicBezTo>
                      <a:pt x="0" y="68"/>
                      <a:pt x="4" y="145"/>
                      <a:pt x="15" y="216"/>
                    </a:cubicBezTo>
                    <a:cubicBezTo>
                      <a:pt x="27" y="294"/>
                      <a:pt x="50" y="371"/>
                      <a:pt x="79" y="444"/>
                    </a:cubicBezTo>
                    <a:cubicBezTo>
                      <a:pt x="134" y="586"/>
                      <a:pt x="220" y="735"/>
                      <a:pt x="347" y="825"/>
                    </a:cubicBezTo>
                    <a:cubicBezTo>
                      <a:pt x="349" y="826"/>
                      <a:pt x="356" y="826"/>
                      <a:pt x="352" y="824"/>
                    </a:cubicBezTo>
                    <a:cubicBezTo>
                      <a:pt x="223" y="732"/>
                      <a:pt x="139" y="581"/>
                      <a:pt x="83" y="437"/>
                    </a:cubicBezTo>
                    <a:cubicBezTo>
                      <a:pt x="56" y="369"/>
                      <a:pt x="36" y="297"/>
                      <a:pt x="23" y="225"/>
                    </a:cubicBezTo>
                    <a:cubicBezTo>
                      <a:pt x="11" y="152"/>
                      <a:pt x="7" y="72"/>
                      <a:pt x="42" y="4"/>
                    </a:cubicBezTo>
                    <a:cubicBezTo>
                      <a:pt x="43" y="3"/>
                      <a:pt x="36" y="0"/>
                      <a:pt x="35" y="3"/>
                    </a:cubicBez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361"/>
              <p:cNvSpPr/>
              <p:nvPr/>
            </p:nvSpPr>
            <p:spPr bwMode="auto">
              <a:xfrm>
                <a:off x="4472" y="1137"/>
                <a:ext cx="56" cy="17"/>
              </a:xfrm>
              <a:custGeom>
                <a:avLst/>
                <a:gdLst>
                  <a:gd name="T0" fmla="*/ 3 w 102"/>
                  <a:gd name="T1" fmla="*/ 3 h 31"/>
                  <a:gd name="T2" fmla="*/ 99 w 102"/>
                  <a:gd name="T3" fmla="*/ 30 h 31"/>
                  <a:gd name="T4" fmla="*/ 99 w 102"/>
                  <a:gd name="T5" fmla="*/ 28 h 31"/>
                  <a:gd name="T6" fmla="*/ 4 w 102"/>
                  <a:gd name="T7" fmla="*/ 1 h 31"/>
                  <a:gd name="T8" fmla="*/ 3 w 102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1">
                    <a:moveTo>
                      <a:pt x="3" y="3"/>
                    </a:moveTo>
                    <a:cubicBezTo>
                      <a:pt x="34" y="16"/>
                      <a:pt x="65" y="26"/>
                      <a:pt x="99" y="30"/>
                    </a:cubicBezTo>
                    <a:cubicBezTo>
                      <a:pt x="102" y="31"/>
                      <a:pt x="101" y="28"/>
                      <a:pt x="99" y="28"/>
                    </a:cubicBezTo>
                    <a:cubicBezTo>
                      <a:pt x="65" y="23"/>
                      <a:pt x="35" y="14"/>
                      <a:pt x="4" y="1"/>
                    </a:cubicBezTo>
                    <a:cubicBezTo>
                      <a:pt x="2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362"/>
              <p:cNvSpPr/>
              <p:nvPr/>
            </p:nvSpPr>
            <p:spPr bwMode="auto">
              <a:xfrm>
                <a:off x="4098" y="926"/>
                <a:ext cx="219" cy="318"/>
              </a:xfrm>
              <a:custGeom>
                <a:avLst/>
                <a:gdLst>
                  <a:gd name="T0" fmla="*/ 389 w 398"/>
                  <a:gd name="T1" fmla="*/ 1 h 580"/>
                  <a:gd name="T2" fmla="*/ 258 w 398"/>
                  <a:gd name="T3" fmla="*/ 91 h 580"/>
                  <a:gd name="T4" fmla="*/ 124 w 398"/>
                  <a:gd name="T5" fmla="*/ 230 h 580"/>
                  <a:gd name="T6" fmla="*/ 38 w 398"/>
                  <a:gd name="T7" fmla="*/ 392 h 580"/>
                  <a:gd name="T8" fmla="*/ 1 w 398"/>
                  <a:gd name="T9" fmla="*/ 575 h 580"/>
                  <a:gd name="T10" fmla="*/ 8 w 398"/>
                  <a:gd name="T11" fmla="*/ 578 h 580"/>
                  <a:gd name="T12" fmla="*/ 38 w 398"/>
                  <a:gd name="T13" fmla="*/ 418 h 580"/>
                  <a:gd name="T14" fmla="*/ 126 w 398"/>
                  <a:gd name="T15" fmla="*/ 240 h 580"/>
                  <a:gd name="T16" fmla="*/ 252 w 398"/>
                  <a:gd name="T17" fmla="*/ 105 h 580"/>
                  <a:gd name="T18" fmla="*/ 395 w 398"/>
                  <a:gd name="T19" fmla="*/ 4 h 580"/>
                  <a:gd name="T20" fmla="*/ 389 w 398"/>
                  <a:gd name="T21" fmla="*/ 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580">
                    <a:moveTo>
                      <a:pt x="389" y="1"/>
                    </a:moveTo>
                    <a:cubicBezTo>
                      <a:pt x="340" y="24"/>
                      <a:pt x="298" y="56"/>
                      <a:pt x="258" y="91"/>
                    </a:cubicBezTo>
                    <a:cubicBezTo>
                      <a:pt x="209" y="134"/>
                      <a:pt x="164" y="179"/>
                      <a:pt x="124" y="230"/>
                    </a:cubicBezTo>
                    <a:cubicBezTo>
                      <a:pt x="86" y="280"/>
                      <a:pt x="57" y="333"/>
                      <a:pt x="38" y="392"/>
                    </a:cubicBezTo>
                    <a:cubicBezTo>
                      <a:pt x="19" y="451"/>
                      <a:pt x="33" y="521"/>
                      <a:pt x="1" y="575"/>
                    </a:cubicBezTo>
                    <a:cubicBezTo>
                      <a:pt x="0" y="578"/>
                      <a:pt x="7" y="580"/>
                      <a:pt x="8" y="578"/>
                    </a:cubicBezTo>
                    <a:cubicBezTo>
                      <a:pt x="36" y="530"/>
                      <a:pt x="26" y="470"/>
                      <a:pt x="38" y="418"/>
                    </a:cubicBezTo>
                    <a:cubicBezTo>
                      <a:pt x="54" y="352"/>
                      <a:pt x="85" y="293"/>
                      <a:pt x="126" y="240"/>
                    </a:cubicBezTo>
                    <a:cubicBezTo>
                      <a:pt x="163" y="190"/>
                      <a:pt x="206" y="146"/>
                      <a:pt x="252" y="105"/>
                    </a:cubicBezTo>
                    <a:cubicBezTo>
                      <a:pt x="296" y="66"/>
                      <a:pt x="341" y="30"/>
                      <a:pt x="395" y="4"/>
                    </a:cubicBezTo>
                    <a:cubicBezTo>
                      <a:pt x="398" y="3"/>
                      <a:pt x="391" y="0"/>
                      <a:pt x="38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363"/>
              <p:cNvSpPr/>
              <p:nvPr/>
            </p:nvSpPr>
            <p:spPr bwMode="auto">
              <a:xfrm>
                <a:off x="4098" y="1240"/>
                <a:ext cx="328" cy="126"/>
              </a:xfrm>
              <a:custGeom>
                <a:avLst/>
                <a:gdLst>
                  <a:gd name="T0" fmla="*/ 4 w 597"/>
                  <a:gd name="T1" fmla="*/ 6 h 229"/>
                  <a:gd name="T2" fmla="*/ 112 w 597"/>
                  <a:gd name="T3" fmla="*/ 75 h 229"/>
                  <a:gd name="T4" fmla="*/ 249 w 597"/>
                  <a:gd name="T5" fmla="*/ 152 h 229"/>
                  <a:gd name="T6" fmla="*/ 593 w 597"/>
                  <a:gd name="T7" fmla="*/ 220 h 229"/>
                  <a:gd name="T8" fmla="*/ 590 w 597"/>
                  <a:gd name="T9" fmla="*/ 216 h 229"/>
                  <a:gd name="T10" fmla="*/ 229 w 597"/>
                  <a:gd name="T11" fmla="*/ 138 h 229"/>
                  <a:gd name="T12" fmla="*/ 104 w 597"/>
                  <a:gd name="T13" fmla="*/ 63 h 229"/>
                  <a:gd name="T14" fmla="*/ 7 w 597"/>
                  <a:gd name="T15" fmla="*/ 2 h 229"/>
                  <a:gd name="T16" fmla="*/ 4 w 597"/>
                  <a:gd name="T17" fmla="*/ 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7" h="229">
                    <a:moveTo>
                      <a:pt x="4" y="6"/>
                    </a:moveTo>
                    <a:cubicBezTo>
                      <a:pt x="44" y="23"/>
                      <a:pt x="77" y="48"/>
                      <a:pt x="112" y="75"/>
                    </a:cubicBezTo>
                    <a:cubicBezTo>
                      <a:pt x="154" y="107"/>
                      <a:pt x="200" y="131"/>
                      <a:pt x="249" y="152"/>
                    </a:cubicBezTo>
                    <a:cubicBezTo>
                      <a:pt x="360" y="199"/>
                      <a:pt x="471" y="229"/>
                      <a:pt x="593" y="220"/>
                    </a:cubicBezTo>
                    <a:cubicBezTo>
                      <a:pt x="597" y="220"/>
                      <a:pt x="593" y="215"/>
                      <a:pt x="590" y="216"/>
                    </a:cubicBezTo>
                    <a:cubicBezTo>
                      <a:pt x="462" y="225"/>
                      <a:pt x="345" y="189"/>
                      <a:pt x="229" y="138"/>
                    </a:cubicBezTo>
                    <a:cubicBezTo>
                      <a:pt x="184" y="118"/>
                      <a:pt x="143" y="93"/>
                      <a:pt x="104" y="63"/>
                    </a:cubicBezTo>
                    <a:cubicBezTo>
                      <a:pt x="74" y="39"/>
                      <a:pt x="43" y="17"/>
                      <a:pt x="7" y="2"/>
                    </a:cubicBezTo>
                    <a:cubicBezTo>
                      <a:pt x="4" y="0"/>
                      <a:pt x="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364"/>
              <p:cNvSpPr/>
              <p:nvPr/>
            </p:nvSpPr>
            <p:spPr bwMode="auto">
              <a:xfrm>
                <a:off x="4740" y="607"/>
                <a:ext cx="238" cy="114"/>
              </a:xfrm>
              <a:custGeom>
                <a:avLst/>
                <a:gdLst>
                  <a:gd name="T0" fmla="*/ 7 w 432"/>
                  <a:gd name="T1" fmla="*/ 205 h 208"/>
                  <a:gd name="T2" fmla="*/ 187 w 432"/>
                  <a:gd name="T3" fmla="*/ 12 h 208"/>
                  <a:gd name="T4" fmla="*/ 423 w 432"/>
                  <a:gd name="T5" fmla="*/ 138 h 208"/>
                  <a:gd name="T6" fmla="*/ 429 w 432"/>
                  <a:gd name="T7" fmla="*/ 136 h 208"/>
                  <a:gd name="T8" fmla="*/ 190 w 432"/>
                  <a:gd name="T9" fmla="*/ 7 h 208"/>
                  <a:gd name="T10" fmla="*/ 0 w 432"/>
                  <a:gd name="T11" fmla="*/ 203 h 208"/>
                  <a:gd name="T12" fmla="*/ 7 w 432"/>
                  <a:gd name="T13" fmla="*/ 20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2" h="208">
                    <a:moveTo>
                      <a:pt x="7" y="205"/>
                    </a:moveTo>
                    <a:cubicBezTo>
                      <a:pt x="13" y="106"/>
                      <a:pt x="90" y="26"/>
                      <a:pt x="187" y="12"/>
                    </a:cubicBezTo>
                    <a:cubicBezTo>
                      <a:pt x="276" y="0"/>
                      <a:pt x="375" y="68"/>
                      <a:pt x="423" y="138"/>
                    </a:cubicBezTo>
                    <a:cubicBezTo>
                      <a:pt x="425" y="141"/>
                      <a:pt x="432" y="140"/>
                      <a:pt x="429" y="136"/>
                    </a:cubicBezTo>
                    <a:cubicBezTo>
                      <a:pt x="378" y="63"/>
                      <a:pt x="282" y="1"/>
                      <a:pt x="190" y="7"/>
                    </a:cubicBezTo>
                    <a:cubicBezTo>
                      <a:pt x="89" y="14"/>
                      <a:pt x="6" y="104"/>
                      <a:pt x="0" y="203"/>
                    </a:cubicBezTo>
                    <a:cubicBezTo>
                      <a:pt x="0" y="206"/>
                      <a:pt x="7" y="208"/>
                      <a:pt x="7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365"/>
              <p:cNvSpPr/>
              <p:nvPr/>
            </p:nvSpPr>
            <p:spPr bwMode="auto">
              <a:xfrm>
                <a:off x="4829" y="680"/>
                <a:ext cx="148" cy="512"/>
              </a:xfrm>
              <a:custGeom>
                <a:avLst/>
                <a:gdLst>
                  <a:gd name="T0" fmla="*/ 262 w 269"/>
                  <a:gd name="T1" fmla="*/ 4 h 934"/>
                  <a:gd name="T2" fmla="*/ 235 w 269"/>
                  <a:gd name="T3" fmla="*/ 316 h 934"/>
                  <a:gd name="T4" fmla="*/ 197 w 269"/>
                  <a:gd name="T5" fmla="*/ 444 h 934"/>
                  <a:gd name="T6" fmla="*/ 129 w 269"/>
                  <a:gd name="T7" fmla="*/ 582 h 934"/>
                  <a:gd name="T8" fmla="*/ 97 w 269"/>
                  <a:gd name="T9" fmla="*/ 682 h 934"/>
                  <a:gd name="T10" fmla="*/ 101 w 269"/>
                  <a:gd name="T11" fmla="*/ 779 h 934"/>
                  <a:gd name="T12" fmla="*/ 93 w 269"/>
                  <a:gd name="T13" fmla="*/ 881 h 934"/>
                  <a:gd name="T14" fmla="*/ 6 w 269"/>
                  <a:gd name="T15" fmla="*/ 925 h 934"/>
                  <a:gd name="T16" fmla="*/ 4 w 269"/>
                  <a:gd name="T17" fmla="*/ 930 h 934"/>
                  <a:gd name="T18" fmla="*/ 82 w 269"/>
                  <a:gd name="T19" fmla="*/ 912 h 934"/>
                  <a:gd name="T20" fmla="*/ 109 w 269"/>
                  <a:gd name="T21" fmla="*/ 834 h 934"/>
                  <a:gd name="T22" fmla="*/ 105 w 269"/>
                  <a:gd name="T23" fmla="*/ 726 h 934"/>
                  <a:gd name="T24" fmla="*/ 122 w 269"/>
                  <a:gd name="T25" fmla="*/ 612 h 934"/>
                  <a:gd name="T26" fmla="*/ 192 w 269"/>
                  <a:gd name="T27" fmla="*/ 478 h 934"/>
                  <a:gd name="T28" fmla="*/ 238 w 269"/>
                  <a:gd name="T29" fmla="*/ 339 h 934"/>
                  <a:gd name="T30" fmla="*/ 269 w 269"/>
                  <a:gd name="T31" fmla="*/ 5 h 934"/>
                  <a:gd name="T32" fmla="*/ 262 w 269"/>
                  <a:gd name="T33" fmla="*/ 4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9" h="934">
                    <a:moveTo>
                      <a:pt x="262" y="4"/>
                    </a:moveTo>
                    <a:cubicBezTo>
                      <a:pt x="246" y="107"/>
                      <a:pt x="254" y="213"/>
                      <a:pt x="235" y="316"/>
                    </a:cubicBezTo>
                    <a:cubicBezTo>
                      <a:pt x="227" y="360"/>
                      <a:pt x="213" y="403"/>
                      <a:pt x="197" y="444"/>
                    </a:cubicBezTo>
                    <a:cubicBezTo>
                      <a:pt x="179" y="493"/>
                      <a:pt x="153" y="537"/>
                      <a:pt x="129" y="582"/>
                    </a:cubicBezTo>
                    <a:cubicBezTo>
                      <a:pt x="112" y="614"/>
                      <a:pt x="98" y="647"/>
                      <a:pt x="97" y="682"/>
                    </a:cubicBezTo>
                    <a:cubicBezTo>
                      <a:pt x="95" y="715"/>
                      <a:pt x="100" y="747"/>
                      <a:pt x="101" y="779"/>
                    </a:cubicBezTo>
                    <a:cubicBezTo>
                      <a:pt x="103" y="813"/>
                      <a:pt x="104" y="848"/>
                      <a:pt x="93" y="881"/>
                    </a:cubicBezTo>
                    <a:cubicBezTo>
                      <a:pt x="79" y="921"/>
                      <a:pt x="44" y="930"/>
                      <a:pt x="6" y="925"/>
                    </a:cubicBezTo>
                    <a:cubicBezTo>
                      <a:pt x="1" y="924"/>
                      <a:pt x="0" y="929"/>
                      <a:pt x="4" y="930"/>
                    </a:cubicBezTo>
                    <a:cubicBezTo>
                      <a:pt x="31" y="934"/>
                      <a:pt x="62" y="933"/>
                      <a:pt x="82" y="912"/>
                    </a:cubicBezTo>
                    <a:cubicBezTo>
                      <a:pt x="102" y="891"/>
                      <a:pt x="107" y="862"/>
                      <a:pt x="109" y="834"/>
                    </a:cubicBezTo>
                    <a:cubicBezTo>
                      <a:pt x="111" y="798"/>
                      <a:pt x="107" y="762"/>
                      <a:pt x="105" y="726"/>
                    </a:cubicBezTo>
                    <a:cubicBezTo>
                      <a:pt x="102" y="685"/>
                      <a:pt x="106" y="650"/>
                      <a:pt x="122" y="612"/>
                    </a:cubicBezTo>
                    <a:cubicBezTo>
                      <a:pt x="142" y="566"/>
                      <a:pt x="173" y="525"/>
                      <a:pt x="192" y="478"/>
                    </a:cubicBezTo>
                    <a:cubicBezTo>
                      <a:pt x="211" y="433"/>
                      <a:pt x="227" y="386"/>
                      <a:pt x="238" y="339"/>
                    </a:cubicBezTo>
                    <a:cubicBezTo>
                      <a:pt x="262" y="229"/>
                      <a:pt x="252" y="116"/>
                      <a:pt x="269" y="5"/>
                    </a:cubicBezTo>
                    <a:cubicBezTo>
                      <a:pt x="269" y="2"/>
                      <a:pt x="262" y="0"/>
                      <a:pt x="26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366"/>
              <p:cNvSpPr/>
              <p:nvPr/>
            </p:nvSpPr>
            <p:spPr bwMode="auto">
              <a:xfrm>
                <a:off x="4454" y="1082"/>
                <a:ext cx="407" cy="392"/>
              </a:xfrm>
              <a:custGeom>
                <a:avLst/>
                <a:gdLst>
                  <a:gd name="T0" fmla="*/ 734 w 739"/>
                  <a:gd name="T1" fmla="*/ 1 h 715"/>
                  <a:gd name="T2" fmla="*/ 708 w 739"/>
                  <a:gd name="T3" fmla="*/ 101 h 715"/>
                  <a:gd name="T4" fmla="*/ 662 w 739"/>
                  <a:gd name="T5" fmla="*/ 224 h 715"/>
                  <a:gd name="T6" fmla="*/ 548 w 739"/>
                  <a:gd name="T7" fmla="*/ 334 h 715"/>
                  <a:gd name="T8" fmla="*/ 484 w 739"/>
                  <a:gd name="T9" fmla="*/ 410 h 715"/>
                  <a:gd name="T10" fmla="*/ 326 w 739"/>
                  <a:gd name="T11" fmla="*/ 581 h 715"/>
                  <a:gd name="T12" fmla="*/ 3 w 739"/>
                  <a:gd name="T13" fmla="*/ 691 h 715"/>
                  <a:gd name="T14" fmla="*/ 3 w 739"/>
                  <a:gd name="T15" fmla="*/ 692 h 715"/>
                  <a:gd name="T16" fmla="*/ 280 w 739"/>
                  <a:gd name="T17" fmla="*/ 620 h 715"/>
                  <a:gd name="T18" fmla="*/ 472 w 739"/>
                  <a:gd name="T19" fmla="*/ 435 h 715"/>
                  <a:gd name="T20" fmla="*/ 536 w 739"/>
                  <a:gd name="T21" fmla="*/ 353 h 715"/>
                  <a:gd name="T22" fmla="*/ 656 w 739"/>
                  <a:gd name="T23" fmla="*/ 238 h 715"/>
                  <a:gd name="T24" fmla="*/ 711 w 739"/>
                  <a:gd name="T25" fmla="*/ 120 h 715"/>
                  <a:gd name="T26" fmla="*/ 739 w 739"/>
                  <a:gd name="T27" fmla="*/ 2 h 715"/>
                  <a:gd name="T28" fmla="*/ 734 w 739"/>
                  <a:gd name="T29" fmla="*/ 1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9" h="715">
                    <a:moveTo>
                      <a:pt x="734" y="1"/>
                    </a:moveTo>
                    <a:cubicBezTo>
                      <a:pt x="717" y="30"/>
                      <a:pt x="714" y="69"/>
                      <a:pt x="708" y="101"/>
                    </a:cubicBezTo>
                    <a:cubicBezTo>
                      <a:pt x="700" y="147"/>
                      <a:pt x="692" y="187"/>
                      <a:pt x="662" y="224"/>
                    </a:cubicBezTo>
                    <a:cubicBezTo>
                      <a:pt x="630" y="266"/>
                      <a:pt x="585" y="296"/>
                      <a:pt x="548" y="334"/>
                    </a:cubicBezTo>
                    <a:cubicBezTo>
                      <a:pt x="525" y="358"/>
                      <a:pt x="504" y="384"/>
                      <a:pt x="484" y="410"/>
                    </a:cubicBezTo>
                    <a:cubicBezTo>
                      <a:pt x="437" y="474"/>
                      <a:pt x="386" y="529"/>
                      <a:pt x="326" y="581"/>
                    </a:cubicBezTo>
                    <a:cubicBezTo>
                      <a:pt x="242" y="652"/>
                      <a:pt x="116" y="715"/>
                      <a:pt x="3" y="691"/>
                    </a:cubicBezTo>
                    <a:cubicBezTo>
                      <a:pt x="0" y="690"/>
                      <a:pt x="0" y="692"/>
                      <a:pt x="3" y="692"/>
                    </a:cubicBezTo>
                    <a:cubicBezTo>
                      <a:pt x="99" y="713"/>
                      <a:pt x="201" y="671"/>
                      <a:pt x="280" y="620"/>
                    </a:cubicBezTo>
                    <a:cubicBezTo>
                      <a:pt x="354" y="572"/>
                      <a:pt x="420" y="505"/>
                      <a:pt x="472" y="435"/>
                    </a:cubicBezTo>
                    <a:cubicBezTo>
                      <a:pt x="492" y="407"/>
                      <a:pt x="513" y="379"/>
                      <a:pt x="536" y="353"/>
                    </a:cubicBezTo>
                    <a:cubicBezTo>
                      <a:pt x="573" y="312"/>
                      <a:pt x="618" y="278"/>
                      <a:pt x="656" y="238"/>
                    </a:cubicBezTo>
                    <a:cubicBezTo>
                      <a:pt x="689" y="204"/>
                      <a:pt x="703" y="164"/>
                      <a:pt x="711" y="120"/>
                    </a:cubicBezTo>
                    <a:cubicBezTo>
                      <a:pt x="717" y="82"/>
                      <a:pt x="718" y="35"/>
                      <a:pt x="739" y="2"/>
                    </a:cubicBezTo>
                    <a:cubicBezTo>
                      <a:pt x="739" y="2"/>
                      <a:pt x="735" y="0"/>
                      <a:pt x="73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367"/>
              <p:cNvSpPr/>
              <p:nvPr/>
            </p:nvSpPr>
            <p:spPr bwMode="auto">
              <a:xfrm>
                <a:off x="4411" y="1121"/>
                <a:ext cx="168" cy="341"/>
              </a:xfrm>
              <a:custGeom>
                <a:avLst/>
                <a:gdLst>
                  <a:gd name="T0" fmla="*/ 84 w 304"/>
                  <a:gd name="T1" fmla="*/ 621 h 622"/>
                  <a:gd name="T2" fmla="*/ 54 w 304"/>
                  <a:gd name="T3" fmla="*/ 272 h 622"/>
                  <a:gd name="T4" fmla="*/ 303 w 304"/>
                  <a:gd name="T5" fmla="*/ 4 h 622"/>
                  <a:gd name="T6" fmla="*/ 296 w 304"/>
                  <a:gd name="T7" fmla="*/ 1 h 622"/>
                  <a:gd name="T8" fmla="*/ 137 w 304"/>
                  <a:gd name="T9" fmla="*/ 122 h 622"/>
                  <a:gd name="T10" fmla="*/ 49 w 304"/>
                  <a:gd name="T11" fmla="*/ 264 h 622"/>
                  <a:gd name="T12" fmla="*/ 78 w 304"/>
                  <a:gd name="T13" fmla="*/ 620 h 622"/>
                  <a:gd name="T14" fmla="*/ 84 w 304"/>
                  <a:gd name="T15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4" h="622">
                    <a:moveTo>
                      <a:pt x="84" y="621"/>
                    </a:moveTo>
                    <a:cubicBezTo>
                      <a:pt x="23" y="521"/>
                      <a:pt x="10" y="382"/>
                      <a:pt x="54" y="272"/>
                    </a:cubicBezTo>
                    <a:cubicBezTo>
                      <a:pt x="101" y="153"/>
                      <a:pt x="191" y="64"/>
                      <a:pt x="303" y="4"/>
                    </a:cubicBezTo>
                    <a:cubicBezTo>
                      <a:pt x="304" y="3"/>
                      <a:pt x="298" y="0"/>
                      <a:pt x="296" y="1"/>
                    </a:cubicBezTo>
                    <a:cubicBezTo>
                      <a:pt x="237" y="33"/>
                      <a:pt x="182" y="72"/>
                      <a:pt x="137" y="122"/>
                    </a:cubicBezTo>
                    <a:cubicBezTo>
                      <a:pt x="100" y="164"/>
                      <a:pt x="73" y="214"/>
                      <a:pt x="49" y="264"/>
                    </a:cubicBezTo>
                    <a:cubicBezTo>
                      <a:pt x="0" y="372"/>
                      <a:pt x="16" y="520"/>
                      <a:pt x="78" y="620"/>
                    </a:cubicBezTo>
                    <a:cubicBezTo>
                      <a:pt x="79" y="622"/>
                      <a:pt x="85" y="622"/>
                      <a:pt x="84" y="6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368"/>
              <p:cNvSpPr/>
              <p:nvPr/>
            </p:nvSpPr>
            <p:spPr bwMode="auto">
              <a:xfrm>
                <a:off x="4928" y="843"/>
                <a:ext cx="148" cy="186"/>
              </a:xfrm>
              <a:custGeom>
                <a:avLst/>
                <a:gdLst>
                  <a:gd name="T0" fmla="*/ 48 w 270"/>
                  <a:gd name="T1" fmla="*/ 80 h 338"/>
                  <a:gd name="T2" fmla="*/ 188 w 270"/>
                  <a:gd name="T3" fmla="*/ 5 h 338"/>
                  <a:gd name="T4" fmla="*/ 256 w 270"/>
                  <a:gd name="T5" fmla="*/ 28 h 338"/>
                  <a:gd name="T6" fmla="*/ 254 w 270"/>
                  <a:gd name="T7" fmla="*/ 99 h 338"/>
                  <a:gd name="T8" fmla="*/ 151 w 270"/>
                  <a:gd name="T9" fmla="*/ 239 h 338"/>
                  <a:gd name="T10" fmla="*/ 2 w 270"/>
                  <a:gd name="T11" fmla="*/ 334 h 338"/>
                  <a:gd name="T12" fmla="*/ 8 w 270"/>
                  <a:gd name="T13" fmla="*/ 337 h 338"/>
                  <a:gd name="T14" fmla="*/ 179 w 270"/>
                  <a:gd name="T15" fmla="*/ 222 h 338"/>
                  <a:gd name="T16" fmla="*/ 269 w 270"/>
                  <a:gd name="T17" fmla="*/ 54 h 338"/>
                  <a:gd name="T18" fmla="*/ 199 w 270"/>
                  <a:gd name="T19" fmla="*/ 0 h 338"/>
                  <a:gd name="T20" fmla="*/ 41 w 270"/>
                  <a:gd name="T21" fmla="*/ 77 h 338"/>
                  <a:gd name="T22" fmla="*/ 48 w 270"/>
                  <a:gd name="T23" fmla="*/ 8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0" h="338">
                    <a:moveTo>
                      <a:pt x="48" y="80"/>
                    </a:moveTo>
                    <a:cubicBezTo>
                      <a:pt x="87" y="43"/>
                      <a:pt x="135" y="13"/>
                      <a:pt x="188" y="5"/>
                    </a:cubicBezTo>
                    <a:cubicBezTo>
                      <a:pt x="214" y="1"/>
                      <a:pt x="242" y="4"/>
                      <a:pt x="256" y="28"/>
                    </a:cubicBezTo>
                    <a:cubicBezTo>
                      <a:pt x="268" y="49"/>
                      <a:pt x="261" y="77"/>
                      <a:pt x="254" y="99"/>
                    </a:cubicBezTo>
                    <a:cubicBezTo>
                      <a:pt x="237" y="154"/>
                      <a:pt x="193" y="201"/>
                      <a:pt x="151" y="239"/>
                    </a:cubicBezTo>
                    <a:cubicBezTo>
                      <a:pt x="107" y="279"/>
                      <a:pt x="57" y="312"/>
                      <a:pt x="2" y="334"/>
                    </a:cubicBezTo>
                    <a:cubicBezTo>
                      <a:pt x="0" y="335"/>
                      <a:pt x="6" y="338"/>
                      <a:pt x="8" y="337"/>
                    </a:cubicBezTo>
                    <a:cubicBezTo>
                      <a:pt x="72" y="311"/>
                      <a:pt x="130" y="270"/>
                      <a:pt x="179" y="222"/>
                    </a:cubicBezTo>
                    <a:cubicBezTo>
                      <a:pt x="223" y="179"/>
                      <a:pt x="270" y="119"/>
                      <a:pt x="269" y="54"/>
                    </a:cubicBezTo>
                    <a:cubicBezTo>
                      <a:pt x="268" y="15"/>
                      <a:pt x="234" y="0"/>
                      <a:pt x="199" y="0"/>
                    </a:cubicBezTo>
                    <a:cubicBezTo>
                      <a:pt x="141" y="1"/>
                      <a:pt x="82" y="38"/>
                      <a:pt x="41" y="77"/>
                    </a:cubicBezTo>
                    <a:cubicBezTo>
                      <a:pt x="39" y="78"/>
                      <a:pt x="46" y="81"/>
                      <a:pt x="4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369"/>
              <p:cNvSpPr/>
              <p:nvPr/>
            </p:nvSpPr>
            <p:spPr bwMode="auto">
              <a:xfrm>
                <a:off x="4915" y="856"/>
                <a:ext cx="161" cy="444"/>
              </a:xfrm>
              <a:custGeom>
                <a:avLst/>
                <a:gdLst>
                  <a:gd name="T0" fmla="*/ 277 w 293"/>
                  <a:gd name="T1" fmla="*/ 2 h 810"/>
                  <a:gd name="T2" fmla="*/ 105 w 293"/>
                  <a:gd name="T3" fmla="*/ 157 h 810"/>
                  <a:gd name="T4" fmla="*/ 21 w 293"/>
                  <a:gd name="T5" fmla="*/ 222 h 810"/>
                  <a:gd name="T6" fmla="*/ 33 w 293"/>
                  <a:gd name="T7" fmla="*/ 325 h 810"/>
                  <a:gd name="T8" fmla="*/ 119 w 293"/>
                  <a:gd name="T9" fmla="*/ 431 h 810"/>
                  <a:gd name="T10" fmla="*/ 191 w 293"/>
                  <a:gd name="T11" fmla="*/ 582 h 810"/>
                  <a:gd name="T12" fmla="*/ 232 w 293"/>
                  <a:gd name="T13" fmla="*/ 715 h 810"/>
                  <a:gd name="T14" fmla="*/ 262 w 293"/>
                  <a:gd name="T15" fmla="*/ 807 h 810"/>
                  <a:gd name="T16" fmla="*/ 269 w 293"/>
                  <a:gd name="T17" fmla="*/ 809 h 810"/>
                  <a:gd name="T18" fmla="*/ 245 w 293"/>
                  <a:gd name="T19" fmla="*/ 728 h 810"/>
                  <a:gd name="T20" fmla="*/ 203 w 293"/>
                  <a:gd name="T21" fmla="*/ 608 h 810"/>
                  <a:gd name="T22" fmla="*/ 143 w 293"/>
                  <a:gd name="T23" fmla="*/ 457 h 810"/>
                  <a:gd name="T24" fmla="*/ 49 w 293"/>
                  <a:gd name="T25" fmla="*/ 339 h 810"/>
                  <a:gd name="T26" fmla="*/ 27 w 293"/>
                  <a:gd name="T27" fmla="*/ 223 h 810"/>
                  <a:gd name="T28" fmla="*/ 138 w 293"/>
                  <a:gd name="T29" fmla="*/ 148 h 810"/>
                  <a:gd name="T30" fmla="*/ 284 w 293"/>
                  <a:gd name="T31" fmla="*/ 3 h 810"/>
                  <a:gd name="T32" fmla="*/ 277 w 293"/>
                  <a:gd name="T33" fmla="*/ 2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3" h="810">
                    <a:moveTo>
                      <a:pt x="277" y="2"/>
                    </a:moveTo>
                    <a:cubicBezTo>
                      <a:pt x="287" y="99"/>
                      <a:pt x="176" y="127"/>
                      <a:pt x="105" y="157"/>
                    </a:cubicBezTo>
                    <a:cubicBezTo>
                      <a:pt x="71" y="171"/>
                      <a:pt x="40" y="189"/>
                      <a:pt x="21" y="222"/>
                    </a:cubicBezTo>
                    <a:cubicBezTo>
                      <a:pt x="0" y="256"/>
                      <a:pt x="13" y="294"/>
                      <a:pt x="33" y="325"/>
                    </a:cubicBezTo>
                    <a:cubicBezTo>
                      <a:pt x="57" y="363"/>
                      <a:pt x="92" y="395"/>
                      <a:pt x="119" y="431"/>
                    </a:cubicBezTo>
                    <a:cubicBezTo>
                      <a:pt x="153" y="476"/>
                      <a:pt x="180" y="526"/>
                      <a:pt x="191" y="582"/>
                    </a:cubicBezTo>
                    <a:cubicBezTo>
                      <a:pt x="201" y="628"/>
                      <a:pt x="212" y="672"/>
                      <a:pt x="232" y="715"/>
                    </a:cubicBezTo>
                    <a:cubicBezTo>
                      <a:pt x="247" y="745"/>
                      <a:pt x="261" y="773"/>
                      <a:pt x="262" y="807"/>
                    </a:cubicBezTo>
                    <a:cubicBezTo>
                      <a:pt x="262" y="809"/>
                      <a:pt x="269" y="810"/>
                      <a:pt x="269" y="809"/>
                    </a:cubicBezTo>
                    <a:cubicBezTo>
                      <a:pt x="268" y="779"/>
                      <a:pt x="258" y="754"/>
                      <a:pt x="245" y="728"/>
                    </a:cubicBezTo>
                    <a:cubicBezTo>
                      <a:pt x="226" y="689"/>
                      <a:pt x="212" y="650"/>
                      <a:pt x="203" y="608"/>
                    </a:cubicBezTo>
                    <a:cubicBezTo>
                      <a:pt x="191" y="552"/>
                      <a:pt x="175" y="505"/>
                      <a:pt x="143" y="457"/>
                    </a:cubicBezTo>
                    <a:cubicBezTo>
                      <a:pt x="116" y="415"/>
                      <a:pt x="80" y="379"/>
                      <a:pt x="49" y="339"/>
                    </a:cubicBezTo>
                    <a:cubicBezTo>
                      <a:pt x="23" y="305"/>
                      <a:pt x="7" y="264"/>
                      <a:pt x="27" y="223"/>
                    </a:cubicBezTo>
                    <a:cubicBezTo>
                      <a:pt x="49" y="182"/>
                      <a:pt x="98" y="165"/>
                      <a:pt x="138" y="148"/>
                    </a:cubicBezTo>
                    <a:cubicBezTo>
                      <a:pt x="205" y="122"/>
                      <a:pt x="293" y="90"/>
                      <a:pt x="284" y="3"/>
                    </a:cubicBezTo>
                    <a:cubicBezTo>
                      <a:pt x="284" y="1"/>
                      <a:pt x="277" y="0"/>
                      <a:pt x="27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370"/>
              <p:cNvSpPr/>
              <p:nvPr/>
            </p:nvSpPr>
            <p:spPr bwMode="auto">
              <a:xfrm>
                <a:off x="4701" y="1298"/>
                <a:ext cx="363" cy="201"/>
              </a:xfrm>
              <a:custGeom>
                <a:avLst/>
                <a:gdLst>
                  <a:gd name="T0" fmla="*/ 652 w 660"/>
                  <a:gd name="T1" fmla="*/ 0 h 366"/>
                  <a:gd name="T2" fmla="*/ 589 w 660"/>
                  <a:gd name="T3" fmla="*/ 60 h 366"/>
                  <a:gd name="T4" fmla="*/ 533 w 660"/>
                  <a:gd name="T5" fmla="*/ 174 h 366"/>
                  <a:gd name="T6" fmla="*/ 477 w 660"/>
                  <a:gd name="T7" fmla="*/ 282 h 366"/>
                  <a:gd name="T8" fmla="*/ 385 w 660"/>
                  <a:gd name="T9" fmla="*/ 343 h 366"/>
                  <a:gd name="T10" fmla="*/ 149 w 660"/>
                  <a:gd name="T11" fmla="*/ 298 h 366"/>
                  <a:gd name="T12" fmla="*/ 7 w 660"/>
                  <a:gd name="T13" fmla="*/ 61 h 366"/>
                  <a:gd name="T14" fmla="*/ 0 w 660"/>
                  <a:gd name="T15" fmla="*/ 62 h 366"/>
                  <a:gd name="T16" fmla="*/ 139 w 660"/>
                  <a:gd name="T17" fmla="*/ 296 h 366"/>
                  <a:gd name="T18" fmla="*/ 344 w 660"/>
                  <a:gd name="T19" fmla="*/ 353 h 366"/>
                  <a:gd name="T20" fmla="*/ 520 w 660"/>
                  <a:gd name="T21" fmla="*/ 222 h 366"/>
                  <a:gd name="T22" fmla="*/ 574 w 660"/>
                  <a:gd name="T23" fmla="*/ 100 h 366"/>
                  <a:gd name="T24" fmla="*/ 658 w 660"/>
                  <a:gd name="T25" fmla="*/ 3 h 366"/>
                  <a:gd name="T26" fmla="*/ 652 w 660"/>
                  <a:gd name="T27" fmla="*/ 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0" h="366">
                    <a:moveTo>
                      <a:pt x="652" y="0"/>
                    </a:moveTo>
                    <a:cubicBezTo>
                      <a:pt x="624" y="10"/>
                      <a:pt x="605" y="36"/>
                      <a:pt x="589" y="60"/>
                    </a:cubicBezTo>
                    <a:cubicBezTo>
                      <a:pt x="566" y="96"/>
                      <a:pt x="549" y="135"/>
                      <a:pt x="533" y="174"/>
                    </a:cubicBezTo>
                    <a:cubicBezTo>
                      <a:pt x="517" y="211"/>
                      <a:pt x="503" y="250"/>
                      <a:pt x="477" y="282"/>
                    </a:cubicBezTo>
                    <a:cubicBezTo>
                      <a:pt x="454" y="312"/>
                      <a:pt x="421" y="332"/>
                      <a:pt x="385" y="343"/>
                    </a:cubicBezTo>
                    <a:cubicBezTo>
                      <a:pt x="306" y="366"/>
                      <a:pt x="217" y="339"/>
                      <a:pt x="149" y="298"/>
                    </a:cubicBezTo>
                    <a:cubicBezTo>
                      <a:pt x="71" y="251"/>
                      <a:pt x="17" y="151"/>
                      <a:pt x="7" y="61"/>
                    </a:cubicBezTo>
                    <a:cubicBezTo>
                      <a:pt x="6" y="59"/>
                      <a:pt x="0" y="61"/>
                      <a:pt x="0" y="62"/>
                    </a:cubicBezTo>
                    <a:cubicBezTo>
                      <a:pt x="10" y="151"/>
                      <a:pt x="63" y="247"/>
                      <a:pt x="139" y="296"/>
                    </a:cubicBezTo>
                    <a:cubicBezTo>
                      <a:pt x="199" y="334"/>
                      <a:pt x="272" y="357"/>
                      <a:pt x="344" y="353"/>
                    </a:cubicBezTo>
                    <a:cubicBezTo>
                      <a:pt x="427" y="349"/>
                      <a:pt x="488" y="297"/>
                      <a:pt x="520" y="222"/>
                    </a:cubicBezTo>
                    <a:cubicBezTo>
                      <a:pt x="538" y="181"/>
                      <a:pt x="554" y="140"/>
                      <a:pt x="574" y="100"/>
                    </a:cubicBezTo>
                    <a:cubicBezTo>
                      <a:pt x="592" y="64"/>
                      <a:pt x="617" y="16"/>
                      <a:pt x="658" y="3"/>
                    </a:cubicBezTo>
                    <a:cubicBezTo>
                      <a:pt x="660" y="2"/>
                      <a:pt x="654" y="0"/>
                      <a:pt x="6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371"/>
              <p:cNvSpPr/>
              <p:nvPr/>
            </p:nvSpPr>
            <p:spPr bwMode="auto">
              <a:xfrm>
                <a:off x="4770" y="1031"/>
                <a:ext cx="81" cy="24"/>
              </a:xfrm>
              <a:custGeom>
                <a:avLst/>
                <a:gdLst>
                  <a:gd name="T0" fmla="*/ 144 w 147"/>
                  <a:gd name="T1" fmla="*/ 21 h 44"/>
                  <a:gd name="T2" fmla="*/ 2 w 147"/>
                  <a:gd name="T3" fmla="*/ 41 h 44"/>
                  <a:gd name="T4" fmla="*/ 6 w 147"/>
                  <a:gd name="T5" fmla="*/ 43 h 44"/>
                  <a:gd name="T6" fmla="*/ 142 w 147"/>
                  <a:gd name="T7" fmla="*/ 22 h 44"/>
                  <a:gd name="T8" fmla="*/ 144 w 147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44">
                    <a:moveTo>
                      <a:pt x="144" y="21"/>
                    </a:moveTo>
                    <a:cubicBezTo>
                      <a:pt x="90" y="3"/>
                      <a:pt x="44" y="0"/>
                      <a:pt x="2" y="41"/>
                    </a:cubicBezTo>
                    <a:cubicBezTo>
                      <a:pt x="0" y="42"/>
                      <a:pt x="5" y="44"/>
                      <a:pt x="6" y="43"/>
                    </a:cubicBezTo>
                    <a:cubicBezTo>
                      <a:pt x="47" y="4"/>
                      <a:pt x="91" y="5"/>
                      <a:pt x="142" y="22"/>
                    </a:cubicBezTo>
                    <a:cubicBezTo>
                      <a:pt x="144" y="23"/>
                      <a:pt x="147" y="22"/>
                      <a:pt x="14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372"/>
              <p:cNvSpPr/>
              <p:nvPr/>
            </p:nvSpPr>
            <p:spPr bwMode="auto">
              <a:xfrm>
                <a:off x="4759" y="1072"/>
                <a:ext cx="8" cy="17"/>
              </a:xfrm>
              <a:custGeom>
                <a:avLst/>
                <a:gdLst>
                  <a:gd name="T0" fmla="*/ 8 w 13"/>
                  <a:gd name="T1" fmla="*/ 1 h 31"/>
                  <a:gd name="T2" fmla="*/ 0 w 13"/>
                  <a:gd name="T3" fmla="*/ 29 h 31"/>
                  <a:gd name="T4" fmla="*/ 5 w 13"/>
                  <a:gd name="T5" fmla="*/ 30 h 31"/>
                  <a:gd name="T6" fmla="*/ 13 w 13"/>
                  <a:gd name="T7" fmla="*/ 2 h 31"/>
                  <a:gd name="T8" fmla="*/ 8 w 13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8" y="1"/>
                    </a:moveTo>
                    <a:cubicBezTo>
                      <a:pt x="4" y="10"/>
                      <a:pt x="2" y="19"/>
                      <a:pt x="0" y="29"/>
                    </a:cubicBezTo>
                    <a:cubicBezTo>
                      <a:pt x="0" y="30"/>
                      <a:pt x="4" y="31"/>
                      <a:pt x="5" y="30"/>
                    </a:cubicBezTo>
                    <a:cubicBezTo>
                      <a:pt x="6" y="20"/>
                      <a:pt x="9" y="11"/>
                      <a:pt x="13" y="2"/>
                    </a:cubicBezTo>
                    <a:cubicBezTo>
                      <a:pt x="13" y="1"/>
                      <a:pt x="9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373"/>
              <p:cNvSpPr/>
              <p:nvPr/>
            </p:nvSpPr>
            <p:spPr bwMode="auto">
              <a:xfrm>
                <a:off x="4593" y="342"/>
                <a:ext cx="272" cy="272"/>
              </a:xfrm>
              <a:custGeom>
                <a:avLst/>
                <a:gdLst>
                  <a:gd name="T0" fmla="*/ 4 w 494"/>
                  <a:gd name="T1" fmla="*/ 5 h 496"/>
                  <a:gd name="T2" fmla="*/ 353 w 494"/>
                  <a:gd name="T3" fmla="*/ 225 h 496"/>
                  <a:gd name="T4" fmla="*/ 487 w 494"/>
                  <a:gd name="T5" fmla="*/ 493 h 496"/>
                  <a:gd name="T6" fmla="*/ 494 w 494"/>
                  <a:gd name="T7" fmla="*/ 495 h 496"/>
                  <a:gd name="T8" fmla="*/ 351 w 494"/>
                  <a:gd name="T9" fmla="*/ 216 h 496"/>
                  <a:gd name="T10" fmla="*/ 4 w 494"/>
                  <a:gd name="T11" fmla="*/ 1 h 496"/>
                  <a:gd name="T12" fmla="*/ 4 w 494"/>
                  <a:gd name="T13" fmla="*/ 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2" h="496">
                    <a:moveTo>
                      <a:pt x="4" y="5"/>
                    </a:moveTo>
                    <a:cubicBezTo>
                      <a:pt x="142" y="37"/>
                      <a:pt x="260" y="120"/>
                      <a:pt x="353" y="225"/>
                    </a:cubicBezTo>
                    <a:cubicBezTo>
                      <a:pt x="419" y="300"/>
                      <a:pt x="464" y="396"/>
                      <a:pt x="487" y="493"/>
                    </a:cubicBezTo>
                    <a:cubicBezTo>
                      <a:pt x="487" y="495"/>
                      <a:pt x="494" y="496"/>
                      <a:pt x="494" y="495"/>
                    </a:cubicBezTo>
                    <a:cubicBezTo>
                      <a:pt x="470" y="392"/>
                      <a:pt x="422" y="294"/>
                      <a:pt x="351" y="216"/>
                    </a:cubicBezTo>
                    <a:cubicBezTo>
                      <a:pt x="259" y="113"/>
                      <a:pt x="140" y="33"/>
                      <a:pt x="4" y="1"/>
                    </a:cubicBezTo>
                    <a:cubicBezTo>
                      <a:pt x="0" y="0"/>
                      <a:pt x="0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374"/>
              <p:cNvSpPr/>
              <p:nvPr/>
            </p:nvSpPr>
            <p:spPr bwMode="auto">
              <a:xfrm>
                <a:off x="4486" y="971"/>
                <a:ext cx="115" cy="61"/>
              </a:xfrm>
              <a:custGeom>
                <a:avLst/>
                <a:gdLst>
                  <a:gd name="T0" fmla="*/ 7 w 209"/>
                  <a:gd name="T1" fmla="*/ 3 h 111"/>
                  <a:gd name="T2" fmla="*/ 108 w 209"/>
                  <a:gd name="T3" fmla="*/ 69 h 111"/>
                  <a:gd name="T4" fmla="*/ 202 w 209"/>
                  <a:gd name="T5" fmla="*/ 110 h 111"/>
                  <a:gd name="T6" fmla="*/ 204 w 209"/>
                  <a:gd name="T7" fmla="*/ 108 h 111"/>
                  <a:gd name="T8" fmla="*/ 66 w 209"/>
                  <a:gd name="T9" fmla="*/ 33 h 111"/>
                  <a:gd name="T10" fmla="*/ 4 w 209"/>
                  <a:gd name="T11" fmla="*/ 0 h 111"/>
                  <a:gd name="T12" fmla="*/ 7 w 209"/>
                  <a:gd name="T13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110">
                    <a:moveTo>
                      <a:pt x="7" y="3"/>
                    </a:moveTo>
                    <a:cubicBezTo>
                      <a:pt x="44" y="7"/>
                      <a:pt x="78" y="49"/>
                      <a:pt x="108" y="69"/>
                    </a:cubicBezTo>
                    <a:cubicBezTo>
                      <a:pt x="136" y="87"/>
                      <a:pt x="169" y="100"/>
                      <a:pt x="202" y="110"/>
                    </a:cubicBezTo>
                    <a:cubicBezTo>
                      <a:pt x="204" y="111"/>
                      <a:pt x="209" y="109"/>
                      <a:pt x="204" y="108"/>
                    </a:cubicBezTo>
                    <a:cubicBezTo>
                      <a:pt x="152" y="92"/>
                      <a:pt x="108" y="68"/>
                      <a:pt x="66" y="33"/>
                    </a:cubicBezTo>
                    <a:cubicBezTo>
                      <a:pt x="48" y="18"/>
                      <a:pt x="28" y="3"/>
                      <a:pt x="4" y="0"/>
                    </a:cubicBezTo>
                    <a:cubicBezTo>
                      <a:pt x="0" y="0"/>
                      <a:pt x="6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375"/>
              <p:cNvSpPr/>
              <p:nvPr/>
            </p:nvSpPr>
            <p:spPr bwMode="auto">
              <a:xfrm>
                <a:off x="4616" y="1036"/>
                <a:ext cx="242" cy="21"/>
              </a:xfrm>
              <a:custGeom>
                <a:avLst/>
                <a:gdLst>
                  <a:gd name="T0" fmla="*/ 4 w 440"/>
                  <a:gd name="T1" fmla="*/ 3 h 38"/>
                  <a:gd name="T2" fmla="*/ 205 w 440"/>
                  <a:gd name="T3" fmla="*/ 35 h 38"/>
                  <a:gd name="T4" fmla="*/ 438 w 440"/>
                  <a:gd name="T5" fmla="*/ 9 h 38"/>
                  <a:gd name="T6" fmla="*/ 431 w 440"/>
                  <a:gd name="T7" fmla="*/ 8 h 38"/>
                  <a:gd name="T8" fmla="*/ 225 w 440"/>
                  <a:gd name="T9" fmla="*/ 32 h 38"/>
                  <a:gd name="T10" fmla="*/ 4 w 440"/>
                  <a:gd name="T11" fmla="*/ 1 h 38"/>
                  <a:gd name="T12" fmla="*/ 4 w 440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0" h="38">
                    <a:moveTo>
                      <a:pt x="4" y="3"/>
                    </a:moveTo>
                    <a:cubicBezTo>
                      <a:pt x="69" y="24"/>
                      <a:pt x="137" y="32"/>
                      <a:pt x="205" y="35"/>
                    </a:cubicBezTo>
                    <a:cubicBezTo>
                      <a:pt x="283" y="38"/>
                      <a:pt x="363" y="34"/>
                      <a:pt x="438" y="9"/>
                    </a:cubicBezTo>
                    <a:cubicBezTo>
                      <a:pt x="440" y="9"/>
                      <a:pt x="433" y="7"/>
                      <a:pt x="431" y="8"/>
                    </a:cubicBezTo>
                    <a:cubicBezTo>
                      <a:pt x="364" y="29"/>
                      <a:pt x="295" y="33"/>
                      <a:pt x="225" y="32"/>
                    </a:cubicBezTo>
                    <a:cubicBezTo>
                      <a:pt x="152" y="32"/>
                      <a:pt x="76" y="21"/>
                      <a:pt x="4" y="1"/>
                    </a:cubicBezTo>
                    <a:cubicBezTo>
                      <a:pt x="2" y="0"/>
                      <a:pt x="0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376"/>
              <p:cNvSpPr/>
              <p:nvPr/>
            </p:nvSpPr>
            <p:spPr bwMode="auto">
              <a:xfrm>
                <a:off x="4610" y="1054"/>
                <a:ext cx="246" cy="21"/>
              </a:xfrm>
              <a:custGeom>
                <a:avLst/>
                <a:gdLst>
                  <a:gd name="T0" fmla="*/ 5 w 447"/>
                  <a:gd name="T1" fmla="*/ 2 h 39"/>
                  <a:gd name="T2" fmla="*/ 232 w 447"/>
                  <a:gd name="T3" fmla="*/ 35 h 39"/>
                  <a:gd name="T4" fmla="*/ 445 w 447"/>
                  <a:gd name="T5" fmla="*/ 9 h 39"/>
                  <a:gd name="T6" fmla="*/ 440 w 447"/>
                  <a:gd name="T7" fmla="*/ 6 h 39"/>
                  <a:gd name="T8" fmla="*/ 244 w 447"/>
                  <a:gd name="T9" fmla="*/ 33 h 39"/>
                  <a:gd name="T10" fmla="*/ 7 w 447"/>
                  <a:gd name="T11" fmla="*/ 1 h 39"/>
                  <a:gd name="T12" fmla="*/ 5 w 447"/>
                  <a:gd name="T1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39">
                    <a:moveTo>
                      <a:pt x="5" y="2"/>
                    </a:moveTo>
                    <a:cubicBezTo>
                      <a:pt x="78" y="26"/>
                      <a:pt x="156" y="31"/>
                      <a:pt x="232" y="35"/>
                    </a:cubicBezTo>
                    <a:cubicBezTo>
                      <a:pt x="305" y="39"/>
                      <a:pt x="375" y="29"/>
                      <a:pt x="445" y="9"/>
                    </a:cubicBezTo>
                    <a:cubicBezTo>
                      <a:pt x="447" y="8"/>
                      <a:pt x="441" y="6"/>
                      <a:pt x="440" y="6"/>
                    </a:cubicBezTo>
                    <a:cubicBezTo>
                      <a:pt x="375" y="24"/>
                      <a:pt x="311" y="35"/>
                      <a:pt x="244" y="33"/>
                    </a:cubicBezTo>
                    <a:cubicBezTo>
                      <a:pt x="166" y="31"/>
                      <a:pt x="83" y="22"/>
                      <a:pt x="7" y="1"/>
                    </a:cubicBezTo>
                    <a:cubicBezTo>
                      <a:pt x="5" y="0"/>
                      <a:pt x="0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377"/>
              <p:cNvSpPr/>
              <p:nvPr/>
            </p:nvSpPr>
            <p:spPr bwMode="auto">
              <a:xfrm>
                <a:off x="4485" y="974"/>
                <a:ext cx="112" cy="78"/>
              </a:xfrm>
              <a:custGeom>
                <a:avLst/>
                <a:gdLst>
                  <a:gd name="T0" fmla="*/ 6 w 204"/>
                  <a:gd name="T1" fmla="*/ 6 h 141"/>
                  <a:gd name="T2" fmla="*/ 50 w 204"/>
                  <a:gd name="T3" fmla="*/ 40 h 141"/>
                  <a:gd name="T4" fmla="*/ 84 w 204"/>
                  <a:gd name="T5" fmla="*/ 77 h 141"/>
                  <a:gd name="T6" fmla="*/ 203 w 204"/>
                  <a:gd name="T7" fmla="*/ 141 h 141"/>
                  <a:gd name="T8" fmla="*/ 204 w 204"/>
                  <a:gd name="T9" fmla="*/ 136 h 141"/>
                  <a:gd name="T10" fmla="*/ 69 w 204"/>
                  <a:gd name="T11" fmla="*/ 52 h 141"/>
                  <a:gd name="T12" fmla="*/ 5 w 204"/>
                  <a:gd name="T13" fmla="*/ 1 h 141"/>
                  <a:gd name="T14" fmla="*/ 6 w 204"/>
                  <a:gd name="T15" fmla="*/ 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41">
                    <a:moveTo>
                      <a:pt x="6" y="6"/>
                    </a:moveTo>
                    <a:cubicBezTo>
                      <a:pt x="24" y="6"/>
                      <a:pt x="40" y="28"/>
                      <a:pt x="50" y="40"/>
                    </a:cubicBezTo>
                    <a:cubicBezTo>
                      <a:pt x="62" y="52"/>
                      <a:pt x="72" y="66"/>
                      <a:pt x="84" y="77"/>
                    </a:cubicBezTo>
                    <a:cubicBezTo>
                      <a:pt x="119" y="107"/>
                      <a:pt x="160" y="127"/>
                      <a:pt x="203" y="141"/>
                    </a:cubicBezTo>
                    <a:cubicBezTo>
                      <a:pt x="204" y="136"/>
                      <a:pt x="204" y="136"/>
                      <a:pt x="204" y="136"/>
                    </a:cubicBezTo>
                    <a:cubicBezTo>
                      <a:pt x="152" y="119"/>
                      <a:pt x="106" y="94"/>
                      <a:pt x="69" y="52"/>
                    </a:cubicBezTo>
                    <a:cubicBezTo>
                      <a:pt x="54" y="35"/>
                      <a:pt x="31" y="0"/>
                      <a:pt x="5" y="1"/>
                    </a:cubicBezTo>
                    <a:cubicBezTo>
                      <a:pt x="0" y="1"/>
                      <a:pt x="2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378"/>
              <p:cNvSpPr/>
              <p:nvPr/>
            </p:nvSpPr>
            <p:spPr bwMode="auto">
              <a:xfrm>
                <a:off x="4575" y="992"/>
                <a:ext cx="45" cy="139"/>
              </a:xfrm>
              <a:custGeom>
                <a:avLst/>
                <a:gdLst>
                  <a:gd name="T0" fmla="*/ 76 w 81"/>
                  <a:gd name="T1" fmla="*/ 1 h 253"/>
                  <a:gd name="T2" fmla="*/ 61 w 81"/>
                  <a:gd name="T3" fmla="*/ 71 h 253"/>
                  <a:gd name="T4" fmla="*/ 42 w 81"/>
                  <a:gd name="T5" fmla="*/ 136 h 253"/>
                  <a:gd name="T6" fmla="*/ 12 w 81"/>
                  <a:gd name="T7" fmla="*/ 251 h 253"/>
                  <a:gd name="T8" fmla="*/ 17 w 81"/>
                  <a:gd name="T9" fmla="*/ 252 h 253"/>
                  <a:gd name="T10" fmla="*/ 47 w 81"/>
                  <a:gd name="T11" fmla="*/ 137 h 253"/>
                  <a:gd name="T12" fmla="*/ 81 w 81"/>
                  <a:gd name="T13" fmla="*/ 3 h 253"/>
                  <a:gd name="T14" fmla="*/ 76 w 81"/>
                  <a:gd name="T15" fmla="*/ 1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253">
                    <a:moveTo>
                      <a:pt x="76" y="1"/>
                    </a:moveTo>
                    <a:cubicBezTo>
                      <a:pt x="66" y="23"/>
                      <a:pt x="64" y="47"/>
                      <a:pt x="61" y="71"/>
                    </a:cubicBezTo>
                    <a:cubicBezTo>
                      <a:pt x="58" y="94"/>
                      <a:pt x="52" y="115"/>
                      <a:pt x="42" y="136"/>
                    </a:cubicBezTo>
                    <a:cubicBezTo>
                      <a:pt x="27" y="171"/>
                      <a:pt x="0" y="212"/>
                      <a:pt x="12" y="251"/>
                    </a:cubicBezTo>
                    <a:cubicBezTo>
                      <a:pt x="12" y="253"/>
                      <a:pt x="17" y="253"/>
                      <a:pt x="17" y="252"/>
                    </a:cubicBezTo>
                    <a:cubicBezTo>
                      <a:pt x="5" y="213"/>
                      <a:pt x="31" y="171"/>
                      <a:pt x="47" y="137"/>
                    </a:cubicBezTo>
                    <a:cubicBezTo>
                      <a:pt x="67" y="94"/>
                      <a:pt x="61" y="45"/>
                      <a:pt x="81" y="3"/>
                    </a:cubicBezTo>
                    <a:cubicBezTo>
                      <a:pt x="81" y="2"/>
                      <a:pt x="77" y="0"/>
                      <a:pt x="7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379"/>
              <p:cNvSpPr/>
              <p:nvPr/>
            </p:nvSpPr>
            <p:spPr bwMode="auto">
              <a:xfrm>
                <a:off x="4442" y="915"/>
                <a:ext cx="62" cy="135"/>
              </a:xfrm>
              <a:custGeom>
                <a:avLst/>
                <a:gdLst>
                  <a:gd name="T0" fmla="*/ 109 w 113"/>
                  <a:gd name="T1" fmla="*/ 2 h 247"/>
                  <a:gd name="T2" fmla="*/ 67 w 113"/>
                  <a:gd name="T3" fmla="*/ 110 h 247"/>
                  <a:gd name="T4" fmla="*/ 1 w 113"/>
                  <a:gd name="T5" fmla="*/ 242 h 247"/>
                  <a:gd name="T6" fmla="*/ 4 w 113"/>
                  <a:gd name="T7" fmla="*/ 246 h 247"/>
                  <a:gd name="T8" fmla="*/ 62 w 113"/>
                  <a:gd name="T9" fmla="*/ 136 h 247"/>
                  <a:gd name="T10" fmla="*/ 112 w 113"/>
                  <a:gd name="T11" fmla="*/ 6 h 247"/>
                  <a:gd name="T12" fmla="*/ 109 w 113"/>
                  <a:gd name="T13" fmla="*/ 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46">
                    <a:moveTo>
                      <a:pt x="109" y="2"/>
                    </a:moveTo>
                    <a:cubicBezTo>
                      <a:pt x="86" y="35"/>
                      <a:pt x="78" y="72"/>
                      <a:pt x="67" y="110"/>
                    </a:cubicBezTo>
                    <a:cubicBezTo>
                      <a:pt x="52" y="157"/>
                      <a:pt x="28" y="201"/>
                      <a:pt x="1" y="242"/>
                    </a:cubicBezTo>
                    <a:cubicBezTo>
                      <a:pt x="0" y="244"/>
                      <a:pt x="3" y="247"/>
                      <a:pt x="4" y="246"/>
                    </a:cubicBezTo>
                    <a:cubicBezTo>
                      <a:pt x="27" y="211"/>
                      <a:pt x="46" y="174"/>
                      <a:pt x="62" y="136"/>
                    </a:cubicBezTo>
                    <a:cubicBezTo>
                      <a:pt x="81" y="92"/>
                      <a:pt x="84" y="46"/>
                      <a:pt x="112" y="6"/>
                    </a:cubicBezTo>
                    <a:cubicBezTo>
                      <a:pt x="113" y="4"/>
                      <a:pt x="110" y="0"/>
                      <a:pt x="10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380"/>
              <p:cNvSpPr/>
              <p:nvPr/>
            </p:nvSpPr>
            <p:spPr bwMode="auto">
              <a:xfrm>
                <a:off x="4581" y="1070"/>
                <a:ext cx="28" cy="125"/>
              </a:xfrm>
              <a:custGeom>
                <a:avLst/>
                <a:gdLst>
                  <a:gd name="T0" fmla="*/ 46 w 51"/>
                  <a:gd name="T1" fmla="*/ 1 h 227"/>
                  <a:gd name="T2" fmla="*/ 32 w 51"/>
                  <a:gd name="T3" fmla="*/ 117 h 227"/>
                  <a:gd name="T4" fmla="*/ 1 w 51"/>
                  <a:gd name="T5" fmla="*/ 225 h 227"/>
                  <a:gd name="T6" fmla="*/ 5 w 51"/>
                  <a:gd name="T7" fmla="*/ 226 h 227"/>
                  <a:gd name="T8" fmla="*/ 35 w 51"/>
                  <a:gd name="T9" fmla="*/ 125 h 227"/>
                  <a:gd name="T10" fmla="*/ 45 w 51"/>
                  <a:gd name="T11" fmla="*/ 66 h 227"/>
                  <a:gd name="T12" fmla="*/ 50 w 51"/>
                  <a:gd name="T13" fmla="*/ 2 h 227"/>
                  <a:gd name="T14" fmla="*/ 46 w 51"/>
                  <a:gd name="T15" fmla="*/ 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26">
                    <a:moveTo>
                      <a:pt x="46" y="1"/>
                    </a:moveTo>
                    <a:cubicBezTo>
                      <a:pt x="38" y="40"/>
                      <a:pt x="42" y="79"/>
                      <a:pt x="32" y="117"/>
                    </a:cubicBezTo>
                    <a:cubicBezTo>
                      <a:pt x="24" y="153"/>
                      <a:pt x="18" y="191"/>
                      <a:pt x="1" y="225"/>
                    </a:cubicBezTo>
                    <a:cubicBezTo>
                      <a:pt x="0" y="226"/>
                      <a:pt x="5" y="227"/>
                      <a:pt x="5" y="226"/>
                    </a:cubicBezTo>
                    <a:cubicBezTo>
                      <a:pt x="21" y="195"/>
                      <a:pt x="28" y="159"/>
                      <a:pt x="35" y="125"/>
                    </a:cubicBezTo>
                    <a:cubicBezTo>
                      <a:pt x="40" y="105"/>
                      <a:pt x="44" y="87"/>
                      <a:pt x="45" y="66"/>
                    </a:cubicBezTo>
                    <a:cubicBezTo>
                      <a:pt x="46" y="45"/>
                      <a:pt x="46" y="24"/>
                      <a:pt x="50" y="2"/>
                    </a:cubicBezTo>
                    <a:cubicBezTo>
                      <a:pt x="51" y="1"/>
                      <a:pt x="46" y="0"/>
                      <a:pt x="4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381"/>
              <p:cNvSpPr/>
              <p:nvPr/>
            </p:nvSpPr>
            <p:spPr bwMode="auto">
              <a:xfrm>
                <a:off x="4608" y="1130"/>
                <a:ext cx="86" cy="138"/>
              </a:xfrm>
              <a:custGeom>
                <a:avLst/>
                <a:gdLst>
                  <a:gd name="T0" fmla="*/ 1 w 156"/>
                  <a:gd name="T1" fmla="*/ 5 h 252"/>
                  <a:gd name="T2" fmla="*/ 37 w 156"/>
                  <a:gd name="T3" fmla="*/ 55 h 252"/>
                  <a:gd name="T4" fmla="*/ 87 w 156"/>
                  <a:gd name="T5" fmla="*/ 116 h 252"/>
                  <a:gd name="T6" fmla="*/ 151 w 156"/>
                  <a:gd name="T7" fmla="*/ 250 h 252"/>
                  <a:gd name="T8" fmla="*/ 155 w 156"/>
                  <a:gd name="T9" fmla="*/ 250 h 252"/>
                  <a:gd name="T10" fmla="*/ 96 w 156"/>
                  <a:gd name="T11" fmla="*/ 121 h 252"/>
                  <a:gd name="T12" fmla="*/ 45 w 156"/>
                  <a:gd name="T13" fmla="*/ 60 h 252"/>
                  <a:gd name="T14" fmla="*/ 4 w 156"/>
                  <a:gd name="T15" fmla="*/ 1 h 252"/>
                  <a:gd name="T16" fmla="*/ 1 w 156"/>
                  <a:gd name="T17" fmla="*/ 5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251">
                    <a:moveTo>
                      <a:pt x="1" y="5"/>
                    </a:moveTo>
                    <a:cubicBezTo>
                      <a:pt x="14" y="22"/>
                      <a:pt x="24" y="38"/>
                      <a:pt x="37" y="55"/>
                    </a:cubicBezTo>
                    <a:cubicBezTo>
                      <a:pt x="52" y="77"/>
                      <a:pt x="71" y="95"/>
                      <a:pt x="87" y="116"/>
                    </a:cubicBezTo>
                    <a:cubicBezTo>
                      <a:pt x="118" y="155"/>
                      <a:pt x="133" y="204"/>
                      <a:pt x="151" y="250"/>
                    </a:cubicBezTo>
                    <a:cubicBezTo>
                      <a:pt x="151" y="252"/>
                      <a:pt x="156" y="252"/>
                      <a:pt x="155" y="250"/>
                    </a:cubicBezTo>
                    <a:cubicBezTo>
                      <a:pt x="139" y="206"/>
                      <a:pt x="124" y="159"/>
                      <a:pt x="96" y="121"/>
                    </a:cubicBezTo>
                    <a:cubicBezTo>
                      <a:pt x="80" y="100"/>
                      <a:pt x="61" y="81"/>
                      <a:pt x="45" y="60"/>
                    </a:cubicBezTo>
                    <a:cubicBezTo>
                      <a:pt x="31" y="41"/>
                      <a:pt x="18" y="20"/>
                      <a:pt x="4" y="1"/>
                    </a:cubicBezTo>
                    <a:cubicBezTo>
                      <a:pt x="2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382"/>
              <p:cNvSpPr/>
              <p:nvPr/>
            </p:nvSpPr>
            <p:spPr bwMode="auto">
              <a:xfrm>
                <a:off x="4508" y="1204"/>
                <a:ext cx="41" cy="158"/>
              </a:xfrm>
              <a:custGeom>
                <a:avLst/>
                <a:gdLst>
                  <a:gd name="T0" fmla="*/ 70 w 75"/>
                  <a:gd name="T1" fmla="*/ 1 h 289"/>
                  <a:gd name="T2" fmla="*/ 40 w 75"/>
                  <a:gd name="T3" fmla="*/ 152 h 289"/>
                  <a:gd name="T4" fmla="*/ 7 w 75"/>
                  <a:gd name="T5" fmla="*/ 287 h 289"/>
                  <a:gd name="T6" fmla="*/ 11 w 75"/>
                  <a:gd name="T7" fmla="*/ 289 h 289"/>
                  <a:gd name="T8" fmla="*/ 44 w 75"/>
                  <a:gd name="T9" fmla="*/ 154 h 289"/>
                  <a:gd name="T10" fmla="*/ 74 w 75"/>
                  <a:gd name="T11" fmla="*/ 2 h 289"/>
                  <a:gd name="T12" fmla="*/ 70 w 75"/>
                  <a:gd name="T13" fmla="*/ 1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89">
                    <a:moveTo>
                      <a:pt x="70" y="1"/>
                    </a:moveTo>
                    <a:cubicBezTo>
                      <a:pt x="45" y="47"/>
                      <a:pt x="57" y="103"/>
                      <a:pt x="40" y="152"/>
                    </a:cubicBezTo>
                    <a:cubicBezTo>
                      <a:pt x="25" y="195"/>
                      <a:pt x="0" y="241"/>
                      <a:pt x="7" y="287"/>
                    </a:cubicBezTo>
                    <a:cubicBezTo>
                      <a:pt x="7" y="289"/>
                      <a:pt x="11" y="289"/>
                      <a:pt x="11" y="289"/>
                    </a:cubicBezTo>
                    <a:cubicBezTo>
                      <a:pt x="4" y="242"/>
                      <a:pt x="29" y="196"/>
                      <a:pt x="44" y="154"/>
                    </a:cubicBezTo>
                    <a:cubicBezTo>
                      <a:pt x="62" y="105"/>
                      <a:pt x="50" y="48"/>
                      <a:pt x="74" y="2"/>
                    </a:cubicBezTo>
                    <a:cubicBezTo>
                      <a:pt x="75" y="1"/>
                      <a:pt x="70" y="0"/>
                      <a:pt x="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383"/>
              <p:cNvSpPr/>
              <p:nvPr/>
            </p:nvSpPr>
            <p:spPr bwMode="auto">
              <a:xfrm>
                <a:off x="4608" y="1061"/>
                <a:ext cx="217" cy="49"/>
              </a:xfrm>
              <a:custGeom>
                <a:avLst/>
                <a:gdLst>
                  <a:gd name="T0" fmla="*/ 1 w 395"/>
                  <a:gd name="T1" fmla="*/ 4 h 90"/>
                  <a:gd name="T2" fmla="*/ 167 w 395"/>
                  <a:gd name="T3" fmla="*/ 87 h 90"/>
                  <a:gd name="T4" fmla="*/ 274 w 395"/>
                  <a:gd name="T5" fmla="*/ 76 h 90"/>
                  <a:gd name="T6" fmla="*/ 393 w 395"/>
                  <a:gd name="T7" fmla="*/ 9 h 90"/>
                  <a:gd name="T8" fmla="*/ 385 w 395"/>
                  <a:gd name="T9" fmla="*/ 8 h 90"/>
                  <a:gd name="T10" fmla="*/ 295 w 395"/>
                  <a:gd name="T11" fmla="*/ 65 h 90"/>
                  <a:gd name="T12" fmla="*/ 186 w 395"/>
                  <a:gd name="T13" fmla="*/ 84 h 90"/>
                  <a:gd name="T14" fmla="*/ 6 w 395"/>
                  <a:gd name="T15" fmla="*/ 2 h 90"/>
                  <a:gd name="T16" fmla="*/ 1 w 395"/>
                  <a:gd name="T17" fmla="*/ 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5" h="90">
                    <a:moveTo>
                      <a:pt x="1" y="4"/>
                    </a:moveTo>
                    <a:cubicBezTo>
                      <a:pt x="39" y="57"/>
                      <a:pt x="104" y="81"/>
                      <a:pt x="167" y="87"/>
                    </a:cubicBezTo>
                    <a:cubicBezTo>
                      <a:pt x="203" y="90"/>
                      <a:pt x="239" y="86"/>
                      <a:pt x="274" y="76"/>
                    </a:cubicBezTo>
                    <a:cubicBezTo>
                      <a:pt x="321" y="64"/>
                      <a:pt x="355" y="38"/>
                      <a:pt x="393" y="9"/>
                    </a:cubicBezTo>
                    <a:cubicBezTo>
                      <a:pt x="395" y="8"/>
                      <a:pt x="387" y="7"/>
                      <a:pt x="385" y="8"/>
                    </a:cubicBezTo>
                    <a:cubicBezTo>
                      <a:pt x="356" y="30"/>
                      <a:pt x="330" y="51"/>
                      <a:pt x="295" y="65"/>
                    </a:cubicBezTo>
                    <a:cubicBezTo>
                      <a:pt x="260" y="78"/>
                      <a:pt x="223" y="84"/>
                      <a:pt x="186" y="84"/>
                    </a:cubicBezTo>
                    <a:cubicBezTo>
                      <a:pt x="120" y="85"/>
                      <a:pt x="46" y="58"/>
                      <a:pt x="6" y="2"/>
                    </a:cubicBezTo>
                    <a:cubicBezTo>
                      <a:pt x="5" y="0"/>
                      <a:pt x="0" y="1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384"/>
              <p:cNvSpPr/>
              <p:nvPr/>
            </p:nvSpPr>
            <p:spPr bwMode="auto">
              <a:xfrm>
                <a:off x="4610" y="1056"/>
                <a:ext cx="247" cy="70"/>
              </a:xfrm>
              <a:custGeom>
                <a:avLst/>
                <a:gdLst>
                  <a:gd name="T0" fmla="*/ 1 w 449"/>
                  <a:gd name="T1" fmla="*/ 38 h 128"/>
                  <a:gd name="T2" fmla="*/ 207 w 449"/>
                  <a:gd name="T3" fmla="*/ 123 h 128"/>
                  <a:gd name="T4" fmla="*/ 447 w 449"/>
                  <a:gd name="T5" fmla="*/ 5 h 128"/>
                  <a:gd name="T6" fmla="*/ 440 w 449"/>
                  <a:gd name="T7" fmla="*/ 2 h 128"/>
                  <a:gd name="T8" fmla="*/ 236 w 449"/>
                  <a:gd name="T9" fmla="*/ 116 h 128"/>
                  <a:gd name="T10" fmla="*/ 7 w 449"/>
                  <a:gd name="T11" fmla="*/ 39 h 128"/>
                  <a:gd name="T12" fmla="*/ 1 w 449"/>
                  <a:gd name="T13" fmla="*/ 3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9" h="128">
                    <a:moveTo>
                      <a:pt x="1" y="38"/>
                    </a:moveTo>
                    <a:cubicBezTo>
                      <a:pt x="46" y="105"/>
                      <a:pt x="131" y="125"/>
                      <a:pt x="207" y="123"/>
                    </a:cubicBezTo>
                    <a:cubicBezTo>
                      <a:pt x="303" y="120"/>
                      <a:pt x="377" y="66"/>
                      <a:pt x="447" y="5"/>
                    </a:cubicBezTo>
                    <a:cubicBezTo>
                      <a:pt x="449" y="3"/>
                      <a:pt x="442" y="0"/>
                      <a:pt x="440" y="2"/>
                    </a:cubicBezTo>
                    <a:cubicBezTo>
                      <a:pt x="380" y="55"/>
                      <a:pt x="317" y="104"/>
                      <a:pt x="236" y="116"/>
                    </a:cubicBezTo>
                    <a:cubicBezTo>
                      <a:pt x="155" y="128"/>
                      <a:pt x="55" y="110"/>
                      <a:pt x="7" y="39"/>
                    </a:cubicBezTo>
                    <a:cubicBezTo>
                      <a:pt x="5" y="37"/>
                      <a:pt x="0" y="36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385"/>
              <p:cNvSpPr/>
              <p:nvPr/>
            </p:nvSpPr>
            <p:spPr bwMode="auto">
              <a:xfrm>
                <a:off x="4626" y="1105"/>
                <a:ext cx="163" cy="55"/>
              </a:xfrm>
              <a:custGeom>
                <a:avLst/>
                <a:gdLst>
                  <a:gd name="T0" fmla="*/ 4 w 297"/>
                  <a:gd name="T1" fmla="*/ 71 h 100"/>
                  <a:gd name="T2" fmla="*/ 295 w 297"/>
                  <a:gd name="T3" fmla="*/ 3 h 100"/>
                  <a:gd name="T4" fmla="*/ 286 w 297"/>
                  <a:gd name="T5" fmla="*/ 1 h 100"/>
                  <a:gd name="T6" fmla="*/ 5 w 297"/>
                  <a:gd name="T7" fmla="*/ 68 h 100"/>
                  <a:gd name="T8" fmla="*/ 4 w 297"/>
                  <a:gd name="T9" fmla="*/ 7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100">
                    <a:moveTo>
                      <a:pt x="4" y="71"/>
                    </a:moveTo>
                    <a:cubicBezTo>
                      <a:pt x="99" y="100"/>
                      <a:pt x="217" y="58"/>
                      <a:pt x="295" y="3"/>
                    </a:cubicBezTo>
                    <a:cubicBezTo>
                      <a:pt x="297" y="1"/>
                      <a:pt x="288" y="0"/>
                      <a:pt x="286" y="1"/>
                    </a:cubicBezTo>
                    <a:cubicBezTo>
                      <a:pt x="210" y="55"/>
                      <a:pt x="98" y="96"/>
                      <a:pt x="5" y="68"/>
                    </a:cubicBezTo>
                    <a:cubicBezTo>
                      <a:pt x="1" y="67"/>
                      <a:pt x="0" y="70"/>
                      <a:pt x="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386"/>
              <p:cNvSpPr/>
              <p:nvPr/>
            </p:nvSpPr>
            <p:spPr bwMode="auto">
              <a:xfrm>
                <a:off x="4639" y="1080"/>
                <a:ext cx="223" cy="88"/>
              </a:xfrm>
              <a:custGeom>
                <a:avLst/>
                <a:gdLst>
                  <a:gd name="T0" fmla="*/ 7 w 405"/>
                  <a:gd name="T1" fmla="*/ 147 h 162"/>
                  <a:gd name="T2" fmla="*/ 206 w 405"/>
                  <a:gd name="T3" fmla="*/ 123 h 162"/>
                  <a:gd name="T4" fmla="*/ 404 w 405"/>
                  <a:gd name="T5" fmla="*/ 7 h 162"/>
                  <a:gd name="T6" fmla="*/ 400 w 405"/>
                  <a:gd name="T7" fmla="*/ 2 h 162"/>
                  <a:gd name="T8" fmla="*/ 217 w 405"/>
                  <a:gd name="T9" fmla="*/ 113 h 162"/>
                  <a:gd name="T10" fmla="*/ 4 w 405"/>
                  <a:gd name="T11" fmla="*/ 143 h 162"/>
                  <a:gd name="T12" fmla="*/ 7 w 405"/>
                  <a:gd name="T13" fmla="*/ 14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5" h="162">
                    <a:moveTo>
                      <a:pt x="7" y="147"/>
                    </a:moveTo>
                    <a:cubicBezTo>
                      <a:pt x="71" y="162"/>
                      <a:pt x="144" y="145"/>
                      <a:pt x="206" y="123"/>
                    </a:cubicBezTo>
                    <a:cubicBezTo>
                      <a:pt x="275" y="99"/>
                      <a:pt x="353" y="62"/>
                      <a:pt x="404" y="7"/>
                    </a:cubicBezTo>
                    <a:cubicBezTo>
                      <a:pt x="405" y="5"/>
                      <a:pt x="402" y="0"/>
                      <a:pt x="400" y="2"/>
                    </a:cubicBezTo>
                    <a:cubicBezTo>
                      <a:pt x="353" y="54"/>
                      <a:pt x="281" y="87"/>
                      <a:pt x="217" y="113"/>
                    </a:cubicBezTo>
                    <a:cubicBezTo>
                      <a:pt x="155" y="140"/>
                      <a:pt x="71" y="159"/>
                      <a:pt x="4" y="143"/>
                    </a:cubicBezTo>
                    <a:cubicBezTo>
                      <a:pt x="0" y="142"/>
                      <a:pt x="2" y="146"/>
                      <a:pt x="7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387"/>
              <p:cNvSpPr/>
              <p:nvPr/>
            </p:nvSpPr>
            <p:spPr bwMode="auto">
              <a:xfrm>
                <a:off x="4667" y="1130"/>
                <a:ext cx="122" cy="66"/>
              </a:xfrm>
              <a:custGeom>
                <a:avLst/>
                <a:gdLst>
                  <a:gd name="T0" fmla="*/ 6 w 221"/>
                  <a:gd name="T1" fmla="*/ 120 h 120"/>
                  <a:gd name="T2" fmla="*/ 120 w 221"/>
                  <a:gd name="T3" fmla="*/ 68 h 120"/>
                  <a:gd name="T4" fmla="*/ 220 w 221"/>
                  <a:gd name="T5" fmla="*/ 4 h 120"/>
                  <a:gd name="T6" fmla="*/ 213 w 221"/>
                  <a:gd name="T7" fmla="*/ 1 h 120"/>
                  <a:gd name="T8" fmla="*/ 2 w 221"/>
                  <a:gd name="T9" fmla="*/ 116 h 120"/>
                  <a:gd name="T10" fmla="*/ 6 w 221"/>
                  <a:gd name="T1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120">
                    <a:moveTo>
                      <a:pt x="6" y="120"/>
                    </a:moveTo>
                    <a:cubicBezTo>
                      <a:pt x="47" y="109"/>
                      <a:pt x="83" y="88"/>
                      <a:pt x="120" y="68"/>
                    </a:cubicBezTo>
                    <a:cubicBezTo>
                      <a:pt x="155" y="49"/>
                      <a:pt x="188" y="27"/>
                      <a:pt x="220" y="4"/>
                    </a:cubicBezTo>
                    <a:cubicBezTo>
                      <a:pt x="221" y="3"/>
                      <a:pt x="215" y="0"/>
                      <a:pt x="213" y="1"/>
                    </a:cubicBezTo>
                    <a:cubicBezTo>
                      <a:pt x="150" y="48"/>
                      <a:pt x="78" y="96"/>
                      <a:pt x="2" y="116"/>
                    </a:cubicBezTo>
                    <a:cubicBezTo>
                      <a:pt x="0" y="117"/>
                      <a:pt x="4" y="120"/>
                      <a:pt x="6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388"/>
              <p:cNvSpPr/>
              <p:nvPr/>
            </p:nvSpPr>
            <p:spPr bwMode="auto">
              <a:xfrm>
                <a:off x="4674" y="1091"/>
                <a:ext cx="181" cy="117"/>
              </a:xfrm>
              <a:custGeom>
                <a:avLst/>
                <a:gdLst>
                  <a:gd name="T0" fmla="*/ 7 w 330"/>
                  <a:gd name="T1" fmla="*/ 214 h 214"/>
                  <a:gd name="T2" fmla="*/ 183 w 330"/>
                  <a:gd name="T3" fmla="*/ 137 h 214"/>
                  <a:gd name="T4" fmla="*/ 328 w 330"/>
                  <a:gd name="T5" fmla="*/ 8 h 214"/>
                  <a:gd name="T6" fmla="*/ 327 w 330"/>
                  <a:gd name="T7" fmla="*/ 2 h 214"/>
                  <a:gd name="T8" fmla="*/ 178 w 330"/>
                  <a:gd name="T9" fmla="*/ 134 h 214"/>
                  <a:gd name="T10" fmla="*/ 4 w 330"/>
                  <a:gd name="T11" fmla="*/ 209 h 214"/>
                  <a:gd name="T12" fmla="*/ 7 w 330"/>
                  <a:gd name="T1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214">
                    <a:moveTo>
                      <a:pt x="7" y="214"/>
                    </a:moveTo>
                    <a:cubicBezTo>
                      <a:pt x="68" y="198"/>
                      <a:pt x="128" y="169"/>
                      <a:pt x="183" y="137"/>
                    </a:cubicBezTo>
                    <a:cubicBezTo>
                      <a:pt x="240" y="104"/>
                      <a:pt x="291" y="62"/>
                      <a:pt x="328" y="8"/>
                    </a:cubicBezTo>
                    <a:cubicBezTo>
                      <a:pt x="330" y="6"/>
                      <a:pt x="329" y="0"/>
                      <a:pt x="327" y="2"/>
                    </a:cubicBezTo>
                    <a:cubicBezTo>
                      <a:pt x="289" y="56"/>
                      <a:pt x="234" y="100"/>
                      <a:pt x="178" y="134"/>
                    </a:cubicBezTo>
                    <a:cubicBezTo>
                      <a:pt x="124" y="166"/>
                      <a:pt x="65" y="193"/>
                      <a:pt x="4" y="209"/>
                    </a:cubicBezTo>
                    <a:cubicBezTo>
                      <a:pt x="0" y="210"/>
                      <a:pt x="5" y="214"/>
                      <a:pt x="7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389"/>
              <p:cNvSpPr/>
              <p:nvPr/>
            </p:nvSpPr>
            <p:spPr bwMode="auto">
              <a:xfrm>
                <a:off x="4384" y="1121"/>
                <a:ext cx="196" cy="71"/>
              </a:xfrm>
              <a:custGeom>
                <a:avLst/>
                <a:gdLst>
                  <a:gd name="T0" fmla="*/ 353 w 356"/>
                  <a:gd name="T1" fmla="*/ 0 h 130"/>
                  <a:gd name="T2" fmla="*/ 162 w 356"/>
                  <a:gd name="T3" fmla="*/ 29 h 130"/>
                  <a:gd name="T4" fmla="*/ 85 w 356"/>
                  <a:gd name="T5" fmla="*/ 63 h 130"/>
                  <a:gd name="T6" fmla="*/ 8 w 356"/>
                  <a:gd name="T7" fmla="*/ 87 h 130"/>
                  <a:gd name="T8" fmla="*/ 1 w 356"/>
                  <a:gd name="T9" fmla="*/ 86 h 130"/>
                  <a:gd name="T10" fmla="*/ 97 w 356"/>
                  <a:gd name="T11" fmla="*/ 63 h 130"/>
                  <a:gd name="T12" fmla="*/ 352 w 356"/>
                  <a:gd name="T13" fmla="*/ 5 h 130"/>
                  <a:gd name="T14" fmla="*/ 353 w 356"/>
                  <a:gd name="T15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30">
                    <a:moveTo>
                      <a:pt x="353" y="0"/>
                    </a:moveTo>
                    <a:cubicBezTo>
                      <a:pt x="289" y="4"/>
                      <a:pt x="224" y="10"/>
                      <a:pt x="162" y="29"/>
                    </a:cubicBezTo>
                    <a:cubicBezTo>
                      <a:pt x="136" y="38"/>
                      <a:pt x="110" y="50"/>
                      <a:pt x="85" y="63"/>
                    </a:cubicBezTo>
                    <a:cubicBezTo>
                      <a:pt x="75" y="68"/>
                      <a:pt x="15" y="115"/>
                      <a:pt x="8" y="87"/>
                    </a:cubicBezTo>
                    <a:cubicBezTo>
                      <a:pt x="7" y="84"/>
                      <a:pt x="0" y="83"/>
                      <a:pt x="1" y="86"/>
                    </a:cubicBezTo>
                    <a:cubicBezTo>
                      <a:pt x="11" y="130"/>
                      <a:pt x="80" y="72"/>
                      <a:pt x="97" y="63"/>
                    </a:cubicBezTo>
                    <a:cubicBezTo>
                      <a:pt x="177" y="20"/>
                      <a:pt x="262" y="10"/>
                      <a:pt x="352" y="5"/>
                    </a:cubicBezTo>
                    <a:cubicBezTo>
                      <a:pt x="356" y="4"/>
                      <a:pt x="355" y="0"/>
                      <a:pt x="3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390"/>
              <p:cNvSpPr/>
              <p:nvPr/>
            </p:nvSpPr>
            <p:spPr bwMode="auto">
              <a:xfrm>
                <a:off x="4380" y="1108"/>
                <a:ext cx="199" cy="61"/>
              </a:xfrm>
              <a:custGeom>
                <a:avLst/>
                <a:gdLst>
                  <a:gd name="T0" fmla="*/ 15 w 362"/>
                  <a:gd name="T1" fmla="*/ 110 h 112"/>
                  <a:gd name="T2" fmla="*/ 82 w 362"/>
                  <a:gd name="T3" fmla="*/ 61 h 112"/>
                  <a:gd name="T4" fmla="*/ 165 w 362"/>
                  <a:gd name="T5" fmla="*/ 31 h 112"/>
                  <a:gd name="T6" fmla="*/ 358 w 362"/>
                  <a:gd name="T7" fmla="*/ 4 h 112"/>
                  <a:gd name="T8" fmla="*/ 359 w 362"/>
                  <a:gd name="T9" fmla="*/ 0 h 112"/>
                  <a:gd name="T10" fmla="*/ 147 w 362"/>
                  <a:gd name="T11" fmla="*/ 32 h 112"/>
                  <a:gd name="T12" fmla="*/ 49 w 362"/>
                  <a:gd name="T13" fmla="*/ 69 h 112"/>
                  <a:gd name="T14" fmla="*/ 8 w 362"/>
                  <a:gd name="T15" fmla="*/ 109 h 112"/>
                  <a:gd name="T16" fmla="*/ 15 w 362"/>
                  <a:gd name="T1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" h="112">
                    <a:moveTo>
                      <a:pt x="15" y="110"/>
                    </a:moveTo>
                    <a:cubicBezTo>
                      <a:pt x="5" y="83"/>
                      <a:pt x="64" y="68"/>
                      <a:pt x="82" y="61"/>
                    </a:cubicBezTo>
                    <a:cubicBezTo>
                      <a:pt x="109" y="50"/>
                      <a:pt x="137" y="40"/>
                      <a:pt x="165" y="31"/>
                    </a:cubicBezTo>
                    <a:cubicBezTo>
                      <a:pt x="228" y="13"/>
                      <a:pt x="294" y="11"/>
                      <a:pt x="358" y="4"/>
                    </a:cubicBezTo>
                    <a:cubicBezTo>
                      <a:pt x="362" y="3"/>
                      <a:pt x="361" y="0"/>
                      <a:pt x="359" y="0"/>
                    </a:cubicBezTo>
                    <a:cubicBezTo>
                      <a:pt x="289" y="7"/>
                      <a:pt x="215" y="12"/>
                      <a:pt x="147" y="32"/>
                    </a:cubicBezTo>
                    <a:cubicBezTo>
                      <a:pt x="114" y="42"/>
                      <a:pt x="81" y="55"/>
                      <a:pt x="49" y="69"/>
                    </a:cubicBezTo>
                    <a:cubicBezTo>
                      <a:pt x="33" y="75"/>
                      <a:pt x="0" y="87"/>
                      <a:pt x="8" y="109"/>
                    </a:cubicBezTo>
                    <a:cubicBezTo>
                      <a:pt x="9" y="111"/>
                      <a:pt x="16" y="112"/>
                      <a:pt x="15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391"/>
              <p:cNvSpPr/>
              <p:nvPr/>
            </p:nvSpPr>
            <p:spPr bwMode="auto">
              <a:xfrm>
                <a:off x="4610" y="1112"/>
                <a:ext cx="52" cy="8"/>
              </a:xfrm>
              <a:custGeom>
                <a:avLst/>
                <a:gdLst>
                  <a:gd name="T0" fmla="*/ 6 w 95"/>
                  <a:gd name="T1" fmla="*/ 15 h 15"/>
                  <a:gd name="T2" fmla="*/ 91 w 95"/>
                  <a:gd name="T3" fmla="*/ 4 h 15"/>
                  <a:gd name="T4" fmla="*/ 85 w 95"/>
                  <a:gd name="T5" fmla="*/ 0 h 15"/>
                  <a:gd name="T6" fmla="*/ 4 w 95"/>
                  <a:gd name="T7" fmla="*/ 11 h 15"/>
                  <a:gd name="T8" fmla="*/ 6 w 95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5">
                    <a:moveTo>
                      <a:pt x="6" y="15"/>
                    </a:moveTo>
                    <a:cubicBezTo>
                      <a:pt x="34" y="12"/>
                      <a:pt x="64" y="11"/>
                      <a:pt x="91" y="4"/>
                    </a:cubicBezTo>
                    <a:cubicBezTo>
                      <a:pt x="95" y="3"/>
                      <a:pt x="88" y="0"/>
                      <a:pt x="85" y="0"/>
                    </a:cubicBezTo>
                    <a:cubicBezTo>
                      <a:pt x="58" y="7"/>
                      <a:pt x="32" y="8"/>
                      <a:pt x="4" y="11"/>
                    </a:cubicBezTo>
                    <a:cubicBezTo>
                      <a:pt x="0" y="12"/>
                      <a:pt x="4" y="15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392"/>
              <p:cNvSpPr/>
              <p:nvPr/>
            </p:nvSpPr>
            <p:spPr bwMode="auto">
              <a:xfrm>
                <a:off x="4612" y="1102"/>
                <a:ext cx="30" cy="5"/>
              </a:xfrm>
              <a:custGeom>
                <a:avLst/>
                <a:gdLst>
                  <a:gd name="T0" fmla="*/ 5 w 54"/>
                  <a:gd name="T1" fmla="*/ 10 h 10"/>
                  <a:gd name="T2" fmla="*/ 50 w 54"/>
                  <a:gd name="T3" fmla="*/ 4 h 10"/>
                  <a:gd name="T4" fmla="*/ 45 w 54"/>
                  <a:gd name="T5" fmla="*/ 0 h 10"/>
                  <a:gd name="T6" fmla="*/ 4 w 54"/>
                  <a:gd name="T7" fmla="*/ 5 h 10"/>
                  <a:gd name="T8" fmla="*/ 5 w 5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">
                    <a:moveTo>
                      <a:pt x="5" y="10"/>
                    </a:moveTo>
                    <a:cubicBezTo>
                      <a:pt x="18" y="7"/>
                      <a:pt x="36" y="5"/>
                      <a:pt x="50" y="4"/>
                    </a:cubicBezTo>
                    <a:cubicBezTo>
                      <a:pt x="54" y="3"/>
                      <a:pt x="47" y="0"/>
                      <a:pt x="45" y="0"/>
                    </a:cubicBezTo>
                    <a:cubicBezTo>
                      <a:pt x="31" y="2"/>
                      <a:pt x="18" y="3"/>
                      <a:pt x="4" y="5"/>
                    </a:cubicBezTo>
                    <a:cubicBezTo>
                      <a:pt x="0" y="6"/>
                      <a:pt x="3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393"/>
              <p:cNvSpPr/>
              <p:nvPr/>
            </p:nvSpPr>
            <p:spPr bwMode="auto">
              <a:xfrm>
                <a:off x="4658" y="1082"/>
                <a:ext cx="142" cy="18"/>
              </a:xfrm>
              <a:custGeom>
                <a:avLst/>
                <a:gdLst>
                  <a:gd name="T0" fmla="*/ 9 w 258"/>
                  <a:gd name="T1" fmla="*/ 32 h 32"/>
                  <a:gd name="T2" fmla="*/ 107 w 258"/>
                  <a:gd name="T3" fmla="*/ 21 h 32"/>
                  <a:gd name="T4" fmla="*/ 254 w 258"/>
                  <a:gd name="T5" fmla="*/ 4 h 32"/>
                  <a:gd name="T6" fmla="*/ 252 w 258"/>
                  <a:gd name="T7" fmla="*/ 0 h 32"/>
                  <a:gd name="T8" fmla="*/ 111 w 258"/>
                  <a:gd name="T9" fmla="*/ 16 h 32"/>
                  <a:gd name="T10" fmla="*/ 4 w 258"/>
                  <a:gd name="T11" fmla="*/ 29 h 32"/>
                  <a:gd name="T12" fmla="*/ 9 w 25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32">
                    <a:moveTo>
                      <a:pt x="9" y="32"/>
                    </a:moveTo>
                    <a:cubicBezTo>
                      <a:pt x="42" y="30"/>
                      <a:pt x="74" y="24"/>
                      <a:pt x="107" y="21"/>
                    </a:cubicBezTo>
                    <a:cubicBezTo>
                      <a:pt x="157" y="16"/>
                      <a:pt x="205" y="12"/>
                      <a:pt x="254" y="4"/>
                    </a:cubicBezTo>
                    <a:cubicBezTo>
                      <a:pt x="258" y="3"/>
                      <a:pt x="254" y="0"/>
                      <a:pt x="252" y="0"/>
                    </a:cubicBezTo>
                    <a:cubicBezTo>
                      <a:pt x="206" y="8"/>
                      <a:pt x="158" y="11"/>
                      <a:pt x="111" y="16"/>
                    </a:cubicBezTo>
                    <a:cubicBezTo>
                      <a:pt x="76" y="20"/>
                      <a:pt x="39" y="27"/>
                      <a:pt x="4" y="29"/>
                    </a:cubicBezTo>
                    <a:cubicBezTo>
                      <a:pt x="0" y="29"/>
                      <a:pt x="7" y="32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94"/>
              <p:cNvSpPr/>
              <p:nvPr/>
            </p:nvSpPr>
            <p:spPr bwMode="auto">
              <a:xfrm>
                <a:off x="4102" y="1151"/>
                <a:ext cx="296" cy="91"/>
              </a:xfrm>
              <a:custGeom>
                <a:avLst/>
                <a:gdLst>
                  <a:gd name="T0" fmla="*/ 3 w 538"/>
                  <a:gd name="T1" fmla="*/ 165 h 165"/>
                  <a:gd name="T2" fmla="*/ 537 w 538"/>
                  <a:gd name="T3" fmla="*/ 1 h 165"/>
                  <a:gd name="T4" fmla="*/ 535 w 538"/>
                  <a:gd name="T5" fmla="*/ 1 h 165"/>
                  <a:gd name="T6" fmla="*/ 1 w 538"/>
                  <a:gd name="T7" fmla="*/ 164 h 165"/>
                  <a:gd name="T8" fmla="*/ 3 w 538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8" h="165">
                    <a:moveTo>
                      <a:pt x="3" y="165"/>
                    </a:moveTo>
                    <a:cubicBezTo>
                      <a:pt x="177" y="97"/>
                      <a:pt x="355" y="45"/>
                      <a:pt x="537" y="1"/>
                    </a:cubicBezTo>
                    <a:cubicBezTo>
                      <a:pt x="538" y="1"/>
                      <a:pt x="536" y="0"/>
                      <a:pt x="535" y="1"/>
                    </a:cubicBezTo>
                    <a:cubicBezTo>
                      <a:pt x="353" y="44"/>
                      <a:pt x="175" y="96"/>
                      <a:pt x="1" y="164"/>
                    </a:cubicBezTo>
                    <a:cubicBezTo>
                      <a:pt x="0" y="164"/>
                      <a:pt x="2" y="165"/>
                      <a:pt x="3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95"/>
              <p:cNvSpPr/>
              <p:nvPr/>
            </p:nvSpPr>
            <p:spPr bwMode="auto">
              <a:xfrm>
                <a:off x="4100" y="1125"/>
                <a:ext cx="356" cy="118"/>
              </a:xfrm>
              <a:custGeom>
                <a:avLst/>
                <a:gdLst>
                  <a:gd name="T0" fmla="*/ 3 w 647"/>
                  <a:gd name="T1" fmla="*/ 214 h 215"/>
                  <a:gd name="T2" fmla="*/ 138 w 647"/>
                  <a:gd name="T3" fmla="*/ 135 h 215"/>
                  <a:gd name="T4" fmla="*/ 284 w 647"/>
                  <a:gd name="T5" fmla="*/ 77 h 215"/>
                  <a:gd name="T6" fmla="*/ 646 w 647"/>
                  <a:gd name="T7" fmla="*/ 2 h 215"/>
                  <a:gd name="T8" fmla="*/ 643 w 647"/>
                  <a:gd name="T9" fmla="*/ 0 h 215"/>
                  <a:gd name="T10" fmla="*/ 282 w 647"/>
                  <a:gd name="T11" fmla="*/ 76 h 215"/>
                  <a:gd name="T12" fmla="*/ 136 w 647"/>
                  <a:gd name="T13" fmla="*/ 134 h 215"/>
                  <a:gd name="T14" fmla="*/ 1 w 647"/>
                  <a:gd name="T15" fmla="*/ 213 h 215"/>
                  <a:gd name="T16" fmla="*/ 3 w 647"/>
                  <a:gd name="T17" fmla="*/ 21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7" h="215">
                    <a:moveTo>
                      <a:pt x="3" y="214"/>
                    </a:moveTo>
                    <a:cubicBezTo>
                      <a:pt x="42" y="180"/>
                      <a:pt x="91" y="156"/>
                      <a:pt x="138" y="135"/>
                    </a:cubicBezTo>
                    <a:cubicBezTo>
                      <a:pt x="186" y="114"/>
                      <a:pt x="235" y="95"/>
                      <a:pt x="284" y="77"/>
                    </a:cubicBezTo>
                    <a:cubicBezTo>
                      <a:pt x="399" y="37"/>
                      <a:pt x="524" y="13"/>
                      <a:pt x="646" y="2"/>
                    </a:cubicBezTo>
                    <a:cubicBezTo>
                      <a:pt x="647" y="2"/>
                      <a:pt x="644" y="0"/>
                      <a:pt x="643" y="0"/>
                    </a:cubicBezTo>
                    <a:cubicBezTo>
                      <a:pt x="521" y="11"/>
                      <a:pt x="398" y="37"/>
                      <a:pt x="282" y="76"/>
                    </a:cubicBezTo>
                    <a:cubicBezTo>
                      <a:pt x="233" y="93"/>
                      <a:pt x="184" y="113"/>
                      <a:pt x="136" y="134"/>
                    </a:cubicBezTo>
                    <a:cubicBezTo>
                      <a:pt x="89" y="155"/>
                      <a:pt x="40" y="179"/>
                      <a:pt x="1" y="213"/>
                    </a:cubicBezTo>
                    <a:cubicBezTo>
                      <a:pt x="0" y="214"/>
                      <a:pt x="2" y="215"/>
                      <a:pt x="3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96"/>
              <p:cNvSpPr/>
              <p:nvPr/>
            </p:nvSpPr>
            <p:spPr bwMode="auto">
              <a:xfrm>
                <a:off x="4107" y="1111"/>
                <a:ext cx="332" cy="115"/>
              </a:xfrm>
              <a:custGeom>
                <a:avLst/>
                <a:gdLst>
                  <a:gd name="T0" fmla="*/ 3 w 604"/>
                  <a:gd name="T1" fmla="*/ 211 h 211"/>
                  <a:gd name="T2" fmla="*/ 309 w 604"/>
                  <a:gd name="T3" fmla="*/ 50 h 211"/>
                  <a:gd name="T4" fmla="*/ 603 w 604"/>
                  <a:gd name="T5" fmla="*/ 3 h 211"/>
                  <a:gd name="T6" fmla="*/ 600 w 604"/>
                  <a:gd name="T7" fmla="*/ 0 h 211"/>
                  <a:gd name="T8" fmla="*/ 307 w 604"/>
                  <a:gd name="T9" fmla="*/ 49 h 211"/>
                  <a:gd name="T10" fmla="*/ 1 w 604"/>
                  <a:gd name="T11" fmla="*/ 210 h 211"/>
                  <a:gd name="T12" fmla="*/ 3 w 604"/>
                  <a:gd name="T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4" h="211">
                    <a:moveTo>
                      <a:pt x="3" y="211"/>
                    </a:moveTo>
                    <a:cubicBezTo>
                      <a:pt x="85" y="127"/>
                      <a:pt x="198" y="81"/>
                      <a:pt x="309" y="50"/>
                    </a:cubicBezTo>
                    <a:cubicBezTo>
                      <a:pt x="404" y="23"/>
                      <a:pt x="504" y="10"/>
                      <a:pt x="603" y="3"/>
                    </a:cubicBezTo>
                    <a:cubicBezTo>
                      <a:pt x="604" y="3"/>
                      <a:pt x="601" y="0"/>
                      <a:pt x="600" y="0"/>
                    </a:cubicBezTo>
                    <a:cubicBezTo>
                      <a:pt x="501" y="8"/>
                      <a:pt x="403" y="23"/>
                      <a:pt x="307" y="49"/>
                    </a:cubicBezTo>
                    <a:cubicBezTo>
                      <a:pt x="196" y="79"/>
                      <a:pt x="82" y="126"/>
                      <a:pt x="1" y="210"/>
                    </a:cubicBezTo>
                    <a:cubicBezTo>
                      <a:pt x="0" y="211"/>
                      <a:pt x="3" y="211"/>
                      <a:pt x="3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97"/>
              <p:cNvSpPr/>
              <p:nvPr/>
            </p:nvSpPr>
            <p:spPr bwMode="auto">
              <a:xfrm>
                <a:off x="4113" y="1097"/>
                <a:ext cx="308" cy="105"/>
              </a:xfrm>
              <a:custGeom>
                <a:avLst/>
                <a:gdLst>
                  <a:gd name="T0" fmla="*/ 2 w 560"/>
                  <a:gd name="T1" fmla="*/ 191 h 192"/>
                  <a:gd name="T2" fmla="*/ 559 w 560"/>
                  <a:gd name="T3" fmla="*/ 1 h 192"/>
                  <a:gd name="T4" fmla="*/ 558 w 560"/>
                  <a:gd name="T5" fmla="*/ 0 h 192"/>
                  <a:gd name="T6" fmla="*/ 0 w 560"/>
                  <a:gd name="T7" fmla="*/ 190 h 192"/>
                  <a:gd name="T8" fmla="*/ 2 w 560"/>
                  <a:gd name="T9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0" h="192">
                    <a:moveTo>
                      <a:pt x="2" y="191"/>
                    </a:moveTo>
                    <a:cubicBezTo>
                      <a:pt x="142" y="44"/>
                      <a:pt x="368" y="21"/>
                      <a:pt x="559" y="1"/>
                    </a:cubicBezTo>
                    <a:cubicBezTo>
                      <a:pt x="560" y="1"/>
                      <a:pt x="559" y="0"/>
                      <a:pt x="558" y="0"/>
                    </a:cubicBezTo>
                    <a:cubicBezTo>
                      <a:pt x="367" y="19"/>
                      <a:pt x="140" y="43"/>
                      <a:pt x="0" y="190"/>
                    </a:cubicBezTo>
                    <a:cubicBezTo>
                      <a:pt x="0" y="191"/>
                      <a:pt x="2" y="192"/>
                      <a:pt x="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98"/>
              <p:cNvSpPr/>
              <p:nvPr/>
            </p:nvSpPr>
            <p:spPr bwMode="auto">
              <a:xfrm>
                <a:off x="4114" y="1082"/>
                <a:ext cx="292" cy="91"/>
              </a:xfrm>
              <a:custGeom>
                <a:avLst/>
                <a:gdLst>
                  <a:gd name="T0" fmla="*/ 3 w 531"/>
                  <a:gd name="T1" fmla="*/ 164 h 165"/>
                  <a:gd name="T2" fmla="*/ 279 w 531"/>
                  <a:gd name="T3" fmla="*/ 33 h 165"/>
                  <a:gd name="T4" fmla="*/ 530 w 531"/>
                  <a:gd name="T5" fmla="*/ 1 h 165"/>
                  <a:gd name="T6" fmla="*/ 529 w 531"/>
                  <a:gd name="T7" fmla="*/ 0 h 165"/>
                  <a:gd name="T8" fmla="*/ 271 w 531"/>
                  <a:gd name="T9" fmla="*/ 33 h 165"/>
                  <a:gd name="T10" fmla="*/ 1 w 531"/>
                  <a:gd name="T11" fmla="*/ 163 h 165"/>
                  <a:gd name="T12" fmla="*/ 3 w 531"/>
                  <a:gd name="T13" fmla="*/ 16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1" h="165">
                    <a:moveTo>
                      <a:pt x="3" y="164"/>
                    </a:moveTo>
                    <a:cubicBezTo>
                      <a:pt x="75" y="89"/>
                      <a:pt x="180" y="54"/>
                      <a:pt x="279" y="33"/>
                    </a:cubicBezTo>
                    <a:cubicBezTo>
                      <a:pt x="362" y="15"/>
                      <a:pt x="446" y="8"/>
                      <a:pt x="530" y="1"/>
                    </a:cubicBezTo>
                    <a:cubicBezTo>
                      <a:pt x="531" y="1"/>
                      <a:pt x="529" y="0"/>
                      <a:pt x="529" y="0"/>
                    </a:cubicBezTo>
                    <a:cubicBezTo>
                      <a:pt x="442" y="7"/>
                      <a:pt x="356" y="14"/>
                      <a:pt x="271" y="33"/>
                    </a:cubicBezTo>
                    <a:cubicBezTo>
                      <a:pt x="174" y="54"/>
                      <a:pt x="72" y="90"/>
                      <a:pt x="1" y="163"/>
                    </a:cubicBezTo>
                    <a:cubicBezTo>
                      <a:pt x="0" y="164"/>
                      <a:pt x="2" y="165"/>
                      <a:pt x="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99"/>
              <p:cNvSpPr/>
              <p:nvPr/>
            </p:nvSpPr>
            <p:spPr bwMode="auto">
              <a:xfrm>
                <a:off x="4122" y="1067"/>
                <a:ext cx="273" cy="70"/>
              </a:xfrm>
              <a:custGeom>
                <a:avLst/>
                <a:gdLst>
                  <a:gd name="T0" fmla="*/ 2 w 497"/>
                  <a:gd name="T1" fmla="*/ 127 h 127"/>
                  <a:gd name="T2" fmla="*/ 496 w 497"/>
                  <a:gd name="T3" fmla="*/ 1 h 127"/>
                  <a:gd name="T4" fmla="*/ 495 w 497"/>
                  <a:gd name="T5" fmla="*/ 0 h 127"/>
                  <a:gd name="T6" fmla="*/ 0 w 497"/>
                  <a:gd name="T7" fmla="*/ 126 h 127"/>
                  <a:gd name="T8" fmla="*/ 2 w 497"/>
                  <a:gd name="T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127">
                    <a:moveTo>
                      <a:pt x="2" y="127"/>
                    </a:moveTo>
                    <a:cubicBezTo>
                      <a:pt x="136" y="9"/>
                      <a:pt x="329" y="16"/>
                      <a:pt x="496" y="1"/>
                    </a:cubicBezTo>
                    <a:cubicBezTo>
                      <a:pt x="497" y="1"/>
                      <a:pt x="496" y="0"/>
                      <a:pt x="495" y="0"/>
                    </a:cubicBezTo>
                    <a:cubicBezTo>
                      <a:pt x="328" y="15"/>
                      <a:pt x="134" y="8"/>
                      <a:pt x="0" y="126"/>
                    </a:cubicBezTo>
                    <a:cubicBezTo>
                      <a:pt x="0" y="126"/>
                      <a:pt x="2" y="127"/>
                      <a:pt x="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400"/>
              <p:cNvSpPr/>
              <p:nvPr/>
            </p:nvSpPr>
            <p:spPr bwMode="auto">
              <a:xfrm>
                <a:off x="4136" y="1042"/>
                <a:ext cx="248" cy="61"/>
              </a:xfrm>
              <a:custGeom>
                <a:avLst/>
                <a:gdLst>
                  <a:gd name="T0" fmla="*/ 3 w 450"/>
                  <a:gd name="T1" fmla="*/ 109 h 110"/>
                  <a:gd name="T2" fmla="*/ 449 w 450"/>
                  <a:gd name="T3" fmla="*/ 21 h 110"/>
                  <a:gd name="T4" fmla="*/ 448 w 450"/>
                  <a:gd name="T5" fmla="*/ 19 h 110"/>
                  <a:gd name="T6" fmla="*/ 1 w 450"/>
                  <a:gd name="T7" fmla="*/ 108 h 110"/>
                  <a:gd name="T8" fmla="*/ 3 w 450"/>
                  <a:gd name="T9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0" h="110">
                    <a:moveTo>
                      <a:pt x="3" y="109"/>
                    </a:moveTo>
                    <a:cubicBezTo>
                      <a:pt x="119" y="2"/>
                      <a:pt x="304" y="30"/>
                      <a:pt x="449" y="21"/>
                    </a:cubicBezTo>
                    <a:cubicBezTo>
                      <a:pt x="450" y="21"/>
                      <a:pt x="449" y="19"/>
                      <a:pt x="448" y="19"/>
                    </a:cubicBezTo>
                    <a:cubicBezTo>
                      <a:pt x="303" y="29"/>
                      <a:pt x="117" y="0"/>
                      <a:pt x="1" y="108"/>
                    </a:cubicBezTo>
                    <a:cubicBezTo>
                      <a:pt x="0" y="109"/>
                      <a:pt x="2" y="110"/>
                      <a:pt x="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401"/>
              <p:cNvSpPr/>
              <p:nvPr/>
            </p:nvSpPr>
            <p:spPr bwMode="auto">
              <a:xfrm>
                <a:off x="4159" y="1034"/>
                <a:ext cx="216" cy="31"/>
              </a:xfrm>
              <a:custGeom>
                <a:avLst/>
                <a:gdLst>
                  <a:gd name="T0" fmla="*/ 3 w 392"/>
                  <a:gd name="T1" fmla="*/ 57 h 57"/>
                  <a:gd name="T2" fmla="*/ 197 w 392"/>
                  <a:gd name="T3" fmla="*/ 4 h 57"/>
                  <a:gd name="T4" fmla="*/ 390 w 392"/>
                  <a:gd name="T5" fmla="*/ 9 h 57"/>
                  <a:gd name="T6" fmla="*/ 389 w 392"/>
                  <a:gd name="T7" fmla="*/ 8 h 57"/>
                  <a:gd name="T8" fmla="*/ 183 w 392"/>
                  <a:gd name="T9" fmla="*/ 3 h 57"/>
                  <a:gd name="T10" fmla="*/ 1 w 392"/>
                  <a:gd name="T11" fmla="*/ 56 h 57"/>
                  <a:gd name="T12" fmla="*/ 3 w 39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2" h="57">
                    <a:moveTo>
                      <a:pt x="3" y="57"/>
                    </a:moveTo>
                    <a:cubicBezTo>
                      <a:pt x="57" y="13"/>
                      <a:pt x="130" y="6"/>
                      <a:pt x="197" y="4"/>
                    </a:cubicBezTo>
                    <a:cubicBezTo>
                      <a:pt x="261" y="3"/>
                      <a:pt x="326" y="8"/>
                      <a:pt x="390" y="9"/>
                    </a:cubicBezTo>
                    <a:cubicBezTo>
                      <a:pt x="392" y="9"/>
                      <a:pt x="390" y="8"/>
                      <a:pt x="389" y="8"/>
                    </a:cubicBezTo>
                    <a:cubicBezTo>
                      <a:pt x="320" y="7"/>
                      <a:pt x="252" y="0"/>
                      <a:pt x="183" y="3"/>
                    </a:cubicBezTo>
                    <a:cubicBezTo>
                      <a:pt x="120" y="5"/>
                      <a:pt x="52" y="15"/>
                      <a:pt x="1" y="56"/>
                    </a:cubicBezTo>
                    <a:cubicBezTo>
                      <a:pt x="0" y="56"/>
                      <a:pt x="3" y="57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402"/>
              <p:cNvSpPr/>
              <p:nvPr/>
            </p:nvSpPr>
            <p:spPr bwMode="auto">
              <a:xfrm>
                <a:off x="4185" y="1011"/>
                <a:ext cx="175" cy="22"/>
              </a:xfrm>
              <a:custGeom>
                <a:avLst/>
                <a:gdLst>
                  <a:gd name="T0" fmla="*/ 2 w 318"/>
                  <a:gd name="T1" fmla="*/ 39 h 40"/>
                  <a:gd name="T2" fmla="*/ 163 w 318"/>
                  <a:gd name="T3" fmla="*/ 2 h 40"/>
                  <a:gd name="T4" fmla="*/ 316 w 318"/>
                  <a:gd name="T5" fmla="*/ 9 h 40"/>
                  <a:gd name="T6" fmla="*/ 316 w 318"/>
                  <a:gd name="T7" fmla="*/ 7 h 40"/>
                  <a:gd name="T8" fmla="*/ 137 w 318"/>
                  <a:gd name="T9" fmla="*/ 0 h 40"/>
                  <a:gd name="T10" fmla="*/ 1 w 318"/>
                  <a:gd name="T11" fmla="*/ 38 h 40"/>
                  <a:gd name="T12" fmla="*/ 2 w 318"/>
                  <a:gd name="T13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0">
                    <a:moveTo>
                      <a:pt x="2" y="39"/>
                    </a:moveTo>
                    <a:cubicBezTo>
                      <a:pt x="45" y="1"/>
                      <a:pt x="108" y="0"/>
                      <a:pt x="163" y="2"/>
                    </a:cubicBezTo>
                    <a:cubicBezTo>
                      <a:pt x="214" y="4"/>
                      <a:pt x="265" y="11"/>
                      <a:pt x="316" y="9"/>
                    </a:cubicBezTo>
                    <a:cubicBezTo>
                      <a:pt x="318" y="9"/>
                      <a:pt x="317" y="7"/>
                      <a:pt x="316" y="7"/>
                    </a:cubicBezTo>
                    <a:cubicBezTo>
                      <a:pt x="256" y="10"/>
                      <a:pt x="197" y="0"/>
                      <a:pt x="137" y="0"/>
                    </a:cubicBezTo>
                    <a:cubicBezTo>
                      <a:pt x="90" y="0"/>
                      <a:pt x="37" y="5"/>
                      <a:pt x="1" y="38"/>
                    </a:cubicBezTo>
                    <a:cubicBezTo>
                      <a:pt x="0" y="39"/>
                      <a:pt x="2" y="40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403"/>
              <p:cNvSpPr/>
              <p:nvPr/>
            </p:nvSpPr>
            <p:spPr bwMode="auto">
              <a:xfrm>
                <a:off x="4213" y="981"/>
                <a:ext cx="135" cy="21"/>
              </a:xfrm>
              <a:custGeom>
                <a:avLst/>
                <a:gdLst>
                  <a:gd name="T0" fmla="*/ 3 w 245"/>
                  <a:gd name="T1" fmla="*/ 38 h 38"/>
                  <a:gd name="T2" fmla="*/ 243 w 245"/>
                  <a:gd name="T3" fmla="*/ 26 h 38"/>
                  <a:gd name="T4" fmla="*/ 243 w 245"/>
                  <a:gd name="T5" fmla="*/ 24 h 38"/>
                  <a:gd name="T6" fmla="*/ 1 w 245"/>
                  <a:gd name="T7" fmla="*/ 36 h 38"/>
                  <a:gd name="T8" fmla="*/ 3 w 24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8">
                    <a:moveTo>
                      <a:pt x="3" y="38"/>
                    </a:moveTo>
                    <a:cubicBezTo>
                      <a:pt x="74" y="1"/>
                      <a:pt x="167" y="17"/>
                      <a:pt x="243" y="26"/>
                    </a:cubicBezTo>
                    <a:cubicBezTo>
                      <a:pt x="245" y="26"/>
                      <a:pt x="244" y="25"/>
                      <a:pt x="243" y="24"/>
                    </a:cubicBezTo>
                    <a:cubicBezTo>
                      <a:pt x="167" y="16"/>
                      <a:pt x="73" y="0"/>
                      <a:pt x="1" y="36"/>
                    </a:cubicBezTo>
                    <a:cubicBezTo>
                      <a:pt x="0" y="37"/>
                      <a:pt x="2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404"/>
              <p:cNvSpPr/>
              <p:nvPr/>
            </p:nvSpPr>
            <p:spPr bwMode="auto">
              <a:xfrm>
                <a:off x="4238" y="964"/>
                <a:ext cx="99" cy="16"/>
              </a:xfrm>
              <a:custGeom>
                <a:avLst/>
                <a:gdLst>
                  <a:gd name="T0" fmla="*/ 3 w 180"/>
                  <a:gd name="T1" fmla="*/ 27 h 28"/>
                  <a:gd name="T2" fmla="*/ 179 w 180"/>
                  <a:gd name="T3" fmla="*/ 25 h 28"/>
                  <a:gd name="T4" fmla="*/ 178 w 180"/>
                  <a:gd name="T5" fmla="*/ 23 h 28"/>
                  <a:gd name="T6" fmla="*/ 1 w 180"/>
                  <a:gd name="T7" fmla="*/ 26 h 28"/>
                  <a:gd name="T8" fmla="*/ 3 w 18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8">
                    <a:moveTo>
                      <a:pt x="3" y="27"/>
                    </a:moveTo>
                    <a:cubicBezTo>
                      <a:pt x="57" y="2"/>
                      <a:pt x="122" y="19"/>
                      <a:pt x="179" y="25"/>
                    </a:cubicBezTo>
                    <a:cubicBezTo>
                      <a:pt x="180" y="25"/>
                      <a:pt x="180" y="23"/>
                      <a:pt x="178" y="23"/>
                    </a:cubicBezTo>
                    <a:cubicBezTo>
                      <a:pt x="121" y="17"/>
                      <a:pt x="56" y="0"/>
                      <a:pt x="1" y="26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405"/>
              <p:cNvSpPr/>
              <p:nvPr/>
            </p:nvSpPr>
            <p:spPr bwMode="auto">
              <a:xfrm>
                <a:off x="4263" y="952"/>
                <a:ext cx="66" cy="7"/>
              </a:xfrm>
              <a:custGeom>
                <a:avLst/>
                <a:gdLst>
                  <a:gd name="T0" fmla="*/ 3 w 120"/>
                  <a:gd name="T1" fmla="*/ 13 h 13"/>
                  <a:gd name="T2" fmla="*/ 118 w 120"/>
                  <a:gd name="T3" fmla="*/ 12 h 13"/>
                  <a:gd name="T4" fmla="*/ 118 w 120"/>
                  <a:gd name="T5" fmla="*/ 11 h 13"/>
                  <a:gd name="T6" fmla="*/ 1 w 120"/>
                  <a:gd name="T7" fmla="*/ 12 h 13"/>
                  <a:gd name="T8" fmla="*/ 3 w 12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3">
                    <a:moveTo>
                      <a:pt x="3" y="13"/>
                    </a:moveTo>
                    <a:cubicBezTo>
                      <a:pt x="39" y="1"/>
                      <a:pt x="80" y="8"/>
                      <a:pt x="118" y="12"/>
                    </a:cubicBezTo>
                    <a:cubicBezTo>
                      <a:pt x="120" y="13"/>
                      <a:pt x="119" y="11"/>
                      <a:pt x="118" y="11"/>
                    </a:cubicBezTo>
                    <a:cubicBezTo>
                      <a:pt x="80" y="6"/>
                      <a:pt x="38" y="0"/>
                      <a:pt x="1" y="12"/>
                    </a:cubicBezTo>
                    <a:cubicBezTo>
                      <a:pt x="0" y="12"/>
                      <a:pt x="2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Group 607"/>
            <p:cNvGrpSpPr/>
            <p:nvPr/>
          </p:nvGrpSpPr>
          <p:grpSpPr>
            <a:xfrm>
              <a:off x="6508750" y="544513"/>
              <a:ext cx="1547812" cy="1824037"/>
              <a:chOff x="4100" y="343"/>
              <a:chExt cx="975" cy="1149"/>
            </a:xfrm>
            <a:grpFill/>
          </p:grpSpPr>
          <p:sp>
            <p:nvSpPr>
              <p:cNvPr id="97" name="Freeform 407"/>
              <p:cNvSpPr/>
              <p:nvPr/>
            </p:nvSpPr>
            <p:spPr bwMode="auto">
              <a:xfrm>
                <a:off x="4288" y="938"/>
                <a:ext cx="34" cy="6"/>
              </a:xfrm>
              <a:custGeom>
                <a:avLst/>
                <a:gdLst>
                  <a:gd name="T0" fmla="*/ 3 w 63"/>
                  <a:gd name="T1" fmla="*/ 8 h 10"/>
                  <a:gd name="T2" fmla="*/ 61 w 63"/>
                  <a:gd name="T3" fmla="*/ 10 h 10"/>
                  <a:gd name="T4" fmla="*/ 62 w 63"/>
                  <a:gd name="T5" fmla="*/ 9 h 10"/>
                  <a:gd name="T6" fmla="*/ 2 w 63"/>
                  <a:gd name="T7" fmla="*/ 7 h 10"/>
                  <a:gd name="T8" fmla="*/ 3 w 63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">
                    <a:moveTo>
                      <a:pt x="3" y="8"/>
                    </a:moveTo>
                    <a:cubicBezTo>
                      <a:pt x="22" y="3"/>
                      <a:pt x="43" y="1"/>
                      <a:pt x="61" y="10"/>
                    </a:cubicBezTo>
                    <a:cubicBezTo>
                      <a:pt x="61" y="10"/>
                      <a:pt x="63" y="10"/>
                      <a:pt x="62" y="9"/>
                    </a:cubicBezTo>
                    <a:cubicBezTo>
                      <a:pt x="43" y="0"/>
                      <a:pt x="21" y="1"/>
                      <a:pt x="2" y="7"/>
                    </a:cubicBezTo>
                    <a:cubicBezTo>
                      <a:pt x="0" y="7"/>
                      <a:pt x="2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408"/>
              <p:cNvSpPr/>
              <p:nvPr/>
            </p:nvSpPr>
            <p:spPr bwMode="auto">
              <a:xfrm>
                <a:off x="4100" y="1172"/>
                <a:ext cx="291" cy="70"/>
              </a:xfrm>
              <a:custGeom>
                <a:avLst/>
                <a:gdLst>
                  <a:gd name="T0" fmla="*/ 2 w 529"/>
                  <a:gd name="T1" fmla="*/ 128 h 128"/>
                  <a:gd name="T2" fmla="*/ 527 w 529"/>
                  <a:gd name="T3" fmla="*/ 2 h 128"/>
                  <a:gd name="T4" fmla="*/ 526 w 529"/>
                  <a:gd name="T5" fmla="*/ 1 h 128"/>
                  <a:gd name="T6" fmla="*/ 1 w 529"/>
                  <a:gd name="T7" fmla="*/ 127 h 128"/>
                  <a:gd name="T8" fmla="*/ 2 w 529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28">
                    <a:moveTo>
                      <a:pt x="2" y="128"/>
                    </a:moveTo>
                    <a:cubicBezTo>
                      <a:pt x="181" y="104"/>
                      <a:pt x="355" y="53"/>
                      <a:pt x="527" y="2"/>
                    </a:cubicBezTo>
                    <a:cubicBezTo>
                      <a:pt x="529" y="1"/>
                      <a:pt x="527" y="0"/>
                      <a:pt x="526" y="1"/>
                    </a:cubicBezTo>
                    <a:cubicBezTo>
                      <a:pt x="354" y="51"/>
                      <a:pt x="179" y="103"/>
                      <a:pt x="1" y="127"/>
                    </a:cubicBezTo>
                    <a:cubicBezTo>
                      <a:pt x="0" y="127"/>
                      <a:pt x="2" y="128"/>
                      <a:pt x="2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409"/>
              <p:cNvSpPr/>
              <p:nvPr/>
            </p:nvSpPr>
            <p:spPr bwMode="auto">
              <a:xfrm>
                <a:off x="4420" y="1143"/>
                <a:ext cx="67" cy="21"/>
              </a:xfrm>
              <a:custGeom>
                <a:avLst/>
                <a:gdLst>
                  <a:gd name="T0" fmla="*/ 3 w 123"/>
                  <a:gd name="T1" fmla="*/ 38 h 38"/>
                  <a:gd name="T2" fmla="*/ 122 w 123"/>
                  <a:gd name="T3" fmla="*/ 1 h 38"/>
                  <a:gd name="T4" fmla="*/ 120 w 123"/>
                  <a:gd name="T5" fmla="*/ 0 h 38"/>
                  <a:gd name="T6" fmla="*/ 1 w 123"/>
                  <a:gd name="T7" fmla="*/ 37 h 38"/>
                  <a:gd name="T8" fmla="*/ 3 w 12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8">
                    <a:moveTo>
                      <a:pt x="3" y="38"/>
                    </a:moveTo>
                    <a:cubicBezTo>
                      <a:pt x="43" y="26"/>
                      <a:pt x="83" y="14"/>
                      <a:pt x="122" y="1"/>
                    </a:cubicBezTo>
                    <a:cubicBezTo>
                      <a:pt x="123" y="0"/>
                      <a:pt x="121" y="0"/>
                      <a:pt x="120" y="0"/>
                    </a:cubicBezTo>
                    <a:cubicBezTo>
                      <a:pt x="81" y="13"/>
                      <a:pt x="41" y="25"/>
                      <a:pt x="1" y="37"/>
                    </a:cubicBezTo>
                    <a:cubicBezTo>
                      <a:pt x="0" y="37"/>
                      <a:pt x="2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410"/>
              <p:cNvSpPr/>
              <p:nvPr/>
            </p:nvSpPr>
            <p:spPr bwMode="auto">
              <a:xfrm>
                <a:off x="4106" y="1152"/>
                <a:ext cx="422" cy="95"/>
              </a:xfrm>
              <a:custGeom>
                <a:avLst/>
                <a:gdLst>
                  <a:gd name="T0" fmla="*/ 3 w 767"/>
                  <a:gd name="T1" fmla="*/ 170 h 173"/>
                  <a:gd name="T2" fmla="*/ 367 w 767"/>
                  <a:gd name="T3" fmla="*/ 120 h 173"/>
                  <a:gd name="T4" fmla="*/ 766 w 767"/>
                  <a:gd name="T5" fmla="*/ 2 h 173"/>
                  <a:gd name="T6" fmla="*/ 764 w 767"/>
                  <a:gd name="T7" fmla="*/ 0 h 173"/>
                  <a:gd name="T8" fmla="*/ 383 w 767"/>
                  <a:gd name="T9" fmla="*/ 114 h 173"/>
                  <a:gd name="T10" fmla="*/ 2 w 767"/>
                  <a:gd name="T11" fmla="*/ 168 h 173"/>
                  <a:gd name="T12" fmla="*/ 3 w 767"/>
                  <a:gd name="T13" fmla="*/ 17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7" h="173">
                    <a:moveTo>
                      <a:pt x="3" y="170"/>
                    </a:moveTo>
                    <a:cubicBezTo>
                      <a:pt x="124" y="173"/>
                      <a:pt x="249" y="149"/>
                      <a:pt x="367" y="120"/>
                    </a:cubicBezTo>
                    <a:cubicBezTo>
                      <a:pt x="502" y="87"/>
                      <a:pt x="634" y="44"/>
                      <a:pt x="766" y="2"/>
                    </a:cubicBezTo>
                    <a:cubicBezTo>
                      <a:pt x="767" y="1"/>
                      <a:pt x="765" y="0"/>
                      <a:pt x="764" y="0"/>
                    </a:cubicBezTo>
                    <a:cubicBezTo>
                      <a:pt x="638" y="41"/>
                      <a:pt x="512" y="81"/>
                      <a:pt x="383" y="114"/>
                    </a:cubicBezTo>
                    <a:cubicBezTo>
                      <a:pt x="260" y="146"/>
                      <a:pt x="130" y="171"/>
                      <a:pt x="2" y="168"/>
                    </a:cubicBezTo>
                    <a:cubicBezTo>
                      <a:pt x="0" y="168"/>
                      <a:pt x="2" y="170"/>
                      <a:pt x="3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411"/>
              <p:cNvSpPr/>
              <p:nvPr/>
            </p:nvSpPr>
            <p:spPr bwMode="auto">
              <a:xfrm>
                <a:off x="4116" y="1195"/>
                <a:ext cx="367" cy="73"/>
              </a:xfrm>
              <a:custGeom>
                <a:avLst/>
                <a:gdLst>
                  <a:gd name="T0" fmla="*/ 2 w 667"/>
                  <a:gd name="T1" fmla="*/ 102 h 134"/>
                  <a:gd name="T2" fmla="*/ 666 w 667"/>
                  <a:gd name="T3" fmla="*/ 1 h 134"/>
                  <a:gd name="T4" fmla="*/ 664 w 667"/>
                  <a:gd name="T5" fmla="*/ 0 h 134"/>
                  <a:gd name="T6" fmla="*/ 1 w 667"/>
                  <a:gd name="T7" fmla="*/ 101 h 134"/>
                  <a:gd name="T8" fmla="*/ 2 w 667"/>
                  <a:gd name="T9" fmla="*/ 10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7" h="134">
                    <a:moveTo>
                      <a:pt x="2" y="102"/>
                    </a:moveTo>
                    <a:cubicBezTo>
                      <a:pt x="226" y="134"/>
                      <a:pt x="458" y="77"/>
                      <a:pt x="666" y="1"/>
                    </a:cubicBezTo>
                    <a:cubicBezTo>
                      <a:pt x="667" y="1"/>
                      <a:pt x="665" y="0"/>
                      <a:pt x="664" y="0"/>
                    </a:cubicBezTo>
                    <a:cubicBezTo>
                      <a:pt x="456" y="76"/>
                      <a:pt x="224" y="131"/>
                      <a:pt x="1" y="101"/>
                    </a:cubicBezTo>
                    <a:cubicBezTo>
                      <a:pt x="0" y="100"/>
                      <a:pt x="1" y="101"/>
                      <a:pt x="2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12"/>
              <p:cNvSpPr/>
              <p:nvPr/>
            </p:nvSpPr>
            <p:spPr bwMode="auto">
              <a:xfrm>
                <a:off x="4131" y="1228"/>
                <a:ext cx="330" cy="46"/>
              </a:xfrm>
              <a:custGeom>
                <a:avLst/>
                <a:gdLst>
                  <a:gd name="T0" fmla="*/ 2 w 600"/>
                  <a:gd name="T1" fmla="*/ 58 h 85"/>
                  <a:gd name="T2" fmla="*/ 289 w 600"/>
                  <a:gd name="T3" fmla="*/ 74 h 85"/>
                  <a:gd name="T4" fmla="*/ 600 w 600"/>
                  <a:gd name="T5" fmla="*/ 2 h 85"/>
                  <a:gd name="T6" fmla="*/ 598 w 600"/>
                  <a:gd name="T7" fmla="*/ 0 h 85"/>
                  <a:gd name="T8" fmla="*/ 310 w 600"/>
                  <a:gd name="T9" fmla="*/ 70 h 85"/>
                  <a:gd name="T10" fmla="*/ 2 w 600"/>
                  <a:gd name="T11" fmla="*/ 57 h 85"/>
                  <a:gd name="T12" fmla="*/ 2 w 600"/>
                  <a:gd name="T13" fmla="*/ 5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0" h="85">
                    <a:moveTo>
                      <a:pt x="2" y="58"/>
                    </a:moveTo>
                    <a:cubicBezTo>
                      <a:pt x="98" y="85"/>
                      <a:pt x="193" y="82"/>
                      <a:pt x="289" y="74"/>
                    </a:cubicBezTo>
                    <a:cubicBezTo>
                      <a:pt x="394" y="65"/>
                      <a:pt x="500" y="36"/>
                      <a:pt x="600" y="2"/>
                    </a:cubicBezTo>
                    <a:cubicBezTo>
                      <a:pt x="600" y="2"/>
                      <a:pt x="599" y="0"/>
                      <a:pt x="598" y="0"/>
                    </a:cubicBezTo>
                    <a:cubicBezTo>
                      <a:pt x="505" y="32"/>
                      <a:pt x="408" y="58"/>
                      <a:pt x="310" y="70"/>
                    </a:cubicBezTo>
                    <a:cubicBezTo>
                      <a:pt x="210" y="82"/>
                      <a:pt x="100" y="83"/>
                      <a:pt x="2" y="57"/>
                    </a:cubicBezTo>
                    <a:cubicBezTo>
                      <a:pt x="1" y="57"/>
                      <a:pt x="0" y="57"/>
                      <a:pt x="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413"/>
              <p:cNvSpPr/>
              <p:nvPr/>
            </p:nvSpPr>
            <p:spPr bwMode="auto">
              <a:xfrm>
                <a:off x="4152" y="1254"/>
                <a:ext cx="295" cy="47"/>
              </a:xfrm>
              <a:custGeom>
                <a:avLst/>
                <a:gdLst>
                  <a:gd name="T0" fmla="*/ 2 w 535"/>
                  <a:gd name="T1" fmla="*/ 38 h 86"/>
                  <a:gd name="T2" fmla="*/ 533 w 535"/>
                  <a:gd name="T3" fmla="*/ 4 h 86"/>
                  <a:gd name="T4" fmla="*/ 533 w 535"/>
                  <a:gd name="T5" fmla="*/ 0 h 86"/>
                  <a:gd name="T6" fmla="*/ 2 w 535"/>
                  <a:gd name="T7" fmla="*/ 36 h 86"/>
                  <a:gd name="T8" fmla="*/ 2 w 535"/>
                  <a:gd name="T9" fmla="*/ 3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86">
                    <a:moveTo>
                      <a:pt x="2" y="38"/>
                    </a:moveTo>
                    <a:cubicBezTo>
                      <a:pt x="179" y="86"/>
                      <a:pt x="362" y="66"/>
                      <a:pt x="533" y="4"/>
                    </a:cubicBezTo>
                    <a:cubicBezTo>
                      <a:pt x="535" y="3"/>
                      <a:pt x="534" y="0"/>
                      <a:pt x="533" y="0"/>
                    </a:cubicBezTo>
                    <a:cubicBezTo>
                      <a:pt x="362" y="63"/>
                      <a:pt x="179" y="85"/>
                      <a:pt x="2" y="36"/>
                    </a:cubicBezTo>
                    <a:cubicBezTo>
                      <a:pt x="1" y="36"/>
                      <a:pt x="0" y="37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414"/>
              <p:cNvSpPr/>
              <p:nvPr/>
            </p:nvSpPr>
            <p:spPr bwMode="auto">
              <a:xfrm>
                <a:off x="4180" y="1278"/>
                <a:ext cx="256" cy="31"/>
              </a:xfrm>
              <a:custGeom>
                <a:avLst/>
                <a:gdLst>
                  <a:gd name="T0" fmla="*/ 1 w 466"/>
                  <a:gd name="T1" fmla="*/ 30 h 56"/>
                  <a:gd name="T2" fmla="*/ 214 w 466"/>
                  <a:gd name="T3" fmla="*/ 52 h 56"/>
                  <a:gd name="T4" fmla="*/ 464 w 466"/>
                  <a:gd name="T5" fmla="*/ 3 h 56"/>
                  <a:gd name="T6" fmla="*/ 464 w 466"/>
                  <a:gd name="T7" fmla="*/ 0 h 56"/>
                  <a:gd name="T8" fmla="*/ 221 w 466"/>
                  <a:gd name="T9" fmla="*/ 50 h 56"/>
                  <a:gd name="T10" fmla="*/ 2 w 466"/>
                  <a:gd name="T11" fmla="*/ 28 h 56"/>
                  <a:gd name="T12" fmla="*/ 1 w 466"/>
                  <a:gd name="T13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6" h="56">
                    <a:moveTo>
                      <a:pt x="1" y="30"/>
                    </a:moveTo>
                    <a:cubicBezTo>
                      <a:pt x="69" y="53"/>
                      <a:pt x="143" y="56"/>
                      <a:pt x="214" y="52"/>
                    </a:cubicBezTo>
                    <a:cubicBezTo>
                      <a:pt x="300" y="48"/>
                      <a:pt x="384" y="33"/>
                      <a:pt x="464" y="3"/>
                    </a:cubicBezTo>
                    <a:cubicBezTo>
                      <a:pt x="466" y="2"/>
                      <a:pt x="465" y="0"/>
                      <a:pt x="464" y="0"/>
                    </a:cubicBezTo>
                    <a:cubicBezTo>
                      <a:pt x="386" y="29"/>
                      <a:pt x="304" y="45"/>
                      <a:pt x="221" y="50"/>
                    </a:cubicBezTo>
                    <a:cubicBezTo>
                      <a:pt x="148" y="55"/>
                      <a:pt x="71" y="52"/>
                      <a:pt x="2" y="28"/>
                    </a:cubicBezTo>
                    <a:cubicBezTo>
                      <a:pt x="0" y="28"/>
                      <a:pt x="0" y="29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15"/>
              <p:cNvSpPr/>
              <p:nvPr/>
            </p:nvSpPr>
            <p:spPr bwMode="auto">
              <a:xfrm>
                <a:off x="4217" y="1305"/>
                <a:ext cx="212" cy="21"/>
              </a:xfrm>
              <a:custGeom>
                <a:avLst/>
                <a:gdLst>
                  <a:gd name="T0" fmla="*/ 2 w 386"/>
                  <a:gd name="T1" fmla="*/ 17 h 39"/>
                  <a:gd name="T2" fmla="*/ 193 w 386"/>
                  <a:gd name="T3" fmla="*/ 36 h 39"/>
                  <a:gd name="T4" fmla="*/ 385 w 386"/>
                  <a:gd name="T5" fmla="*/ 2 h 39"/>
                  <a:gd name="T6" fmla="*/ 384 w 386"/>
                  <a:gd name="T7" fmla="*/ 0 h 39"/>
                  <a:gd name="T8" fmla="*/ 200 w 386"/>
                  <a:gd name="T9" fmla="*/ 35 h 39"/>
                  <a:gd name="T10" fmla="*/ 2 w 386"/>
                  <a:gd name="T11" fmla="*/ 16 h 39"/>
                  <a:gd name="T12" fmla="*/ 2 w 386"/>
                  <a:gd name="T13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6" h="39">
                    <a:moveTo>
                      <a:pt x="2" y="17"/>
                    </a:moveTo>
                    <a:cubicBezTo>
                      <a:pt x="64" y="35"/>
                      <a:pt x="129" y="39"/>
                      <a:pt x="193" y="36"/>
                    </a:cubicBezTo>
                    <a:cubicBezTo>
                      <a:pt x="258" y="34"/>
                      <a:pt x="324" y="26"/>
                      <a:pt x="385" y="2"/>
                    </a:cubicBezTo>
                    <a:cubicBezTo>
                      <a:pt x="386" y="2"/>
                      <a:pt x="384" y="0"/>
                      <a:pt x="384" y="0"/>
                    </a:cubicBezTo>
                    <a:cubicBezTo>
                      <a:pt x="325" y="23"/>
                      <a:pt x="262" y="32"/>
                      <a:pt x="200" y="35"/>
                    </a:cubicBezTo>
                    <a:cubicBezTo>
                      <a:pt x="134" y="38"/>
                      <a:pt x="66" y="34"/>
                      <a:pt x="2" y="16"/>
                    </a:cubicBezTo>
                    <a:cubicBezTo>
                      <a:pt x="1" y="16"/>
                      <a:pt x="0" y="17"/>
                      <a:pt x="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416"/>
              <p:cNvSpPr/>
              <p:nvPr/>
            </p:nvSpPr>
            <p:spPr bwMode="auto">
              <a:xfrm>
                <a:off x="4251" y="1328"/>
                <a:ext cx="175" cy="21"/>
              </a:xfrm>
              <a:custGeom>
                <a:avLst/>
                <a:gdLst>
                  <a:gd name="T0" fmla="*/ 2 w 318"/>
                  <a:gd name="T1" fmla="*/ 1 h 39"/>
                  <a:gd name="T2" fmla="*/ 317 w 318"/>
                  <a:gd name="T3" fmla="*/ 8 h 39"/>
                  <a:gd name="T4" fmla="*/ 315 w 318"/>
                  <a:gd name="T5" fmla="*/ 6 h 39"/>
                  <a:gd name="T6" fmla="*/ 3 w 318"/>
                  <a:gd name="T7" fmla="*/ 1 h 39"/>
                  <a:gd name="T8" fmla="*/ 2 w 318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39">
                    <a:moveTo>
                      <a:pt x="2" y="1"/>
                    </a:moveTo>
                    <a:cubicBezTo>
                      <a:pt x="100" y="33"/>
                      <a:pt x="218" y="39"/>
                      <a:pt x="317" y="8"/>
                    </a:cubicBezTo>
                    <a:cubicBezTo>
                      <a:pt x="318" y="8"/>
                      <a:pt x="316" y="6"/>
                      <a:pt x="315" y="6"/>
                    </a:cubicBezTo>
                    <a:cubicBezTo>
                      <a:pt x="217" y="36"/>
                      <a:pt x="99" y="32"/>
                      <a:pt x="3" y="1"/>
                    </a:cubicBezTo>
                    <a:cubicBezTo>
                      <a:pt x="2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417"/>
              <p:cNvSpPr/>
              <p:nvPr/>
            </p:nvSpPr>
            <p:spPr bwMode="auto">
              <a:xfrm>
                <a:off x="4836" y="682"/>
                <a:ext cx="140" cy="258"/>
              </a:xfrm>
              <a:custGeom>
                <a:avLst/>
                <a:gdLst>
                  <a:gd name="T0" fmla="*/ 252 w 254"/>
                  <a:gd name="T1" fmla="*/ 0 h 470"/>
                  <a:gd name="T2" fmla="*/ 104 w 254"/>
                  <a:gd name="T3" fmla="*/ 177 h 470"/>
                  <a:gd name="T4" fmla="*/ 0 w 254"/>
                  <a:gd name="T5" fmla="*/ 469 h 470"/>
                  <a:gd name="T6" fmla="*/ 2 w 254"/>
                  <a:gd name="T7" fmla="*/ 469 h 470"/>
                  <a:gd name="T8" fmla="*/ 100 w 254"/>
                  <a:gd name="T9" fmla="*/ 195 h 470"/>
                  <a:gd name="T10" fmla="*/ 253 w 254"/>
                  <a:gd name="T11" fmla="*/ 1 h 470"/>
                  <a:gd name="T12" fmla="*/ 252 w 254"/>
                  <a:gd name="T13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470">
                    <a:moveTo>
                      <a:pt x="252" y="0"/>
                    </a:moveTo>
                    <a:cubicBezTo>
                      <a:pt x="168" y="10"/>
                      <a:pt x="131" y="110"/>
                      <a:pt x="104" y="177"/>
                    </a:cubicBezTo>
                    <a:cubicBezTo>
                      <a:pt x="66" y="273"/>
                      <a:pt x="1" y="362"/>
                      <a:pt x="0" y="469"/>
                    </a:cubicBezTo>
                    <a:cubicBezTo>
                      <a:pt x="0" y="470"/>
                      <a:pt x="2" y="470"/>
                      <a:pt x="2" y="469"/>
                    </a:cubicBezTo>
                    <a:cubicBezTo>
                      <a:pt x="4" y="368"/>
                      <a:pt x="63" y="286"/>
                      <a:pt x="100" y="195"/>
                    </a:cubicBezTo>
                    <a:cubicBezTo>
                      <a:pt x="128" y="124"/>
                      <a:pt x="164" y="12"/>
                      <a:pt x="253" y="1"/>
                    </a:cubicBezTo>
                    <a:cubicBezTo>
                      <a:pt x="254" y="1"/>
                      <a:pt x="252" y="0"/>
                      <a:pt x="2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418"/>
              <p:cNvSpPr/>
              <p:nvPr/>
            </p:nvSpPr>
            <p:spPr bwMode="auto">
              <a:xfrm>
                <a:off x="4839" y="696"/>
                <a:ext cx="134" cy="254"/>
              </a:xfrm>
              <a:custGeom>
                <a:avLst/>
                <a:gdLst>
                  <a:gd name="T0" fmla="*/ 240 w 243"/>
                  <a:gd name="T1" fmla="*/ 0 h 463"/>
                  <a:gd name="T2" fmla="*/ 176 w 243"/>
                  <a:gd name="T3" fmla="*/ 69 h 463"/>
                  <a:gd name="T4" fmla="*/ 118 w 243"/>
                  <a:gd name="T5" fmla="*/ 184 h 463"/>
                  <a:gd name="T6" fmla="*/ 1 w 243"/>
                  <a:gd name="T7" fmla="*/ 462 h 463"/>
                  <a:gd name="T8" fmla="*/ 4 w 243"/>
                  <a:gd name="T9" fmla="*/ 462 h 463"/>
                  <a:gd name="T10" fmla="*/ 116 w 243"/>
                  <a:gd name="T11" fmla="*/ 193 h 463"/>
                  <a:gd name="T12" fmla="*/ 167 w 243"/>
                  <a:gd name="T13" fmla="*/ 92 h 463"/>
                  <a:gd name="T14" fmla="*/ 242 w 243"/>
                  <a:gd name="T15" fmla="*/ 1 h 463"/>
                  <a:gd name="T16" fmla="*/ 240 w 243"/>
                  <a:gd name="T1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" h="462">
                    <a:moveTo>
                      <a:pt x="240" y="0"/>
                    </a:moveTo>
                    <a:cubicBezTo>
                      <a:pt x="209" y="10"/>
                      <a:pt x="191" y="41"/>
                      <a:pt x="176" y="69"/>
                    </a:cubicBezTo>
                    <a:cubicBezTo>
                      <a:pt x="156" y="107"/>
                      <a:pt x="139" y="147"/>
                      <a:pt x="118" y="184"/>
                    </a:cubicBezTo>
                    <a:cubicBezTo>
                      <a:pt x="70" y="271"/>
                      <a:pt x="0" y="358"/>
                      <a:pt x="1" y="462"/>
                    </a:cubicBezTo>
                    <a:cubicBezTo>
                      <a:pt x="1" y="463"/>
                      <a:pt x="4" y="463"/>
                      <a:pt x="4" y="462"/>
                    </a:cubicBezTo>
                    <a:cubicBezTo>
                      <a:pt x="2" y="362"/>
                      <a:pt x="69" y="277"/>
                      <a:pt x="116" y="193"/>
                    </a:cubicBezTo>
                    <a:cubicBezTo>
                      <a:pt x="135" y="160"/>
                      <a:pt x="151" y="127"/>
                      <a:pt x="167" y="92"/>
                    </a:cubicBezTo>
                    <a:cubicBezTo>
                      <a:pt x="183" y="58"/>
                      <a:pt x="203" y="14"/>
                      <a:pt x="242" y="1"/>
                    </a:cubicBezTo>
                    <a:cubicBezTo>
                      <a:pt x="243" y="1"/>
                      <a:pt x="241" y="0"/>
                      <a:pt x="2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419"/>
              <p:cNvSpPr/>
              <p:nvPr/>
            </p:nvSpPr>
            <p:spPr bwMode="auto">
              <a:xfrm>
                <a:off x="4842" y="716"/>
                <a:ext cx="130" cy="241"/>
              </a:xfrm>
              <a:custGeom>
                <a:avLst/>
                <a:gdLst>
                  <a:gd name="T0" fmla="*/ 232 w 235"/>
                  <a:gd name="T1" fmla="*/ 1 h 440"/>
                  <a:gd name="T2" fmla="*/ 179 w 235"/>
                  <a:gd name="T3" fmla="*/ 101 h 440"/>
                  <a:gd name="T4" fmla="*/ 109 w 235"/>
                  <a:gd name="T5" fmla="*/ 225 h 440"/>
                  <a:gd name="T6" fmla="*/ 0 w 235"/>
                  <a:gd name="T7" fmla="*/ 439 h 440"/>
                  <a:gd name="T8" fmla="*/ 2 w 235"/>
                  <a:gd name="T9" fmla="*/ 439 h 440"/>
                  <a:gd name="T10" fmla="*/ 116 w 235"/>
                  <a:gd name="T11" fmla="*/ 219 h 440"/>
                  <a:gd name="T12" fmla="*/ 174 w 235"/>
                  <a:gd name="T13" fmla="*/ 118 h 440"/>
                  <a:gd name="T14" fmla="*/ 234 w 235"/>
                  <a:gd name="T15" fmla="*/ 2 h 440"/>
                  <a:gd name="T16" fmla="*/ 232 w 235"/>
                  <a:gd name="T17" fmla="*/ 1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440">
                    <a:moveTo>
                      <a:pt x="232" y="1"/>
                    </a:moveTo>
                    <a:cubicBezTo>
                      <a:pt x="208" y="31"/>
                      <a:pt x="193" y="66"/>
                      <a:pt x="179" y="101"/>
                    </a:cubicBezTo>
                    <a:cubicBezTo>
                      <a:pt x="160" y="146"/>
                      <a:pt x="137" y="186"/>
                      <a:pt x="109" y="225"/>
                    </a:cubicBezTo>
                    <a:cubicBezTo>
                      <a:pt x="62" y="289"/>
                      <a:pt x="9" y="357"/>
                      <a:pt x="0" y="439"/>
                    </a:cubicBezTo>
                    <a:cubicBezTo>
                      <a:pt x="0" y="439"/>
                      <a:pt x="2" y="440"/>
                      <a:pt x="2" y="439"/>
                    </a:cubicBezTo>
                    <a:cubicBezTo>
                      <a:pt x="12" y="355"/>
                      <a:pt x="68" y="285"/>
                      <a:pt x="116" y="219"/>
                    </a:cubicBezTo>
                    <a:cubicBezTo>
                      <a:pt x="139" y="187"/>
                      <a:pt x="159" y="154"/>
                      <a:pt x="174" y="118"/>
                    </a:cubicBezTo>
                    <a:cubicBezTo>
                      <a:pt x="192" y="78"/>
                      <a:pt x="207" y="36"/>
                      <a:pt x="234" y="2"/>
                    </a:cubicBezTo>
                    <a:cubicBezTo>
                      <a:pt x="235" y="1"/>
                      <a:pt x="233" y="0"/>
                      <a:pt x="23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420"/>
              <p:cNvSpPr/>
              <p:nvPr/>
            </p:nvSpPr>
            <p:spPr bwMode="auto">
              <a:xfrm>
                <a:off x="4847" y="761"/>
                <a:ext cx="122" cy="202"/>
              </a:xfrm>
              <a:custGeom>
                <a:avLst/>
                <a:gdLst>
                  <a:gd name="T0" fmla="*/ 3 w 222"/>
                  <a:gd name="T1" fmla="*/ 368 h 369"/>
                  <a:gd name="T2" fmla="*/ 125 w 222"/>
                  <a:gd name="T3" fmla="*/ 186 h 369"/>
                  <a:gd name="T4" fmla="*/ 222 w 222"/>
                  <a:gd name="T5" fmla="*/ 2 h 369"/>
                  <a:gd name="T6" fmla="*/ 220 w 222"/>
                  <a:gd name="T7" fmla="*/ 1 h 369"/>
                  <a:gd name="T8" fmla="*/ 117 w 222"/>
                  <a:gd name="T9" fmla="*/ 192 h 369"/>
                  <a:gd name="T10" fmla="*/ 41 w 222"/>
                  <a:gd name="T11" fmla="*/ 276 h 369"/>
                  <a:gd name="T12" fmla="*/ 0 w 222"/>
                  <a:gd name="T13" fmla="*/ 367 h 369"/>
                  <a:gd name="T14" fmla="*/ 3 w 222"/>
                  <a:gd name="T15" fmla="*/ 36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1" h="369">
                    <a:moveTo>
                      <a:pt x="3" y="368"/>
                    </a:moveTo>
                    <a:cubicBezTo>
                      <a:pt x="21" y="290"/>
                      <a:pt x="75" y="244"/>
                      <a:pt x="125" y="186"/>
                    </a:cubicBezTo>
                    <a:cubicBezTo>
                      <a:pt x="170" y="133"/>
                      <a:pt x="206" y="69"/>
                      <a:pt x="222" y="2"/>
                    </a:cubicBezTo>
                    <a:cubicBezTo>
                      <a:pt x="222" y="1"/>
                      <a:pt x="220" y="0"/>
                      <a:pt x="220" y="1"/>
                    </a:cubicBezTo>
                    <a:cubicBezTo>
                      <a:pt x="202" y="72"/>
                      <a:pt x="164" y="137"/>
                      <a:pt x="117" y="192"/>
                    </a:cubicBezTo>
                    <a:cubicBezTo>
                      <a:pt x="92" y="220"/>
                      <a:pt x="64" y="246"/>
                      <a:pt x="41" y="276"/>
                    </a:cubicBezTo>
                    <a:cubicBezTo>
                      <a:pt x="21" y="303"/>
                      <a:pt x="8" y="334"/>
                      <a:pt x="0" y="367"/>
                    </a:cubicBezTo>
                    <a:cubicBezTo>
                      <a:pt x="0" y="368"/>
                      <a:pt x="2" y="369"/>
                      <a:pt x="3" y="3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21"/>
              <p:cNvSpPr/>
              <p:nvPr/>
            </p:nvSpPr>
            <p:spPr bwMode="auto">
              <a:xfrm>
                <a:off x="4850" y="832"/>
                <a:ext cx="113" cy="138"/>
              </a:xfrm>
              <a:custGeom>
                <a:avLst/>
                <a:gdLst>
                  <a:gd name="T0" fmla="*/ 3 w 206"/>
                  <a:gd name="T1" fmla="*/ 250 h 251"/>
                  <a:gd name="T2" fmla="*/ 130 w 206"/>
                  <a:gd name="T3" fmla="*/ 121 h 251"/>
                  <a:gd name="T4" fmla="*/ 206 w 206"/>
                  <a:gd name="T5" fmla="*/ 2 h 251"/>
                  <a:gd name="T6" fmla="*/ 204 w 206"/>
                  <a:gd name="T7" fmla="*/ 1 h 251"/>
                  <a:gd name="T8" fmla="*/ 102 w 206"/>
                  <a:gd name="T9" fmla="*/ 142 h 251"/>
                  <a:gd name="T10" fmla="*/ 0 w 206"/>
                  <a:gd name="T11" fmla="*/ 249 h 251"/>
                  <a:gd name="T12" fmla="*/ 3 w 206"/>
                  <a:gd name="T13" fmla="*/ 25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251">
                    <a:moveTo>
                      <a:pt x="3" y="250"/>
                    </a:moveTo>
                    <a:cubicBezTo>
                      <a:pt x="30" y="190"/>
                      <a:pt x="84" y="164"/>
                      <a:pt x="130" y="121"/>
                    </a:cubicBezTo>
                    <a:cubicBezTo>
                      <a:pt x="166" y="89"/>
                      <a:pt x="190" y="47"/>
                      <a:pt x="206" y="2"/>
                    </a:cubicBezTo>
                    <a:cubicBezTo>
                      <a:pt x="206" y="1"/>
                      <a:pt x="204" y="0"/>
                      <a:pt x="204" y="1"/>
                    </a:cubicBezTo>
                    <a:cubicBezTo>
                      <a:pt x="184" y="58"/>
                      <a:pt x="150" y="106"/>
                      <a:pt x="102" y="142"/>
                    </a:cubicBezTo>
                    <a:cubicBezTo>
                      <a:pt x="60" y="173"/>
                      <a:pt x="23" y="201"/>
                      <a:pt x="0" y="249"/>
                    </a:cubicBezTo>
                    <a:cubicBezTo>
                      <a:pt x="0" y="250"/>
                      <a:pt x="2" y="251"/>
                      <a:pt x="3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22"/>
              <p:cNvSpPr/>
              <p:nvPr/>
            </p:nvSpPr>
            <p:spPr bwMode="auto">
              <a:xfrm>
                <a:off x="4855" y="894"/>
                <a:ext cx="95" cy="81"/>
              </a:xfrm>
              <a:custGeom>
                <a:avLst/>
                <a:gdLst>
                  <a:gd name="T0" fmla="*/ 2 w 173"/>
                  <a:gd name="T1" fmla="*/ 149 h 149"/>
                  <a:gd name="T2" fmla="*/ 173 w 173"/>
                  <a:gd name="T3" fmla="*/ 1 h 149"/>
                  <a:gd name="T4" fmla="*/ 171 w 173"/>
                  <a:gd name="T5" fmla="*/ 0 h 149"/>
                  <a:gd name="T6" fmla="*/ 0 w 173"/>
                  <a:gd name="T7" fmla="*/ 148 h 149"/>
                  <a:gd name="T8" fmla="*/ 2 w 173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49">
                    <a:moveTo>
                      <a:pt x="2" y="149"/>
                    </a:moveTo>
                    <a:cubicBezTo>
                      <a:pt x="49" y="88"/>
                      <a:pt x="136" y="71"/>
                      <a:pt x="173" y="1"/>
                    </a:cubicBezTo>
                    <a:cubicBezTo>
                      <a:pt x="173" y="1"/>
                      <a:pt x="171" y="0"/>
                      <a:pt x="171" y="0"/>
                    </a:cubicBezTo>
                    <a:cubicBezTo>
                      <a:pt x="134" y="70"/>
                      <a:pt x="47" y="87"/>
                      <a:pt x="0" y="148"/>
                    </a:cubicBezTo>
                    <a:cubicBezTo>
                      <a:pt x="0" y="148"/>
                      <a:pt x="2" y="149"/>
                      <a:pt x="2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23"/>
              <p:cNvSpPr/>
              <p:nvPr/>
            </p:nvSpPr>
            <p:spPr bwMode="auto">
              <a:xfrm>
                <a:off x="4858" y="932"/>
                <a:ext cx="79" cy="48"/>
              </a:xfrm>
              <a:custGeom>
                <a:avLst/>
                <a:gdLst>
                  <a:gd name="T0" fmla="*/ 3 w 143"/>
                  <a:gd name="T1" fmla="*/ 88 h 88"/>
                  <a:gd name="T2" fmla="*/ 82 w 143"/>
                  <a:gd name="T3" fmla="*/ 51 h 88"/>
                  <a:gd name="T4" fmla="*/ 143 w 143"/>
                  <a:gd name="T5" fmla="*/ 2 h 88"/>
                  <a:gd name="T6" fmla="*/ 141 w 143"/>
                  <a:gd name="T7" fmla="*/ 1 h 88"/>
                  <a:gd name="T8" fmla="*/ 74 w 143"/>
                  <a:gd name="T9" fmla="*/ 53 h 88"/>
                  <a:gd name="T10" fmla="*/ 1 w 143"/>
                  <a:gd name="T11" fmla="*/ 87 h 88"/>
                  <a:gd name="T12" fmla="*/ 3 w 143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88">
                    <a:moveTo>
                      <a:pt x="3" y="88"/>
                    </a:moveTo>
                    <a:cubicBezTo>
                      <a:pt x="26" y="69"/>
                      <a:pt x="56" y="64"/>
                      <a:pt x="82" y="51"/>
                    </a:cubicBezTo>
                    <a:cubicBezTo>
                      <a:pt x="105" y="40"/>
                      <a:pt x="128" y="23"/>
                      <a:pt x="143" y="2"/>
                    </a:cubicBezTo>
                    <a:cubicBezTo>
                      <a:pt x="143" y="1"/>
                      <a:pt x="141" y="0"/>
                      <a:pt x="141" y="1"/>
                    </a:cubicBezTo>
                    <a:cubicBezTo>
                      <a:pt x="124" y="24"/>
                      <a:pt x="100" y="41"/>
                      <a:pt x="74" y="53"/>
                    </a:cubicBezTo>
                    <a:cubicBezTo>
                      <a:pt x="50" y="65"/>
                      <a:pt x="23" y="69"/>
                      <a:pt x="1" y="87"/>
                    </a:cubicBezTo>
                    <a:cubicBezTo>
                      <a:pt x="0" y="87"/>
                      <a:pt x="3" y="88"/>
                      <a:pt x="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24"/>
              <p:cNvSpPr/>
              <p:nvPr/>
            </p:nvSpPr>
            <p:spPr bwMode="auto">
              <a:xfrm>
                <a:off x="4862" y="969"/>
                <a:ext cx="57" cy="19"/>
              </a:xfrm>
              <a:custGeom>
                <a:avLst/>
                <a:gdLst>
                  <a:gd name="T0" fmla="*/ 2 w 104"/>
                  <a:gd name="T1" fmla="*/ 28 h 34"/>
                  <a:gd name="T2" fmla="*/ 103 w 104"/>
                  <a:gd name="T3" fmla="*/ 1 h 34"/>
                  <a:gd name="T4" fmla="*/ 101 w 104"/>
                  <a:gd name="T5" fmla="*/ 0 h 34"/>
                  <a:gd name="T6" fmla="*/ 2 w 104"/>
                  <a:gd name="T7" fmla="*/ 26 h 34"/>
                  <a:gd name="T8" fmla="*/ 1 w 104"/>
                  <a:gd name="T9" fmla="*/ 27 h 34"/>
                  <a:gd name="T10" fmla="*/ 2 w 104"/>
                  <a:gd name="T11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34">
                    <a:moveTo>
                      <a:pt x="2" y="28"/>
                    </a:moveTo>
                    <a:cubicBezTo>
                      <a:pt x="35" y="34"/>
                      <a:pt x="79" y="26"/>
                      <a:pt x="103" y="1"/>
                    </a:cubicBezTo>
                    <a:cubicBezTo>
                      <a:pt x="104" y="1"/>
                      <a:pt x="101" y="0"/>
                      <a:pt x="101" y="0"/>
                    </a:cubicBezTo>
                    <a:cubicBezTo>
                      <a:pt x="78" y="25"/>
                      <a:pt x="33" y="32"/>
                      <a:pt x="2" y="26"/>
                    </a:cubicBezTo>
                    <a:cubicBezTo>
                      <a:pt x="0" y="26"/>
                      <a:pt x="0" y="26"/>
                      <a:pt x="1" y="27"/>
                    </a:cubicBezTo>
                    <a:lnTo>
                      <a:pt x="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425"/>
              <p:cNvSpPr/>
              <p:nvPr/>
            </p:nvSpPr>
            <p:spPr bwMode="auto">
              <a:xfrm>
                <a:off x="4868" y="995"/>
                <a:ext cx="35" cy="6"/>
              </a:xfrm>
              <a:custGeom>
                <a:avLst/>
                <a:gdLst>
                  <a:gd name="T0" fmla="*/ 1 w 64"/>
                  <a:gd name="T1" fmla="*/ 1 h 12"/>
                  <a:gd name="T2" fmla="*/ 63 w 64"/>
                  <a:gd name="T3" fmla="*/ 8 h 12"/>
                  <a:gd name="T4" fmla="*/ 61 w 64"/>
                  <a:gd name="T5" fmla="*/ 7 h 12"/>
                  <a:gd name="T6" fmla="*/ 3 w 64"/>
                  <a:gd name="T7" fmla="*/ 0 h 12"/>
                  <a:gd name="T8" fmla="*/ 1 w 64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2">
                    <a:moveTo>
                      <a:pt x="1" y="1"/>
                    </a:moveTo>
                    <a:cubicBezTo>
                      <a:pt x="20" y="12"/>
                      <a:pt x="42" y="12"/>
                      <a:pt x="63" y="8"/>
                    </a:cubicBezTo>
                    <a:cubicBezTo>
                      <a:pt x="64" y="8"/>
                      <a:pt x="62" y="7"/>
                      <a:pt x="61" y="7"/>
                    </a:cubicBezTo>
                    <a:cubicBezTo>
                      <a:pt x="41" y="11"/>
                      <a:pt x="21" y="11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426"/>
              <p:cNvSpPr/>
              <p:nvPr/>
            </p:nvSpPr>
            <p:spPr bwMode="auto">
              <a:xfrm>
                <a:off x="4867" y="1006"/>
                <a:ext cx="29" cy="8"/>
              </a:xfrm>
              <a:custGeom>
                <a:avLst/>
                <a:gdLst>
                  <a:gd name="T0" fmla="*/ 2 w 52"/>
                  <a:gd name="T1" fmla="*/ 2 h 15"/>
                  <a:gd name="T2" fmla="*/ 50 w 52"/>
                  <a:gd name="T3" fmla="*/ 15 h 15"/>
                  <a:gd name="T4" fmla="*/ 50 w 52"/>
                  <a:gd name="T5" fmla="*/ 13 h 15"/>
                  <a:gd name="T6" fmla="*/ 3 w 52"/>
                  <a:gd name="T7" fmla="*/ 1 h 15"/>
                  <a:gd name="T8" fmla="*/ 2 w 52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">
                    <a:moveTo>
                      <a:pt x="2" y="2"/>
                    </a:moveTo>
                    <a:cubicBezTo>
                      <a:pt x="16" y="11"/>
                      <a:pt x="33" y="14"/>
                      <a:pt x="50" y="15"/>
                    </a:cubicBezTo>
                    <a:cubicBezTo>
                      <a:pt x="52" y="15"/>
                      <a:pt x="51" y="13"/>
                      <a:pt x="50" y="13"/>
                    </a:cubicBezTo>
                    <a:cubicBezTo>
                      <a:pt x="33" y="12"/>
                      <a:pt x="17" y="10"/>
                      <a:pt x="3" y="1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427"/>
              <p:cNvSpPr/>
              <p:nvPr/>
            </p:nvSpPr>
            <p:spPr bwMode="auto">
              <a:xfrm>
                <a:off x="4866" y="1017"/>
                <a:ext cx="25" cy="8"/>
              </a:xfrm>
              <a:custGeom>
                <a:avLst/>
                <a:gdLst>
                  <a:gd name="T0" fmla="*/ 0 w 46"/>
                  <a:gd name="T1" fmla="*/ 0 h 15"/>
                  <a:gd name="T2" fmla="*/ 44 w 46"/>
                  <a:gd name="T3" fmla="*/ 15 h 15"/>
                  <a:gd name="T4" fmla="*/ 43 w 46"/>
                  <a:gd name="T5" fmla="*/ 14 h 15"/>
                  <a:gd name="T6" fmla="*/ 2 w 46"/>
                  <a:gd name="T7" fmla="*/ 0 h 15"/>
                  <a:gd name="T8" fmla="*/ 0 w 4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0" y="0"/>
                    </a:moveTo>
                    <a:cubicBezTo>
                      <a:pt x="14" y="9"/>
                      <a:pt x="28" y="14"/>
                      <a:pt x="44" y="15"/>
                    </a:cubicBezTo>
                    <a:cubicBezTo>
                      <a:pt x="46" y="15"/>
                      <a:pt x="44" y="14"/>
                      <a:pt x="43" y="14"/>
                    </a:cubicBezTo>
                    <a:cubicBezTo>
                      <a:pt x="28" y="14"/>
                      <a:pt x="15" y="8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428"/>
              <p:cNvSpPr/>
              <p:nvPr/>
            </p:nvSpPr>
            <p:spPr bwMode="auto">
              <a:xfrm>
                <a:off x="4863" y="1025"/>
                <a:ext cx="23" cy="13"/>
              </a:xfrm>
              <a:custGeom>
                <a:avLst/>
                <a:gdLst>
                  <a:gd name="T0" fmla="*/ 0 w 41"/>
                  <a:gd name="T1" fmla="*/ 1 h 24"/>
                  <a:gd name="T2" fmla="*/ 40 w 41"/>
                  <a:gd name="T3" fmla="*/ 24 h 24"/>
                  <a:gd name="T4" fmla="*/ 39 w 41"/>
                  <a:gd name="T5" fmla="*/ 23 h 24"/>
                  <a:gd name="T6" fmla="*/ 2 w 41"/>
                  <a:gd name="T7" fmla="*/ 1 h 24"/>
                  <a:gd name="T8" fmla="*/ 0 w 41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">
                    <a:moveTo>
                      <a:pt x="0" y="1"/>
                    </a:moveTo>
                    <a:cubicBezTo>
                      <a:pt x="10" y="11"/>
                      <a:pt x="24" y="23"/>
                      <a:pt x="40" y="24"/>
                    </a:cubicBezTo>
                    <a:cubicBezTo>
                      <a:pt x="41" y="24"/>
                      <a:pt x="39" y="23"/>
                      <a:pt x="39" y="23"/>
                    </a:cubicBezTo>
                    <a:cubicBezTo>
                      <a:pt x="24" y="23"/>
                      <a:pt x="12" y="10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429"/>
              <p:cNvSpPr/>
              <p:nvPr/>
            </p:nvSpPr>
            <p:spPr bwMode="auto">
              <a:xfrm>
                <a:off x="4859" y="1032"/>
                <a:ext cx="25" cy="21"/>
              </a:xfrm>
              <a:custGeom>
                <a:avLst/>
                <a:gdLst>
                  <a:gd name="T0" fmla="*/ 0 w 45"/>
                  <a:gd name="T1" fmla="*/ 0 h 39"/>
                  <a:gd name="T2" fmla="*/ 43 w 45"/>
                  <a:gd name="T3" fmla="*/ 38 h 39"/>
                  <a:gd name="T4" fmla="*/ 43 w 45"/>
                  <a:gd name="T5" fmla="*/ 37 h 39"/>
                  <a:gd name="T6" fmla="*/ 3 w 45"/>
                  <a:gd name="T7" fmla="*/ 1 h 39"/>
                  <a:gd name="T8" fmla="*/ 0 w 4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9">
                    <a:moveTo>
                      <a:pt x="0" y="0"/>
                    </a:moveTo>
                    <a:cubicBezTo>
                      <a:pt x="8" y="16"/>
                      <a:pt x="26" y="33"/>
                      <a:pt x="43" y="38"/>
                    </a:cubicBezTo>
                    <a:cubicBezTo>
                      <a:pt x="44" y="39"/>
                      <a:pt x="45" y="38"/>
                      <a:pt x="43" y="37"/>
                    </a:cubicBezTo>
                    <a:cubicBezTo>
                      <a:pt x="28" y="32"/>
                      <a:pt x="10" y="15"/>
                      <a:pt x="3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30"/>
              <p:cNvSpPr/>
              <p:nvPr/>
            </p:nvSpPr>
            <p:spPr bwMode="auto">
              <a:xfrm>
                <a:off x="4855" y="1040"/>
                <a:ext cx="30" cy="31"/>
              </a:xfrm>
              <a:custGeom>
                <a:avLst/>
                <a:gdLst>
                  <a:gd name="T0" fmla="*/ 0 w 55"/>
                  <a:gd name="T1" fmla="*/ 1 h 57"/>
                  <a:gd name="T2" fmla="*/ 52 w 55"/>
                  <a:gd name="T3" fmla="*/ 57 h 57"/>
                  <a:gd name="T4" fmla="*/ 54 w 55"/>
                  <a:gd name="T5" fmla="*/ 56 h 57"/>
                  <a:gd name="T6" fmla="*/ 2 w 55"/>
                  <a:gd name="T7" fmla="*/ 1 h 57"/>
                  <a:gd name="T8" fmla="*/ 0 w 55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1"/>
                    </a:moveTo>
                    <a:cubicBezTo>
                      <a:pt x="4" y="26"/>
                      <a:pt x="32" y="44"/>
                      <a:pt x="52" y="57"/>
                    </a:cubicBezTo>
                    <a:cubicBezTo>
                      <a:pt x="53" y="57"/>
                      <a:pt x="55" y="57"/>
                      <a:pt x="54" y="56"/>
                    </a:cubicBezTo>
                    <a:cubicBezTo>
                      <a:pt x="34" y="43"/>
                      <a:pt x="6" y="2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431"/>
              <p:cNvSpPr/>
              <p:nvPr/>
            </p:nvSpPr>
            <p:spPr bwMode="auto">
              <a:xfrm>
                <a:off x="4855" y="1057"/>
                <a:ext cx="31" cy="35"/>
              </a:xfrm>
              <a:custGeom>
                <a:avLst/>
                <a:gdLst>
                  <a:gd name="T0" fmla="*/ 0 w 57"/>
                  <a:gd name="T1" fmla="*/ 1 h 64"/>
                  <a:gd name="T2" fmla="*/ 54 w 57"/>
                  <a:gd name="T3" fmla="*/ 64 h 64"/>
                  <a:gd name="T4" fmla="*/ 56 w 57"/>
                  <a:gd name="T5" fmla="*/ 63 h 64"/>
                  <a:gd name="T6" fmla="*/ 2 w 57"/>
                  <a:gd name="T7" fmla="*/ 1 h 64"/>
                  <a:gd name="T8" fmla="*/ 0 w 57"/>
                  <a:gd name="T9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4">
                    <a:moveTo>
                      <a:pt x="0" y="1"/>
                    </a:moveTo>
                    <a:cubicBezTo>
                      <a:pt x="9" y="26"/>
                      <a:pt x="34" y="46"/>
                      <a:pt x="54" y="64"/>
                    </a:cubicBezTo>
                    <a:cubicBezTo>
                      <a:pt x="54" y="64"/>
                      <a:pt x="57" y="64"/>
                      <a:pt x="56" y="63"/>
                    </a:cubicBezTo>
                    <a:cubicBezTo>
                      <a:pt x="36" y="46"/>
                      <a:pt x="12" y="26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432"/>
              <p:cNvSpPr/>
              <p:nvPr/>
            </p:nvSpPr>
            <p:spPr bwMode="auto">
              <a:xfrm>
                <a:off x="4852" y="1057"/>
                <a:ext cx="35" cy="58"/>
              </a:xfrm>
              <a:custGeom>
                <a:avLst/>
                <a:gdLst>
                  <a:gd name="T0" fmla="*/ 1 w 63"/>
                  <a:gd name="T1" fmla="*/ 1 h 105"/>
                  <a:gd name="T2" fmla="*/ 60 w 63"/>
                  <a:gd name="T3" fmla="*/ 104 h 105"/>
                  <a:gd name="T4" fmla="*/ 62 w 63"/>
                  <a:gd name="T5" fmla="*/ 104 h 105"/>
                  <a:gd name="T6" fmla="*/ 4 w 63"/>
                  <a:gd name="T7" fmla="*/ 2 h 105"/>
                  <a:gd name="T8" fmla="*/ 1 w 63"/>
                  <a:gd name="T9" fmla="*/ 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5">
                    <a:moveTo>
                      <a:pt x="1" y="1"/>
                    </a:moveTo>
                    <a:cubicBezTo>
                      <a:pt x="0" y="46"/>
                      <a:pt x="36" y="72"/>
                      <a:pt x="60" y="104"/>
                    </a:cubicBezTo>
                    <a:cubicBezTo>
                      <a:pt x="61" y="105"/>
                      <a:pt x="63" y="105"/>
                      <a:pt x="62" y="104"/>
                    </a:cubicBezTo>
                    <a:cubicBezTo>
                      <a:pt x="38" y="72"/>
                      <a:pt x="5" y="45"/>
                      <a:pt x="4" y="2"/>
                    </a:cubicBezTo>
                    <a:cubicBezTo>
                      <a:pt x="4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33"/>
              <p:cNvSpPr/>
              <p:nvPr/>
            </p:nvSpPr>
            <p:spPr bwMode="auto">
              <a:xfrm>
                <a:off x="4858" y="1082"/>
                <a:ext cx="30" cy="60"/>
              </a:xfrm>
              <a:custGeom>
                <a:avLst/>
                <a:gdLst>
                  <a:gd name="T0" fmla="*/ 1 w 54"/>
                  <a:gd name="T1" fmla="*/ 0 h 109"/>
                  <a:gd name="T2" fmla="*/ 52 w 54"/>
                  <a:gd name="T3" fmla="*/ 109 h 109"/>
                  <a:gd name="T4" fmla="*/ 54 w 54"/>
                  <a:gd name="T5" fmla="*/ 109 h 109"/>
                  <a:gd name="T6" fmla="*/ 4 w 54"/>
                  <a:gd name="T7" fmla="*/ 1 h 109"/>
                  <a:gd name="T8" fmla="*/ 1 w 5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9">
                    <a:moveTo>
                      <a:pt x="1" y="0"/>
                    </a:moveTo>
                    <a:cubicBezTo>
                      <a:pt x="0" y="42"/>
                      <a:pt x="28" y="77"/>
                      <a:pt x="52" y="109"/>
                    </a:cubicBezTo>
                    <a:cubicBezTo>
                      <a:pt x="52" y="109"/>
                      <a:pt x="54" y="109"/>
                      <a:pt x="54" y="109"/>
                    </a:cubicBezTo>
                    <a:cubicBezTo>
                      <a:pt x="31" y="78"/>
                      <a:pt x="3" y="42"/>
                      <a:pt x="4" y="1"/>
                    </a:cubicBezTo>
                    <a:cubicBezTo>
                      <a:pt x="4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34"/>
              <p:cNvSpPr/>
              <p:nvPr/>
            </p:nvSpPr>
            <p:spPr bwMode="auto">
              <a:xfrm>
                <a:off x="4853" y="1091"/>
                <a:ext cx="29" cy="76"/>
              </a:xfrm>
              <a:custGeom>
                <a:avLst/>
                <a:gdLst>
                  <a:gd name="T0" fmla="*/ 1 w 52"/>
                  <a:gd name="T1" fmla="*/ 2 h 139"/>
                  <a:gd name="T2" fmla="*/ 16 w 52"/>
                  <a:gd name="T3" fmla="*/ 68 h 139"/>
                  <a:gd name="T4" fmla="*/ 49 w 52"/>
                  <a:gd name="T5" fmla="*/ 137 h 139"/>
                  <a:gd name="T6" fmla="*/ 51 w 52"/>
                  <a:gd name="T7" fmla="*/ 137 h 139"/>
                  <a:gd name="T8" fmla="*/ 23 w 52"/>
                  <a:gd name="T9" fmla="*/ 80 h 139"/>
                  <a:gd name="T10" fmla="*/ 3 w 52"/>
                  <a:gd name="T11" fmla="*/ 2 h 139"/>
                  <a:gd name="T12" fmla="*/ 1 w 52"/>
                  <a:gd name="T13" fmla="*/ 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39">
                    <a:moveTo>
                      <a:pt x="1" y="2"/>
                    </a:moveTo>
                    <a:cubicBezTo>
                      <a:pt x="0" y="25"/>
                      <a:pt x="7" y="46"/>
                      <a:pt x="16" y="68"/>
                    </a:cubicBezTo>
                    <a:cubicBezTo>
                      <a:pt x="25" y="92"/>
                      <a:pt x="43" y="112"/>
                      <a:pt x="49" y="137"/>
                    </a:cubicBezTo>
                    <a:cubicBezTo>
                      <a:pt x="49" y="138"/>
                      <a:pt x="52" y="139"/>
                      <a:pt x="51" y="137"/>
                    </a:cubicBezTo>
                    <a:cubicBezTo>
                      <a:pt x="46" y="116"/>
                      <a:pt x="32" y="100"/>
                      <a:pt x="23" y="80"/>
                    </a:cubicBezTo>
                    <a:cubicBezTo>
                      <a:pt x="13" y="55"/>
                      <a:pt x="3" y="30"/>
                      <a:pt x="3" y="2"/>
                    </a:cubicBezTo>
                    <a:cubicBezTo>
                      <a:pt x="3" y="1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435"/>
              <p:cNvSpPr/>
              <p:nvPr/>
            </p:nvSpPr>
            <p:spPr bwMode="auto">
              <a:xfrm>
                <a:off x="4845" y="1112"/>
                <a:ext cx="22" cy="71"/>
              </a:xfrm>
              <a:custGeom>
                <a:avLst/>
                <a:gdLst>
                  <a:gd name="T0" fmla="*/ 5 w 39"/>
                  <a:gd name="T1" fmla="*/ 0 h 129"/>
                  <a:gd name="T2" fmla="*/ 35 w 39"/>
                  <a:gd name="T3" fmla="*/ 128 h 129"/>
                  <a:gd name="T4" fmla="*/ 37 w 39"/>
                  <a:gd name="T5" fmla="*/ 129 h 129"/>
                  <a:gd name="T6" fmla="*/ 7 w 39"/>
                  <a:gd name="T7" fmla="*/ 1 h 129"/>
                  <a:gd name="T8" fmla="*/ 5 w 39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9">
                    <a:moveTo>
                      <a:pt x="5" y="0"/>
                    </a:moveTo>
                    <a:cubicBezTo>
                      <a:pt x="0" y="46"/>
                      <a:pt x="37" y="83"/>
                      <a:pt x="35" y="128"/>
                    </a:cubicBezTo>
                    <a:cubicBezTo>
                      <a:pt x="35" y="129"/>
                      <a:pt x="37" y="129"/>
                      <a:pt x="37" y="129"/>
                    </a:cubicBezTo>
                    <a:cubicBezTo>
                      <a:pt x="39" y="83"/>
                      <a:pt x="3" y="46"/>
                      <a:pt x="7" y="1"/>
                    </a:cubicBezTo>
                    <a:cubicBezTo>
                      <a:pt x="7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36"/>
              <p:cNvSpPr/>
              <p:nvPr/>
            </p:nvSpPr>
            <p:spPr bwMode="auto">
              <a:xfrm>
                <a:off x="4843" y="1140"/>
                <a:ext cx="5" cy="50"/>
              </a:xfrm>
              <a:custGeom>
                <a:avLst/>
                <a:gdLst>
                  <a:gd name="T0" fmla="*/ 0 w 9"/>
                  <a:gd name="T1" fmla="*/ 1 h 91"/>
                  <a:gd name="T2" fmla="*/ 5 w 9"/>
                  <a:gd name="T3" fmla="*/ 90 h 91"/>
                  <a:gd name="T4" fmla="*/ 7 w 9"/>
                  <a:gd name="T5" fmla="*/ 90 h 91"/>
                  <a:gd name="T6" fmla="*/ 3 w 9"/>
                  <a:gd name="T7" fmla="*/ 1 h 91"/>
                  <a:gd name="T8" fmla="*/ 0 w 9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1">
                    <a:moveTo>
                      <a:pt x="0" y="1"/>
                    </a:moveTo>
                    <a:cubicBezTo>
                      <a:pt x="6" y="30"/>
                      <a:pt x="7" y="60"/>
                      <a:pt x="5" y="90"/>
                    </a:cubicBezTo>
                    <a:cubicBezTo>
                      <a:pt x="5" y="90"/>
                      <a:pt x="7" y="91"/>
                      <a:pt x="7" y="90"/>
                    </a:cubicBezTo>
                    <a:cubicBezTo>
                      <a:pt x="9" y="60"/>
                      <a:pt x="8" y="3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437"/>
              <p:cNvSpPr/>
              <p:nvPr/>
            </p:nvSpPr>
            <p:spPr bwMode="auto">
              <a:xfrm>
                <a:off x="5068" y="870"/>
                <a:ext cx="7" cy="6"/>
              </a:xfrm>
              <a:custGeom>
                <a:avLst/>
                <a:gdLst>
                  <a:gd name="T0" fmla="*/ 1 w 11"/>
                  <a:gd name="T1" fmla="*/ 0 h 11"/>
                  <a:gd name="T2" fmla="*/ 9 w 11"/>
                  <a:gd name="T3" fmla="*/ 10 h 11"/>
                  <a:gd name="T4" fmla="*/ 11 w 11"/>
                  <a:gd name="T5" fmla="*/ 10 h 11"/>
                  <a:gd name="T6" fmla="*/ 3 w 11"/>
                  <a:gd name="T7" fmla="*/ 0 h 11"/>
                  <a:gd name="T8" fmla="*/ 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0"/>
                    </a:moveTo>
                    <a:cubicBezTo>
                      <a:pt x="5" y="2"/>
                      <a:pt x="7" y="7"/>
                      <a:pt x="9" y="10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0" y="7"/>
                      <a:pt x="7" y="2"/>
                      <a:pt x="3" y="0"/>
                    </a:cubicBezTo>
                    <a:cubicBezTo>
                      <a:pt x="3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438"/>
              <p:cNvSpPr/>
              <p:nvPr/>
            </p:nvSpPr>
            <p:spPr bwMode="auto">
              <a:xfrm>
                <a:off x="5065" y="882"/>
                <a:ext cx="7" cy="8"/>
              </a:xfrm>
              <a:custGeom>
                <a:avLst/>
                <a:gdLst>
                  <a:gd name="T0" fmla="*/ 1 w 12"/>
                  <a:gd name="T1" fmla="*/ 1 h 16"/>
                  <a:gd name="T2" fmla="*/ 9 w 12"/>
                  <a:gd name="T3" fmla="*/ 15 h 16"/>
                  <a:gd name="T4" fmla="*/ 12 w 12"/>
                  <a:gd name="T5" fmla="*/ 15 h 16"/>
                  <a:gd name="T6" fmla="*/ 2 w 12"/>
                  <a:gd name="T7" fmla="*/ 0 h 16"/>
                  <a:gd name="T8" fmla="*/ 1 w 12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1" y="1"/>
                    </a:moveTo>
                    <a:cubicBezTo>
                      <a:pt x="6" y="4"/>
                      <a:pt x="9" y="9"/>
                      <a:pt x="9" y="15"/>
                    </a:cubicBezTo>
                    <a:cubicBezTo>
                      <a:pt x="9" y="15"/>
                      <a:pt x="12" y="16"/>
                      <a:pt x="12" y="15"/>
                    </a:cubicBezTo>
                    <a:cubicBezTo>
                      <a:pt x="11" y="8"/>
                      <a:pt x="8" y="3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439"/>
              <p:cNvSpPr/>
              <p:nvPr/>
            </p:nvSpPr>
            <p:spPr bwMode="auto">
              <a:xfrm>
                <a:off x="5060" y="893"/>
                <a:ext cx="8" cy="13"/>
              </a:xfrm>
              <a:custGeom>
                <a:avLst/>
                <a:gdLst>
                  <a:gd name="T0" fmla="*/ 1 w 14"/>
                  <a:gd name="T1" fmla="*/ 1 h 24"/>
                  <a:gd name="T2" fmla="*/ 12 w 14"/>
                  <a:gd name="T3" fmla="*/ 23 h 24"/>
                  <a:gd name="T4" fmla="*/ 14 w 14"/>
                  <a:gd name="T5" fmla="*/ 23 h 24"/>
                  <a:gd name="T6" fmla="*/ 3 w 14"/>
                  <a:gd name="T7" fmla="*/ 0 h 24"/>
                  <a:gd name="T8" fmla="*/ 1 w 14"/>
                  <a:gd name="T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" y="1"/>
                    </a:moveTo>
                    <a:cubicBezTo>
                      <a:pt x="8" y="6"/>
                      <a:pt x="12" y="14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4"/>
                      <a:pt x="10" y="6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440"/>
              <p:cNvSpPr/>
              <p:nvPr/>
            </p:nvSpPr>
            <p:spPr bwMode="auto">
              <a:xfrm>
                <a:off x="5054" y="903"/>
                <a:ext cx="7" cy="19"/>
              </a:xfrm>
              <a:custGeom>
                <a:avLst/>
                <a:gdLst>
                  <a:gd name="T0" fmla="*/ 1 w 14"/>
                  <a:gd name="T1" fmla="*/ 1 h 35"/>
                  <a:gd name="T2" fmla="*/ 10 w 14"/>
                  <a:gd name="T3" fmla="*/ 33 h 35"/>
                  <a:gd name="T4" fmla="*/ 13 w 14"/>
                  <a:gd name="T5" fmla="*/ 34 h 35"/>
                  <a:gd name="T6" fmla="*/ 3 w 14"/>
                  <a:gd name="T7" fmla="*/ 1 h 35"/>
                  <a:gd name="T8" fmla="*/ 1 w 14"/>
                  <a:gd name="T9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5">
                    <a:moveTo>
                      <a:pt x="1" y="1"/>
                    </a:moveTo>
                    <a:cubicBezTo>
                      <a:pt x="7" y="11"/>
                      <a:pt x="11" y="21"/>
                      <a:pt x="10" y="33"/>
                    </a:cubicBezTo>
                    <a:cubicBezTo>
                      <a:pt x="10" y="34"/>
                      <a:pt x="13" y="35"/>
                      <a:pt x="13" y="34"/>
                    </a:cubicBezTo>
                    <a:cubicBezTo>
                      <a:pt x="14" y="22"/>
                      <a:pt x="9" y="1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441"/>
              <p:cNvSpPr/>
              <p:nvPr/>
            </p:nvSpPr>
            <p:spPr bwMode="auto">
              <a:xfrm>
                <a:off x="5045" y="909"/>
                <a:ext cx="8" cy="25"/>
              </a:xfrm>
              <a:custGeom>
                <a:avLst/>
                <a:gdLst>
                  <a:gd name="T0" fmla="*/ 0 w 14"/>
                  <a:gd name="T1" fmla="*/ 1 h 46"/>
                  <a:gd name="T2" fmla="*/ 10 w 14"/>
                  <a:gd name="T3" fmla="*/ 44 h 46"/>
                  <a:gd name="T4" fmla="*/ 12 w 14"/>
                  <a:gd name="T5" fmla="*/ 45 h 46"/>
                  <a:gd name="T6" fmla="*/ 3 w 14"/>
                  <a:gd name="T7" fmla="*/ 1 h 46"/>
                  <a:gd name="T8" fmla="*/ 0 w 14"/>
                  <a:gd name="T9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6">
                    <a:moveTo>
                      <a:pt x="0" y="1"/>
                    </a:moveTo>
                    <a:cubicBezTo>
                      <a:pt x="8" y="14"/>
                      <a:pt x="12" y="30"/>
                      <a:pt x="10" y="44"/>
                    </a:cubicBezTo>
                    <a:cubicBezTo>
                      <a:pt x="9" y="45"/>
                      <a:pt x="12" y="46"/>
                      <a:pt x="12" y="45"/>
                    </a:cubicBezTo>
                    <a:cubicBezTo>
                      <a:pt x="14" y="30"/>
                      <a:pt x="10" y="14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42"/>
              <p:cNvSpPr/>
              <p:nvPr/>
            </p:nvSpPr>
            <p:spPr bwMode="auto">
              <a:xfrm>
                <a:off x="5037" y="916"/>
                <a:ext cx="7" cy="33"/>
              </a:xfrm>
              <a:custGeom>
                <a:avLst/>
                <a:gdLst>
                  <a:gd name="T0" fmla="*/ 0 w 14"/>
                  <a:gd name="T1" fmla="*/ 0 h 60"/>
                  <a:gd name="T2" fmla="*/ 4 w 14"/>
                  <a:gd name="T3" fmla="*/ 59 h 60"/>
                  <a:gd name="T4" fmla="*/ 6 w 14"/>
                  <a:gd name="T5" fmla="*/ 59 h 60"/>
                  <a:gd name="T6" fmla="*/ 2 w 14"/>
                  <a:gd name="T7" fmla="*/ 0 h 60"/>
                  <a:gd name="T8" fmla="*/ 0 w 14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0">
                    <a:moveTo>
                      <a:pt x="0" y="0"/>
                    </a:moveTo>
                    <a:cubicBezTo>
                      <a:pt x="10" y="17"/>
                      <a:pt x="11" y="41"/>
                      <a:pt x="4" y="59"/>
                    </a:cubicBezTo>
                    <a:cubicBezTo>
                      <a:pt x="4" y="59"/>
                      <a:pt x="6" y="60"/>
                      <a:pt x="6" y="59"/>
                    </a:cubicBezTo>
                    <a:cubicBezTo>
                      <a:pt x="14" y="41"/>
                      <a:pt x="12" y="18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43"/>
              <p:cNvSpPr/>
              <p:nvPr/>
            </p:nvSpPr>
            <p:spPr bwMode="auto">
              <a:xfrm>
                <a:off x="5028" y="921"/>
                <a:ext cx="5" cy="39"/>
              </a:xfrm>
              <a:custGeom>
                <a:avLst/>
                <a:gdLst>
                  <a:gd name="T0" fmla="*/ 0 w 10"/>
                  <a:gd name="T1" fmla="*/ 1 h 71"/>
                  <a:gd name="T2" fmla="*/ 1 w 10"/>
                  <a:gd name="T3" fmla="*/ 70 h 71"/>
                  <a:gd name="T4" fmla="*/ 3 w 10"/>
                  <a:gd name="T5" fmla="*/ 71 h 71"/>
                  <a:gd name="T6" fmla="*/ 2 w 10"/>
                  <a:gd name="T7" fmla="*/ 1 h 71"/>
                  <a:gd name="T8" fmla="*/ 0 w 10"/>
                  <a:gd name="T9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1">
                    <a:moveTo>
                      <a:pt x="0" y="1"/>
                    </a:moveTo>
                    <a:cubicBezTo>
                      <a:pt x="5" y="23"/>
                      <a:pt x="8" y="48"/>
                      <a:pt x="1" y="70"/>
                    </a:cubicBezTo>
                    <a:cubicBezTo>
                      <a:pt x="0" y="71"/>
                      <a:pt x="3" y="71"/>
                      <a:pt x="3" y="71"/>
                    </a:cubicBezTo>
                    <a:cubicBezTo>
                      <a:pt x="10" y="48"/>
                      <a:pt x="8" y="24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44"/>
              <p:cNvSpPr/>
              <p:nvPr/>
            </p:nvSpPr>
            <p:spPr bwMode="auto">
              <a:xfrm>
                <a:off x="5011" y="925"/>
                <a:ext cx="12" cy="52"/>
              </a:xfrm>
              <a:custGeom>
                <a:avLst/>
                <a:gdLst>
                  <a:gd name="T0" fmla="*/ 12 w 23"/>
                  <a:gd name="T1" fmla="*/ 1 h 94"/>
                  <a:gd name="T2" fmla="*/ 0 w 23"/>
                  <a:gd name="T3" fmla="*/ 93 h 94"/>
                  <a:gd name="T4" fmla="*/ 2 w 23"/>
                  <a:gd name="T5" fmla="*/ 94 h 94"/>
                  <a:gd name="T6" fmla="*/ 14 w 23"/>
                  <a:gd name="T7" fmla="*/ 1 h 94"/>
                  <a:gd name="T8" fmla="*/ 12 w 23"/>
                  <a:gd name="T9" fmla="*/ 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4">
                    <a:moveTo>
                      <a:pt x="12" y="1"/>
                    </a:moveTo>
                    <a:cubicBezTo>
                      <a:pt x="21" y="33"/>
                      <a:pt x="16" y="65"/>
                      <a:pt x="0" y="93"/>
                    </a:cubicBezTo>
                    <a:cubicBezTo>
                      <a:pt x="0" y="94"/>
                      <a:pt x="2" y="94"/>
                      <a:pt x="2" y="94"/>
                    </a:cubicBezTo>
                    <a:cubicBezTo>
                      <a:pt x="19" y="65"/>
                      <a:pt x="23" y="33"/>
                      <a:pt x="14" y="1"/>
                    </a:cubicBezTo>
                    <a:cubicBezTo>
                      <a:pt x="14" y="1"/>
                      <a:pt x="12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45"/>
              <p:cNvSpPr/>
              <p:nvPr/>
            </p:nvSpPr>
            <p:spPr bwMode="auto">
              <a:xfrm>
                <a:off x="4992" y="930"/>
                <a:ext cx="19" cy="62"/>
              </a:xfrm>
              <a:custGeom>
                <a:avLst/>
                <a:gdLst>
                  <a:gd name="T0" fmla="*/ 27 w 34"/>
                  <a:gd name="T1" fmla="*/ 0 h 113"/>
                  <a:gd name="T2" fmla="*/ 1 w 34"/>
                  <a:gd name="T3" fmla="*/ 111 h 113"/>
                  <a:gd name="T4" fmla="*/ 3 w 34"/>
                  <a:gd name="T5" fmla="*/ 112 h 113"/>
                  <a:gd name="T6" fmla="*/ 29 w 34"/>
                  <a:gd name="T7" fmla="*/ 1 h 113"/>
                  <a:gd name="T8" fmla="*/ 27 w 34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13">
                    <a:moveTo>
                      <a:pt x="27" y="0"/>
                    </a:moveTo>
                    <a:cubicBezTo>
                      <a:pt x="31" y="39"/>
                      <a:pt x="21" y="79"/>
                      <a:pt x="1" y="111"/>
                    </a:cubicBezTo>
                    <a:cubicBezTo>
                      <a:pt x="0" y="112"/>
                      <a:pt x="3" y="113"/>
                      <a:pt x="3" y="112"/>
                    </a:cubicBezTo>
                    <a:cubicBezTo>
                      <a:pt x="23" y="79"/>
                      <a:pt x="34" y="39"/>
                      <a:pt x="29" y="1"/>
                    </a:cubicBezTo>
                    <a:cubicBezTo>
                      <a:pt x="29" y="0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46"/>
              <p:cNvSpPr/>
              <p:nvPr/>
            </p:nvSpPr>
            <p:spPr bwMode="auto">
              <a:xfrm>
                <a:off x="4972" y="935"/>
                <a:ext cx="24" cy="70"/>
              </a:xfrm>
              <a:custGeom>
                <a:avLst/>
                <a:gdLst>
                  <a:gd name="T0" fmla="*/ 41 w 44"/>
                  <a:gd name="T1" fmla="*/ 0 h 127"/>
                  <a:gd name="T2" fmla="*/ 0 w 44"/>
                  <a:gd name="T3" fmla="*/ 126 h 127"/>
                  <a:gd name="T4" fmla="*/ 3 w 44"/>
                  <a:gd name="T5" fmla="*/ 126 h 127"/>
                  <a:gd name="T6" fmla="*/ 44 w 44"/>
                  <a:gd name="T7" fmla="*/ 1 h 127"/>
                  <a:gd name="T8" fmla="*/ 41 w 44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27">
                    <a:moveTo>
                      <a:pt x="41" y="0"/>
                    </a:moveTo>
                    <a:cubicBezTo>
                      <a:pt x="39" y="46"/>
                      <a:pt x="22" y="86"/>
                      <a:pt x="0" y="126"/>
                    </a:cubicBezTo>
                    <a:cubicBezTo>
                      <a:pt x="0" y="127"/>
                      <a:pt x="2" y="127"/>
                      <a:pt x="3" y="126"/>
                    </a:cubicBezTo>
                    <a:cubicBezTo>
                      <a:pt x="24" y="87"/>
                      <a:pt x="41" y="47"/>
                      <a:pt x="44" y="1"/>
                    </a:cubicBezTo>
                    <a:cubicBezTo>
                      <a:pt x="44" y="0"/>
                      <a:pt x="41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447"/>
              <p:cNvSpPr/>
              <p:nvPr/>
            </p:nvSpPr>
            <p:spPr bwMode="auto">
              <a:xfrm>
                <a:off x="4952" y="939"/>
                <a:ext cx="31" cy="79"/>
              </a:xfrm>
              <a:custGeom>
                <a:avLst/>
                <a:gdLst>
                  <a:gd name="T0" fmla="*/ 55 w 57"/>
                  <a:gd name="T1" fmla="*/ 1 h 143"/>
                  <a:gd name="T2" fmla="*/ 0 w 57"/>
                  <a:gd name="T3" fmla="*/ 142 h 143"/>
                  <a:gd name="T4" fmla="*/ 3 w 57"/>
                  <a:gd name="T5" fmla="*/ 142 h 143"/>
                  <a:gd name="T6" fmla="*/ 57 w 57"/>
                  <a:gd name="T7" fmla="*/ 1 h 143"/>
                  <a:gd name="T8" fmla="*/ 55 w 57"/>
                  <a:gd name="T9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43">
                    <a:moveTo>
                      <a:pt x="55" y="1"/>
                    </a:moveTo>
                    <a:cubicBezTo>
                      <a:pt x="48" y="49"/>
                      <a:pt x="28" y="102"/>
                      <a:pt x="0" y="142"/>
                    </a:cubicBezTo>
                    <a:cubicBezTo>
                      <a:pt x="0" y="142"/>
                      <a:pt x="2" y="143"/>
                      <a:pt x="3" y="142"/>
                    </a:cubicBezTo>
                    <a:cubicBezTo>
                      <a:pt x="31" y="102"/>
                      <a:pt x="51" y="50"/>
                      <a:pt x="57" y="1"/>
                    </a:cubicBezTo>
                    <a:cubicBezTo>
                      <a:pt x="57" y="0"/>
                      <a:pt x="55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448"/>
              <p:cNvSpPr/>
              <p:nvPr/>
            </p:nvSpPr>
            <p:spPr bwMode="auto">
              <a:xfrm>
                <a:off x="4937" y="946"/>
                <a:ext cx="33" cy="78"/>
              </a:xfrm>
              <a:custGeom>
                <a:avLst/>
                <a:gdLst>
                  <a:gd name="T0" fmla="*/ 57 w 59"/>
                  <a:gd name="T1" fmla="*/ 1 h 143"/>
                  <a:gd name="T2" fmla="*/ 0 w 59"/>
                  <a:gd name="T3" fmla="*/ 141 h 143"/>
                  <a:gd name="T4" fmla="*/ 2 w 59"/>
                  <a:gd name="T5" fmla="*/ 142 h 143"/>
                  <a:gd name="T6" fmla="*/ 59 w 59"/>
                  <a:gd name="T7" fmla="*/ 1 h 143"/>
                  <a:gd name="T8" fmla="*/ 57 w 59"/>
                  <a:gd name="T9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3">
                    <a:moveTo>
                      <a:pt x="57" y="1"/>
                    </a:moveTo>
                    <a:cubicBezTo>
                      <a:pt x="41" y="49"/>
                      <a:pt x="24" y="96"/>
                      <a:pt x="0" y="141"/>
                    </a:cubicBezTo>
                    <a:cubicBezTo>
                      <a:pt x="0" y="142"/>
                      <a:pt x="2" y="143"/>
                      <a:pt x="2" y="142"/>
                    </a:cubicBezTo>
                    <a:cubicBezTo>
                      <a:pt x="26" y="97"/>
                      <a:pt x="43" y="49"/>
                      <a:pt x="59" y="1"/>
                    </a:cubicBezTo>
                    <a:cubicBezTo>
                      <a:pt x="59" y="0"/>
                      <a:pt x="57" y="0"/>
                      <a:pt x="5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49"/>
              <p:cNvSpPr/>
              <p:nvPr/>
            </p:nvSpPr>
            <p:spPr bwMode="auto">
              <a:xfrm>
                <a:off x="4927" y="957"/>
                <a:ext cx="23" cy="67"/>
              </a:xfrm>
              <a:custGeom>
                <a:avLst/>
                <a:gdLst>
                  <a:gd name="T0" fmla="*/ 40 w 42"/>
                  <a:gd name="T1" fmla="*/ 1 h 122"/>
                  <a:gd name="T2" fmla="*/ 1 w 42"/>
                  <a:gd name="T3" fmla="*/ 120 h 122"/>
                  <a:gd name="T4" fmla="*/ 3 w 42"/>
                  <a:gd name="T5" fmla="*/ 121 h 122"/>
                  <a:gd name="T6" fmla="*/ 42 w 42"/>
                  <a:gd name="T7" fmla="*/ 2 h 122"/>
                  <a:gd name="T8" fmla="*/ 40 w 42"/>
                  <a:gd name="T9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2">
                    <a:moveTo>
                      <a:pt x="40" y="1"/>
                    </a:moveTo>
                    <a:cubicBezTo>
                      <a:pt x="37" y="43"/>
                      <a:pt x="21" y="83"/>
                      <a:pt x="1" y="120"/>
                    </a:cubicBezTo>
                    <a:cubicBezTo>
                      <a:pt x="0" y="121"/>
                      <a:pt x="3" y="122"/>
                      <a:pt x="3" y="121"/>
                    </a:cubicBezTo>
                    <a:cubicBezTo>
                      <a:pt x="23" y="84"/>
                      <a:pt x="39" y="43"/>
                      <a:pt x="42" y="2"/>
                    </a:cubicBezTo>
                    <a:cubicBezTo>
                      <a:pt x="42" y="1"/>
                      <a:pt x="40" y="0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50"/>
              <p:cNvSpPr/>
              <p:nvPr/>
            </p:nvSpPr>
            <p:spPr bwMode="auto">
              <a:xfrm>
                <a:off x="4924" y="964"/>
                <a:ext cx="16" cy="50"/>
              </a:xfrm>
              <a:custGeom>
                <a:avLst/>
                <a:gdLst>
                  <a:gd name="T0" fmla="*/ 27 w 29"/>
                  <a:gd name="T1" fmla="*/ 1 h 91"/>
                  <a:gd name="T2" fmla="*/ 0 w 29"/>
                  <a:gd name="T3" fmla="*/ 90 h 91"/>
                  <a:gd name="T4" fmla="*/ 3 w 29"/>
                  <a:gd name="T5" fmla="*/ 90 h 91"/>
                  <a:gd name="T6" fmla="*/ 29 w 29"/>
                  <a:gd name="T7" fmla="*/ 1 h 91"/>
                  <a:gd name="T8" fmla="*/ 27 w 29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1">
                    <a:moveTo>
                      <a:pt x="27" y="1"/>
                    </a:moveTo>
                    <a:cubicBezTo>
                      <a:pt x="15" y="30"/>
                      <a:pt x="4" y="59"/>
                      <a:pt x="0" y="90"/>
                    </a:cubicBezTo>
                    <a:cubicBezTo>
                      <a:pt x="0" y="91"/>
                      <a:pt x="2" y="91"/>
                      <a:pt x="3" y="90"/>
                    </a:cubicBezTo>
                    <a:cubicBezTo>
                      <a:pt x="7" y="59"/>
                      <a:pt x="18" y="30"/>
                      <a:pt x="29" y="1"/>
                    </a:cubicBezTo>
                    <a:cubicBezTo>
                      <a:pt x="29" y="0"/>
                      <a:pt x="27" y="0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51"/>
              <p:cNvSpPr/>
              <p:nvPr/>
            </p:nvSpPr>
            <p:spPr bwMode="auto">
              <a:xfrm>
                <a:off x="4988" y="850"/>
                <a:ext cx="76" cy="88"/>
              </a:xfrm>
              <a:custGeom>
                <a:avLst/>
                <a:gdLst>
                  <a:gd name="T0" fmla="*/ 135 w 137"/>
                  <a:gd name="T1" fmla="*/ 0 h 160"/>
                  <a:gd name="T2" fmla="*/ 1 w 137"/>
                  <a:gd name="T3" fmla="*/ 159 h 160"/>
                  <a:gd name="T4" fmla="*/ 3 w 137"/>
                  <a:gd name="T5" fmla="*/ 160 h 160"/>
                  <a:gd name="T6" fmla="*/ 136 w 137"/>
                  <a:gd name="T7" fmla="*/ 2 h 160"/>
                  <a:gd name="T8" fmla="*/ 135 w 137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60">
                    <a:moveTo>
                      <a:pt x="135" y="0"/>
                    </a:moveTo>
                    <a:cubicBezTo>
                      <a:pt x="65" y="28"/>
                      <a:pt x="44" y="104"/>
                      <a:pt x="1" y="159"/>
                    </a:cubicBezTo>
                    <a:cubicBezTo>
                      <a:pt x="0" y="159"/>
                      <a:pt x="3" y="160"/>
                      <a:pt x="3" y="160"/>
                    </a:cubicBezTo>
                    <a:cubicBezTo>
                      <a:pt x="46" y="105"/>
                      <a:pt x="67" y="29"/>
                      <a:pt x="136" y="2"/>
                    </a:cubicBezTo>
                    <a:cubicBezTo>
                      <a:pt x="137" y="1"/>
                      <a:pt x="136" y="0"/>
                      <a:pt x="1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52"/>
              <p:cNvSpPr/>
              <p:nvPr/>
            </p:nvSpPr>
            <p:spPr bwMode="auto">
              <a:xfrm>
                <a:off x="5005" y="856"/>
                <a:ext cx="64" cy="76"/>
              </a:xfrm>
              <a:custGeom>
                <a:avLst/>
                <a:gdLst>
                  <a:gd name="T0" fmla="*/ 113 w 116"/>
                  <a:gd name="T1" fmla="*/ 0 h 137"/>
                  <a:gd name="T2" fmla="*/ 0 w 116"/>
                  <a:gd name="T3" fmla="*/ 135 h 137"/>
                  <a:gd name="T4" fmla="*/ 2 w 116"/>
                  <a:gd name="T5" fmla="*/ 136 h 137"/>
                  <a:gd name="T6" fmla="*/ 114 w 116"/>
                  <a:gd name="T7" fmla="*/ 2 h 137"/>
                  <a:gd name="T8" fmla="*/ 113 w 116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37">
                    <a:moveTo>
                      <a:pt x="113" y="0"/>
                    </a:moveTo>
                    <a:cubicBezTo>
                      <a:pt x="60" y="22"/>
                      <a:pt x="24" y="85"/>
                      <a:pt x="0" y="135"/>
                    </a:cubicBezTo>
                    <a:cubicBezTo>
                      <a:pt x="0" y="136"/>
                      <a:pt x="2" y="137"/>
                      <a:pt x="2" y="136"/>
                    </a:cubicBezTo>
                    <a:cubicBezTo>
                      <a:pt x="26" y="86"/>
                      <a:pt x="62" y="24"/>
                      <a:pt x="114" y="2"/>
                    </a:cubicBezTo>
                    <a:cubicBezTo>
                      <a:pt x="116" y="1"/>
                      <a:pt x="114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53"/>
              <p:cNvSpPr/>
              <p:nvPr/>
            </p:nvSpPr>
            <p:spPr bwMode="auto">
              <a:xfrm>
                <a:off x="5016" y="869"/>
                <a:ext cx="55" cy="58"/>
              </a:xfrm>
              <a:custGeom>
                <a:avLst/>
                <a:gdLst>
                  <a:gd name="T0" fmla="*/ 97 w 100"/>
                  <a:gd name="T1" fmla="*/ 1 h 105"/>
                  <a:gd name="T2" fmla="*/ 1 w 100"/>
                  <a:gd name="T3" fmla="*/ 103 h 105"/>
                  <a:gd name="T4" fmla="*/ 3 w 100"/>
                  <a:gd name="T5" fmla="*/ 104 h 105"/>
                  <a:gd name="T6" fmla="*/ 99 w 100"/>
                  <a:gd name="T7" fmla="*/ 2 h 105"/>
                  <a:gd name="T8" fmla="*/ 97 w 100"/>
                  <a:gd name="T9" fmla="*/ 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5">
                    <a:moveTo>
                      <a:pt x="97" y="1"/>
                    </a:moveTo>
                    <a:cubicBezTo>
                      <a:pt x="52" y="21"/>
                      <a:pt x="23" y="60"/>
                      <a:pt x="1" y="103"/>
                    </a:cubicBezTo>
                    <a:cubicBezTo>
                      <a:pt x="0" y="104"/>
                      <a:pt x="2" y="105"/>
                      <a:pt x="3" y="104"/>
                    </a:cubicBezTo>
                    <a:cubicBezTo>
                      <a:pt x="25" y="61"/>
                      <a:pt x="54" y="22"/>
                      <a:pt x="99" y="2"/>
                    </a:cubicBezTo>
                    <a:cubicBezTo>
                      <a:pt x="100" y="1"/>
                      <a:pt x="98" y="0"/>
                      <a:pt x="9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54"/>
              <p:cNvSpPr/>
              <p:nvPr/>
            </p:nvSpPr>
            <p:spPr bwMode="auto">
              <a:xfrm>
                <a:off x="5029" y="886"/>
                <a:ext cx="36" cy="33"/>
              </a:xfrm>
              <a:custGeom>
                <a:avLst/>
                <a:gdLst>
                  <a:gd name="T0" fmla="*/ 62 w 65"/>
                  <a:gd name="T1" fmla="*/ 0 h 61"/>
                  <a:gd name="T2" fmla="*/ 0 w 65"/>
                  <a:gd name="T3" fmla="*/ 60 h 61"/>
                  <a:gd name="T4" fmla="*/ 2 w 65"/>
                  <a:gd name="T5" fmla="*/ 61 h 61"/>
                  <a:gd name="T6" fmla="*/ 64 w 65"/>
                  <a:gd name="T7" fmla="*/ 1 h 61"/>
                  <a:gd name="T8" fmla="*/ 62 w 65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1">
                    <a:moveTo>
                      <a:pt x="62" y="0"/>
                    </a:moveTo>
                    <a:cubicBezTo>
                      <a:pt x="38" y="14"/>
                      <a:pt x="13" y="35"/>
                      <a:pt x="0" y="60"/>
                    </a:cubicBezTo>
                    <a:cubicBezTo>
                      <a:pt x="0" y="61"/>
                      <a:pt x="2" y="61"/>
                      <a:pt x="2" y="61"/>
                    </a:cubicBezTo>
                    <a:cubicBezTo>
                      <a:pt x="15" y="36"/>
                      <a:pt x="40" y="14"/>
                      <a:pt x="64" y="1"/>
                    </a:cubicBezTo>
                    <a:cubicBezTo>
                      <a:pt x="65" y="1"/>
                      <a:pt x="63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55"/>
              <p:cNvSpPr/>
              <p:nvPr/>
            </p:nvSpPr>
            <p:spPr bwMode="auto">
              <a:xfrm>
                <a:off x="4970" y="846"/>
                <a:ext cx="82" cy="99"/>
              </a:xfrm>
              <a:custGeom>
                <a:avLst/>
                <a:gdLst>
                  <a:gd name="T0" fmla="*/ 146 w 149"/>
                  <a:gd name="T1" fmla="*/ 0 h 181"/>
                  <a:gd name="T2" fmla="*/ 0 w 149"/>
                  <a:gd name="T3" fmla="*/ 180 h 181"/>
                  <a:gd name="T4" fmla="*/ 3 w 149"/>
                  <a:gd name="T5" fmla="*/ 181 h 181"/>
                  <a:gd name="T6" fmla="*/ 148 w 149"/>
                  <a:gd name="T7" fmla="*/ 1 h 181"/>
                  <a:gd name="T8" fmla="*/ 146 w 14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81">
                    <a:moveTo>
                      <a:pt x="146" y="0"/>
                    </a:moveTo>
                    <a:cubicBezTo>
                      <a:pt x="65" y="32"/>
                      <a:pt x="62" y="129"/>
                      <a:pt x="0" y="180"/>
                    </a:cubicBezTo>
                    <a:cubicBezTo>
                      <a:pt x="0" y="180"/>
                      <a:pt x="2" y="181"/>
                      <a:pt x="3" y="181"/>
                    </a:cubicBezTo>
                    <a:cubicBezTo>
                      <a:pt x="64" y="130"/>
                      <a:pt x="67" y="33"/>
                      <a:pt x="148" y="1"/>
                    </a:cubicBezTo>
                    <a:cubicBezTo>
                      <a:pt x="149" y="1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56"/>
              <p:cNvSpPr/>
              <p:nvPr/>
            </p:nvSpPr>
            <p:spPr bwMode="auto">
              <a:xfrm>
                <a:off x="4956" y="844"/>
                <a:ext cx="80" cy="108"/>
              </a:xfrm>
              <a:custGeom>
                <a:avLst/>
                <a:gdLst>
                  <a:gd name="T0" fmla="*/ 141 w 144"/>
                  <a:gd name="T1" fmla="*/ 0 h 196"/>
                  <a:gd name="T2" fmla="*/ 73 w 144"/>
                  <a:gd name="T3" fmla="*/ 71 h 196"/>
                  <a:gd name="T4" fmla="*/ 0 w 144"/>
                  <a:gd name="T5" fmla="*/ 195 h 196"/>
                  <a:gd name="T6" fmla="*/ 2 w 144"/>
                  <a:gd name="T7" fmla="*/ 196 h 196"/>
                  <a:gd name="T8" fmla="*/ 65 w 144"/>
                  <a:gd name="T9" fmla="*/ 91 h 196"/>
                  <a:gd name="T10" fmla="*/ 143 w 144"/>
                  <a:gd name="T11" fmla="*/ 1 h 196"/>
                  <a:gd name="T12" fmla="*/ 141 w 144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96">
                    <a:moveTo>
                      <a:pt x="141" y="0"/>
                    </a:moveTo>
                    <a:cubicBezTo>
                      <a:pt x="108" y="9"/>
                      <a:pt x="89" y="43"/>
                      <a:pt x="73" y="71"/>
                    </a:cubicBezTo>
                    <a:cubicBezTo>
                      <a:pt x="50" y="112"/>
                      <a:pt x="35" y="163"/>
                      <a:pt x="0" y="195"/>
                    </a:cubicBezTo>
                    <a:cubicBezTo>
                      <a:pt x="0" y="195"/>
                      <a:pt x="2" y="196"/>
                      <a:pt x="2" y="196"/>
                    </a:cubicBezTo>
                    <a:cubicBezTo>
                      <a:pt x="33" y="168"/>
                      <a:pt x="45" y="127"/>
                      <a:pt x="65" y="91"/>
                    </a:cubicBezTo>
                    <a:cubicBezTo>
                      <a:pt x="83" y="58"/>
                      <a:pt x="103" y="12"/>
                      <a:pt x="143" y="1"/>
                    </a:cubicBezTo>
                    <a:cubicBezTo>
                      <a:pt x="144" y="1"/>
                      <a:pt x="141" y="0"/>
                      <a:pt x="1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57"/>
              <p:cNvSpPr/>
              <p:nvPr/>
            </p:nvSpPr>
            <p:spPr bwMode="auto">
              <a:xfrm>
                <a:off x="4946" y="850"/>
                <a:ext cx="64" cy="108"/>
              </a:xfrm>
              <a:custGeom>
                <a:avLst/>
                <a:gdLst>
                  <a:gd name="T0" fmla="*/ 113 w 115"/>
                  <a:gd name="T1" fmla="*/ 0 h 197"/>
                  <a:gd name="T2" fmla="*/ 0 w 115"/>
                  <a:gd name="T3" fmla="*/ 195 h 197"/>
                  <a:gd name="T4" fmla="*/ 2 w 115"/>
                  <a:gd name="T5" fmla="*/ 196 h 197"/>
                  <a:gd name="T6" fmla="*/ 115 w 115"/>
                  <a:gd name="T7" fmla="*/ 2 h 197"/>
                  <a:gd name="T8" fmla="*/ 113 w 11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97">
                    <a:moveTo>
                      <a:pt x="113" y="0"/>
                    </a:moveTo>
                    <a:cubicBezTo>
                      <a:pt x="52" y="52"/>
                      <a:pt x="47" y="134"/>
                      <a:pt x="0" y="195"/>
                    </a:cubicBezTo>
                    <a:cubicBezTo>
                      <a:pt x="0" y="196"/>
                      <a:pt x="2" y="197"/>
                      <a:pt x="2" y="196"/>
                    </a:cubicBezTo>
                    <a:cubicBezTo>
                      <a:pt x="49" y="135"/>
                      <a:pt x="54" y="53"/>
                      <a:pt x="115" y="2"/>
                    </a:cubicBezTo>
                    <a:cubicBezTo>
                      <a:pt x="115" y="1"/>
                      <a:pt x="113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58"/>
              <p:cNvSpPr/>
              <p:nvPr/>
            </p:nvSpPr>
            <p:spPr bwMode="auto">
              <a:xfrm>
                <a:off x="4932" y="858"/>
                <a:ext cx="60" cy="115"/>
              </a:xfrm>
              <a:custGeom>
                <a:avLst/>
                <a:gdLst>
                  <a:gd name="T0" fmla="*/ 107 w 109"/>
                  <a:gd name="T1" fmla="*/ 0 h 209"/>
                  <a:gd name="T2" fmla="*/ 0 w 109"/>
                  <a:gd name="T3" fmla="*/ 208 h 209"/>
                  <a:gd name="T4" fmla="*/ 3 w 109"/>
                  <a:gd name="T5" fmla="*/ 209 h 209"/>
                  <a:gd name="T6" fmla="*/ 109 w 109"/>
                  <a:gd name="T7" fmla="*/ 1 h 209"/>
                  <a:gd name="T8" fmla="*/ 107 w 109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09">
                    <a:moveTo>
                      <a:pt x="107" y="0"/>
                    </a:moveTo>
                    <a:cubicBezTo>
                      <a:pt x="49" y="52"/>
                      <a:pt x="36" y="141"/>
                      <a:pt x="0" y="208"/>
                    </a:cubicBezTo>
                    <a:cubicBezTo>
                      <a:pt x="0" y="209"/>
                      <a:pt x="2" y="209"/>
                      <a:pt x="3" y="209"/>
                    </a:cubicBezTo>
                    <a:cubicBezTo>
                      <a:pt x="38" y="142"/>
                      <a:pt x="51" y="53"/>
                      <a:pt x="109" y="1"/>
                    </a:cubicBezTo>
                    <a:cubicBezTo>
                      <a:pt x="109" y="0"/>
                      <a:pt x="107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59"/>
              <p:cNvSpPr/>
              <p:nvPr/>
            </p:nvSpPr>
            <p:spPr bwMode="auto">
              <a:xfrm>
                <a:off x="4907" y="869"/>
                <a:ext cx="66" cy="122"/>
              </a:xfrm>
              <a:custGeom>
                <a:avLst/>
                <a:gdLst>
                  <a:gd name="T0" fmla="*/ 118 w 121"/>
                  <a:gd name="T1" fmla="*/ 0 h 223"/>
                  <a:gd name="T2" fmla="*/ 69 w 121"/>
                  <a:gd name="T3" fmla="*/ 93 h 223"/>
                  <a:gd name="T4" fmla="*/ 1 w 121"/>
                  <a:gd name="T5" fmla="*/ 221 h 223"/>
                  <a:gd name="T6" fmla="*/ 3 w 121"/>
                  <a:gd name="T7" fmla="*/ 222 h 223"/>
                  <a:gd name="T8" fmla="*/ 62 w 121"/>
                  <a:gd name="T9" fmla="*/ 122 h 223"/>
                  <a:gd name="T10" fmla="*/ 120 w 121"/>
                  <a:gd name="T11" fmla="*/ 2 h 223"/>
                  <a:gd name="T12" fmla="*/ 118 w 121"/>
                  <a:gd name="T13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223">
                    <a:moveTo>
                      <a:pt x="118" y="0"/>
                    </a:moveTo>
                    <a:cubicBezTo>
                      <a:pt x="89" y="21"/>
                      <a:pt x="80" y="61"/>
                      <a:pt x="69" y="93"/>
                    </a:cubicBezTo>
                    <a:cubicBezTo>
                      <a:pt x="54" y="139"/>
                      <a:pt x="37" y="187"/>
                      <a:pt x="1" y="221"/>
                    </a:cubicBezTo>
                    <a:cubicBezTo>
                      <a:pt x="0" y="222"/>
                      <a:pt x="2" y="223"/>
                      <a:pt x="3" y="222"/>
                    </a:cubicBezTo>
                    <a:cubicBezTo>
                      <a:pt x="32" y="195"/>
                      <a:pt x="48" y="159"/>
                      <a:pt x="62" y="122"/>
                    </a:cubicBezTo>
                    <a:cubicBezTo>
                      <a:pt x="76" y="83"/>
                      <a:pt x="84" y="28"/>
                      <a:pt x="120" y="2"/>
                    </a:cubicBezTo>
                    <a:cubicBezTo>
                      <a:pt x="121" y="1"/>
                      <a:pt x="119" y="0"/>
                      <a:pt x="1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60"/>
              <p:cNvSpPr/>
              <p:nvPr/>
            </p:nvSpPr>
            <p:spPr bwMode="auto">
              <a:xfrm>
                <a:off x="4883" y="1056"/>
                <a:ext cx="89" cy="24"/>
              </a:xfrm>
              <a:custGeom>
                <a:avLst/>
                <a:gdLst>
                  <a:gd name="T0" fmla="*/ 3 w 163"/>
                  <a:gd name="T1" fmla="*/ 28 h 43"/>
                  <a:gd name="T2" fmla="*/ 160 w 163"/>
                  <a:gd name="T3" fmla="*/ 42 h 43"/>
                  <a:gd name="T4" fmla="*/ 162 w 163"/>
                  <a:gd name="T5" fmla="*/ 42 h 43"/>
                  <a:gd name="T6" fmla="*/ 1 w 163"/>
                  <a:gd name="T7" fmla="*/ 27 h 43"/>
                  <a:gd name="T8" fmla="*/ 3 w 163"/>
                  <a:gd name="T9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3">
                    <a:moveTo>
                      <a:pt x="3" y="28"/>
                    </a:moveTo>
                    <a:cubicBezTo>
                      <a:pt x="52" y="1"/>
                      <a:pt x="116" y="8"/>
                      <a:pt x="160" y="42"/>
                    </a:cubicBezTo>
                    <a:cubicBezTo>
                      <a:pt x="161" y="43"/>
                      <a:pt x="163" y="43"/>
                      <a:pt x="162" y="42"/>
                    </a:cubicBezTo>
                    <a:cubicBezTo>
                      <a:pt x="117" y="7"/>
                      <a:pt x="51" y="0"/>
                      <a:pt x="1" y="27"/>
                    </a:cubicBezTo>
                    <a:cubicBezTo>
                      <a:pt x="0" y="27"/>
                      <a:pt x="2" y="28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61"/>
              <p:cNvSpPr/>
              <p:nvPr/>
            </p:nvSpPr>
            <p:spPr bwMode="auto">
              <a:xfrm>
                <a:off x="4883" y="1040"/>
                <a:ext cx="70" cy="17"/>
              </a:xfrm>
              <a:custGeom>
                <a:avLst/>
                <a:gdLst>
                  <a:gd name="T0" fmla="*/ 3 w 128"/>
                  <a:gd name="T1" fmla="*/ 26 h 32"/>
                  <a:gd name="T2" fmla="*/ 125 w 128"/>
                  <a:gd name="T3" fmla="*/ 31 h 32"/>
                  <a:gd name="T4" fmla="*/ 127 w 128"/>
                  <a:gd name="T5" fmla="*/ 30 h 32"/>
                  <a:gd name="T6" fmla="*/ 1 w 128"/>
                  <a:gd name="T7" fmla="*/ 24 h 32"/>
                  <a:gd name="T8" fmla="*/ 3 w 128"/>
                  <a:gd name="T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2">
                    <a:moveTo>
                      <a:pt x="3" y="26"/>
                    </a:moveTo>
                    <a:cubicBezTo>
                      <a:pt x="37" y="2"/>
                      <a:pt x="93" y="7"/>
                      <a:pt x="125" y="31"/>
                    </a:cubicBezTo>
                    <a:cubicBezTo>
                      <a:pt x="126" y="32"/>
                      <a:pt x="128" y="31"/>
                      <a:pt x="127" y="30"/>
                    </a:cubicBezTo>
                    <a:cubicBezTo>
                      <a:pt x="93" y="5"/>
                      <a:pt x="36" y="0"/>
                      <a:pt x="1" y="24"/>
                    </a:cubicBezTo>
                    <a:cubicBezTo>
                      <a:pt x="0" y="25"/>
                      <a:pt x="3" y="26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62"/>
              <p:cNvSpPr/>
              <p:nvPr/>
            </p:nvSpPr>
            <p:spPr bwMode="auto">
              <a:xfrm>
                <a:off x="4885" y="1030"/>
                <a:ext cx="56" cy="12"/>
              </a:xfrm>
              <a:custGeom>
                <a:avLst/>
                <a:gdLst>
                  <a:gd name="T0" fmla="*/ 3 w 101"/>
                  <a:gd name="T1" fmla="*/ 10 h 21"/>
                  <a:gd name="T2" fmla="*/ 98 w 101"/>
                  <a:gd name="T3" fmla="*/ 21 h 21"/>
                  <a:gd name="T4" fmla="*/ 99 w 101"/>
                  <a:gd name="T5" fmla="*/ 20 h 21"/>
                  <a:gd name="T6" fmla="*/ 2 w 101"/>
                  <a:gd name="T7" fmla="*/ 8 h 21"/>
                  <a:gd name="T8" fmla="*/ 3 w 101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1">
                    <a:moveTo>
                      <a:pt x="3" y="10"/>
                    </a:moveTo>
                    <a:cubicBezTo>
                      <a:pt x="35" y="1"/>
                      <a:pt x="70" y="5"/>
                      <a:pt x="98" y="21"/>
                    </a:cubicBezTo>
                    <a:cubicBezTo>
                      <a:pt x="99" y="21"/>
                      <a:pt x="101" y="21"/>
                      <a:pt x="99" y="20"/>
                    </a:cubicBezTo>
                    <a:cubicBezTo>
                      <a:pt x="70" y="4"/>
                      <a:pt x="34" y="0"/>
                      <a:pt x="2" y="8"/>
                    </a:cubicBezTo>
                    <a:cubicBezTo>
                      <a:pt x="0" y="9"/>
                      <a:pt x="3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63"/>
              <p:cNvSpPr/>
              <p:nvPr/>
            </p:nvSpPr>
            <p:spPr bwMode="auto">
              <a:xfrm>
                <a:off x="4891" y="1018"/>
                <a:ext cx="42" cy="13"/>
              </a:xfrm>
              <a:custGeom>
                <a:avLst/>
                <a:gdLst>
                  <a:gd name="T0" fmla="*/ 2 w 77"/>
                  <a:gd name="T1" fmla="*/ 7 h 24"/>
                  <a:gd name="T2" fmla="*/ 74 w 77"/>
                  <a:gd name="T3" fmla="*/ 23 h 24"/>
                  <a:gd name="T4" fmla="*/ 76 w 77"/>
                  <a:gd name="T5" fmla="*/ 23 h 24"/>
                  <a:gd name="T6" fmla="*/ 1 w 77"/>
                  <a:gd name="T7" fmla="*/ 6 h 24"/>
                  <a:gd name="T8" fmla="*/ 2 w 77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4">
                    <a:moveTo>
                      <a:pt x="2" y="7"/>
                    </a:moveTo>
                    <a:cubicBezTo>
                      <a:pt x="28" y="2"/>
                      <a:pt x="52" y="7"/>
                      <a:pt x="74" y="23"/>
                    </a:cubicBezTo>
                    <a:cubicBezTo>
                      <a:pt x="74" y="24"/>
                      <a:pt x="77" y="24"/>
                      <a:pt x="76" y="23"/>
                    </a:cubicBezTo>
                    <a:cubicBezTo>
                      <a:pt x="53" y="6"/>
                      <a:pt x="28" y="0"/>
                      <a:pt x="1" y="6"/>
                    </a:cubicBezTo>
                    <a:cubicBezTo>
                      <a:pt x="0" y="7"/>
                      <a:pt x="2" y="8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64"/>
              <p:cNvSpPr/>
              <p:nvPr/>
            </p:nvSpPr>
            <p:spPr bwMode="auto">
              <a:xfrm>
                <a:off x="4897" y="1004"/>
                <a:ext cx="27" cy="9"/>
              </a:xfrm>
              <a:custGeom>
                <a:avLst/>
                <a:gdLst>
                  <a:gd name="T0" fmla="*/ 2 w 50"/>
                  <a:gd name="T1" fmla="*/ 8 h 15"/>
                  <a:gd name="T2" fmla="*/ 48 w 50"/>
                  <a:gd name="T3" fmla="*/ 15 h 15"/>
                  <a:gd name="T4" fmla="*/ 49 w 50"/>
                  <a:gd name="T5" fmla="*/ 15 h 15"/>
                  <a:gd name="T6" fmla="*/ 0 w 50"/>
                  <a:gd name="T7" fmla="*/ 7 h 15"/>
                  <a:gd name="T8" fmla="*/ 2 w 5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2" y="8"/>
                    </a:moveTo>
                    <a:cubicBezTo>
                      <a:pt x="18" y="2"/>
                      <a:pt x="34" y="8"/>
                      <a:pt x="48" y="15"/>
                    </a:cubicBezTo>
                    <a:cubicBezTo>
                      <a:pt x="48" y="15"/>
                      <a:pt x="50" y="15"/>
                      <a:pt x="49" y="15"/>
                    </a:cubicBezTo>
                    <a:cubicBezTo>
                      <a:pt x="35" y="7"/>
                      <a:pt x="17" y="0"/>
                      <a:pt x="0" y="7"/>
                    </a:cubicBezTo>
                    <a:cubicBezTo>
                      <a:pt x="0" y="7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465"/>
              <p:cNvSpPr/>
              <p:nvPr/>
            </p:nvSpPr>
            <p:spPr bwMode="auto">
              <a:xfrm>
                <a:off x="4900" y="992"/>
                <a:ext cx="24" cy="10"/>
              </a:xfrm>
              <a:custGeom>
                <a:avLst/>
                <a:gdLst>
                  <a:gd name="T0" fmla="*/ 3 w 44"/>
                  <a:gd name="T1" fmla="*/ 17 h 17"/>
                  <a:gd name="T2" fmla="*/ 41 w 44"/>
                  <a:gd name="T3" fmla="*/ 7 h 17"/>
                  <a:gd name="T4" fmla="*/ 43 w 44"/>
                  <a:gd name="T5" fmla="*/ 6 h 17"/>
                  <a:gd name="T6" fmla="*/ 1 w 44"/>
                  <a:gd name="T7" fmla="*/ 16 h 17"/>
                  <a:gd name="T8" fmla="*/ 3 w 44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7">
                    <a:moveTo>
                      <a:pt x="3" y="17"/>
                    </a:moveTo>
                    <a:cubicBezTo>
                      <a:pt x="13" y="8"/>
                      <a:pt x="29" y="1"/>
                      <a:pt x="41" y="7"/>
                    </a:cubicBezTo>
                    <a:cubicBezTo>
                      <a:pt x="42" y="7"/>
                      <a:pt x="44" y="7"/>
                      <a:pt x="43" y="6"/>
                    </a:cubicBezTo>
                    <a:cubicBezTo>
                      <a:pt x="29" y="0"/>
                      <a:pt x="12" y="6"/>
                      <a:pt x="1" y="16"/>
                    </a:cubicBezTo>
                    <a:cubicBezTo>
                      <a:pt x="0" y="16"/>
                      <a:pt x="3" y="17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466"/>
              <p:cNvSpPr/>
              <p:nvPr/>
            </p:nvSpPr>
            <p:spPr bwMode="auto">
              <a:xfrm>
                <a:off x="4904" y="977"/>
                <a:ext cx="25" cy="17"/>
              </a:xfrm>
              <a:custGeom>
                <a:avLst/>
                <a:gdLst>
                  <a:gd name="T0" fmla="*/ 3 w 46"/>
                  <a:gd name="T1" fmla="*/ 31 h 32"/>
                  <a:gd name="T2" fmla="*/ 46 w 46"/>
                  <a:gd name="T3" fmla="*/ 2 h 32"/>
                  <a:gd name="T4" fmla="*/ 44 w 46"/>
                  <a:gd name="T5" fmla="*/ 1 h 32"/>
                  <a:gd name="T6" fmla="*/ 1 w 46"/>
                  <a:gd name="T7" fmla="*/ 31 h 32"/>
                  <a:gd name="T8" fmla="*/ 3 w 46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2">
                    <a:moveTo>
                      <a:pt x="3" y="31"/>
                    </a:moveTo>
                    <a:cubicBezTo>
                      <a:pt x="15" y="18"/>
                      <a:pt x="30" y="9"/>
                      <a:pt x="46" y="2"/>
                    </a:cubicBezTo>
                    <a:cubicBezTo>
                      <a:pt x="46" y="1"/>
                      <a:pt x="44" y="0"/>
                      <a:pt x="44" y="1"/>
                    </a:cubicBezTo>
                    <a:cubicBezTo>
                      <a:pt x="28" y="8"/>
                      <a:pt x="13" y="18"/>
                      <a:pt x="1" y="31"/>
                    </a:cubicBezTo>
                    <a:cubicBezTo>
                      <a:pt x="0" y="31"/>
                      <a:pt x="2" y="32"/>
                      <a:pt x="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467"/>
              <p:cNvSpPr/>
              <p:nvPr/>
            </p:nvSpPr>
            <p:spPr bwMode="auto">
              <a:xfrm>
                <a:off x="4884" y="1070"/>
                <a:ext cx="109" cy="37"/>
              </a:xfrm>
              <a:custGeom>
                <a:avLst/>
                <a:gdLst>
                  <a:gd name="T0" fmla="*/ 3 w 199"/>
                  <a:gd name="T1" fmla="*/ 29 h 67"/>
                  <a:gd name="T2" fmla="*/ 196 w 199"/>
                  <a:gd name="T3" fmla="*/ 67 h 67"/>
                  <a:gd name="T4" fmla="*/ 198 w 199"/>
                  <a:gd name="T5" fmla="*/ 66 h 67"/>
                  <a:gd name="T6" fmla="*/ 2 w 199"/>
                  <a:gd name="T7" fmla="*/ 28 h 67"/>
                  <a:gd name="T8" fmla="*/ 3 w 199"/>
                  <a:gd name="T9" fmla="*/ 2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67">
                    <a:moveTo>
                      <a:pt x="3" y="29"/>
                    </a:moveTo>
                    <a:cubicBezTo>
                      <a:pt x="67" y="1"/>
                      <a:pt x="142" y="31"/>
                      <a:pt x="196" y="67"/>
                    </a:cubicBezTo>
                    <a:cubicBezTo>
                      <a:pt x="197" y="67"/>
                      <a:pt x="199" y="67"/>
                      <a:pt x="198" y="66"/>
                    </a:cubicBezTo>
                    <a:cubicBezTo>
                      <a:pt x="142" y="30"/>
                      <a:pt x="66" y="0"/>
                      <a:pt x="2" y="28"/>
                    </a:cubicBezTo>
                    <a:cubicBezTo>
                      <a:pt x="0" y="28"/>
                      <a:pt x="2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468"/>
              <p:cNvSpPr/>
              <p:nvPr/>
            </p:nvSpPr>
            <p:spPr bwMode="auto">
              <a:xfrm>
                <a:off x="4885" y="1091"/>
                <a:ext cx="129" cy="53"/>
              </a:xfrm>
              <a:custGeom>
                <a:avLst/>
                <a:gdLst>
                  <a:gd name="T0" fmla="*/ 3 w 234"/>
                  <a:gd name="T1" fmla="*/ 18 h 97"/>
                  <a:gd name="T2" fmla="*/ 231 w 234"/>
                  <a:gd name="T3" fmla="*/ 97 h 97"/>
                  <a:gd name="T4" fmla="*/ 233 w 234"/>
                  <a:gd name="T5" fmla="*/ 96 h 97"/>
                  <a:gd name="T6" fmla="*/ 2 w 234"/>
                  <a:gd name="T7" fmla="*/ 16 h 97"/>
                  <a:gd name="T8" fmla="*/ 3 w 234"/>
                  <a:gd name="T9" fmla="*/ 1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97">
                    <a:moveTo>
                      <a:pt x="3" y="18"/>
                    </a:moveTo>
                    <a:cubicBezTo>
                      <a:pt x="90" y="2"/>
                      <a:pt x="167" y="40"/>
                      <a:pt x="231" y="97"/>
                    </a:cubicBezTo>
                    <a:cubicBezTo>
                      <a:pt x="232" y="97"/>
                      <a:pt x="234" y="97"/>
                      <a:pt x="233" y="96"/>
                    </a:cubicBezTo>
                    <a:cubicBezTo>
                      <a:pt x="168" y="38"/>
                      <a:pt x="90" y="0"/>
                      <a:pt x="2" y="16"/>
                    </a:cubicBezTo>
                    <a:cubicBezTo>
                      <a:pt x="0" y="17"/>
                      <a:pt x="2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469"/>
              <p:cNvSpPr/>
              <p:nvPr/>
            </p:nvSpPr>
            <p:spPr bwMode="auto">
              <a:xfrm>
                <a:off x="4885" y="1109"/>
                <a:ext cx="139" cy="72"/>
              </a:xfrm>
              <a:custGeom>
                <a:avLst/>
                <a:gdLst>
                  <a:gd name="T0" fmla="*/ 3 w 253"/>
                  <a:gd name="T1" fmla="*/ 12 h 133"/>
                  <a:gd name="T2" fmla="*/ 251 w 253"/>
                  <a:gd name="T3" fmla="*/ 132 h 133"/>
                  <a:gd name="T4" fmla="*/ 253 w 253"/>
                  <a:gd name="T5" fmla="*/ 133 h 133"/>
                  <a:gd name="T6" fmla="*/ 2 w 253"/>
                  <a:gd name="T7" fmla="*/ 10 h 133"/>
                  <a:gd name="T8" fmla="*/ 3 w 253"/>
                  <a:gd name="T9" fmla="*/ 11 h 133"/>
                  <a:gd name="T10" fmla="*/ 3 w 253"/>
                  <a:gd name="T11" fmla="*/ 1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133">
                    <a:moveTo>
                      <a:pt x="3" y="12"/>
                    </a:moveTo>
                    <a:cubicBezTo>
                      <a:pt x="99" y="3"/>
                      <a:pt x="192" y="61"/>
                      <a:pt x="251" y="132"/>
                    </a:cubicBezTo>
                    <a:cubicBezTo>
                      <a:pt x="251" y="133"/>
                      <a:pt x="253" y="133"/>
                      <a:pt x="253" y="133"/>
                    </a:cubicBezTo>
                    <a:cubicBezTo>
                      <a:pt x="193" y="60"/>
                      <a:pt x="99" y="0"/>
                      <a:pt x="2" y="10"/>
                    </a:cubicBezTo>
                    <a:cubicBezTo>
                      <a:pt x="0" y="10"/>
                      <a:pt x="3" y="11"/>
                      <a:pt x="3" y="11"/>
                    </a:cubicBez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470"/>
              <p:cNvSpPr/>
              <p:nvPr/>
            </p:nvSpPr>
            <p:spPr bwMode="auto">
              <a:xfrm>
                <a:off x="4886" y="1128"/>
                <a:ext cx="146" cy="85"/>
              </a:xfrm>
              <a:custGeom>
                <a:avLst/>
                <a:gdLst>
                  <a:gd name="T0" fmla="*/ 2 w 265"/>
                  <a:gd name="T1" fmla="*/ 3 h 156"/>
                  <a:gd name="T2" fmla="*/ 162 w 265"/>
                  <a:gd name="T3" fmla="*/ 56 h 156"/>
                  <a:gd name="T4" fmla="*/ 262 w 265"/>
                  <a:gd name="T5" fmla="*/ 155 h 156"/>
                  <a:gd name="T6" fmla="*/ 264 w 265"/>
                  <a:gd name="T7" fmla="*/ 155 h 156"/>
                  <a:gd name="T8" fmla="*/ 156 w 265"/>
                  <a:gd name="T9" fmla="*/ 51 h 156"/>
                  <a:gd name="T10" fmla="*/ 2 w 265"/>
                  <a:gd name="T11" fmla="*/ 0 h 156"/>
                  <a:gd name="T12" fmla="*/ 2 w 265"/>
                  <a:gd name="T13" fmla="*/ 1 h 156"/>
                  <a:gd name="T14" fmla="*/ 2 w 265"/>
                  <a:gd name="T15" fmla="*/ 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5" h="156">
                    <a:moveTo>
                      <a:pt x="2" y="3"/>
                    </a:moveTo>
                    <a:cubicBezTo>
                      <a:pt x="59" y="6"/>
                      <a:pt x="113" y="26"/>
                      <a:pt x="162" y="56"/>
                    </a:cubicBezTo>
                    <a:cubicBezTo>
                      <a:pt x="203" y="80"/>
                      <a:pt x="233" y="118"/>
                      <a:pt x="262" y="155"/>
                    </a:cubicBezTo>
                    <a:cubicBezTo>
                      <a:pt x="263" y="156"/>
                      <a:pt x="265" y="156"/>
                      <a:pt x="264" y="155"/>
                    </a:cubicBezTo>
                    <a:cubicBezTo>
                      <a:pt x="232" y="115"/>
                      <a:pt x="201" y="77"/>
                      <a:pt x="156" y="51"/>
                    </a:cubicBezTo>
                    <a:cubicBezTo>
                      <a:pt x="110" y="23"/>
                      <a:pt x="56" y="4"/>
                      <a:pt x="2" y="0"/>
                    </a:cubicBezTo>
                    <a:cubicBezTo>
                      <a:pt x="0" y="0"/>
                      <a:pt x="1" y="1"/>
                      <a:pt x="2" y="1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471"/>
              <p:cNvSpPr/>
              <p:nvPr/>
            </p:nvSpPr>
            <p:spPr bwMode="auto">
              <a:xfrm>
                <a:off x="4886" y="1141"/>
                <a:ext cx="167" cy="122"/>
              </a:xfrm>
              <a:custGeom>
                <a:avLst/>
                <a:gdLst>
                  <a:gd name="T0" fmla="*/ 2 w 303"/>
                  <a:gd name="T1" fmla="*/ 2 h 223"/>
                  <a:gd name="T2" fmla="*/ 181 w 303"/>
                  <a:gd name="T3" fmla="*/ 87 h 223"/>
                  <a:gd name="T4" fmla="*/ 300 w 303"/>
                  <a:gd name="T5" fmla="*/ 222 h 223"/>
                  <a:gd name="T6" fmla="*/ 302 w 303"/>
                  <a:gd name="T7" fmla="*/ 222 h 223"/>
                  <a:gd name="T8" fmla="*/ 183 w 303"/>
                  <a:gd name="T9" fmla="*/ 87 h 223"/>
                  <a:gd name="T10" fmla="*/ 3 w 303"/>
                  <a:gd name="T11" fmla="*/ 0 h 223"/>
                  <a:gd name="T12" fmla="*/ 2 w 303"/>
                  <a:gd name="T13" fmla="*/ 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223">
                    <a:moveTo>
                      <a:pt x="2" y="2"/>
                    </a:moveTo>
                    <a:cubicBezTo>
                      <a:pt x="63" y="27"/>
                      <a:pt x="126" y="50"/>
                      <a:pt x="181" y="87"/>
                    </a:cubicBezTo>
                    <a:cubicBezTo>
                      <a:pt x="230" y="121"/>
                      <a:pt x="266" y="174"/>
                      <a:pt x="300" y="222"/>
                    </a:cubicBezTo>
                    <a:cubicBezTo>
                      <a:pt x="301" y="222"/>
                      <a:pt x="303" y="223"/>
                      <a:pt x="302" y="222"/>
                    </a:cubicBezTo>
                    <a:cubicBezTo>
                      <a:pt x="267" y="174"/>
                      <a:pt x="232" y="122"/>
                      <a:pt x="183" y="87"/>
                    </a:cubicBezTo>
                    <a:cubicBezTo>
                      <a:pt x="129" y="48"/>
                      <a:pt x="64" y="25"/>
                      <a:pt x="3" y="0"/>
                    </a:cubicBezTo>
                    <a:cubicBezTo>
                      <a:pt x="2" y="0"/>
                      <a:pt x="0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472"/>
              <p:cNvSpPr/>
              <p:nvPr/>
            </p:nvSpPr>
            <p:spPr bwMode="auto">
              <a:xfrm>
                <a:off x="4884" y="1152"/>
                <a:ext cx="178" cy="148"/>
              </a:xfrm>
              <a:custGeom>
                <a:avLst/>
                <a:gdLst>
                  <a:gd name="T0" fmla="*/ 1 w 324"/>
                  <a:gd name="T1" fmla="*/ 2 h 270"/>
                  <a:gd name="T2" fmla="*/ 57 w 324"/>
                  <a:gd name="T3" fmla="*/ 40 h 270"/>
                  <a:gd name="T4" fmla="*/ 151 w 324"/>
                  <a:gd name="T5" fmla="*/ 87 h 270"/>
                  <a:gd name="T6" fmla="*/ 251 w 324"/>
                  <a:gd name="T7" fmla="*/ 167 h 270"/>
                  <a:gd name="T8" fmla="*/ 321 w 324"/>
                  <a:gd name="T9" fmla="*/ 269 h 270"/>
                  <a:gd name="T10" fmla="*/ 323 w 324"/>
                  <a:gd name="T11" fmla="*/ 269 h 270"/>
                  <a:gd name="T12" fmla="*/ 264 w 324"/>
                  <a:gd name="T13" fmla="*/ 180 h 270"/>
                  <a:gd name="T14" fmla="*/ 175 w 324"/>
                  <a:gd name="T15" fmla="*/ 100 h 270"/>
                  <a:gd name="T16" fmla="*/ 88 w 324"/>
                  <a:gd name="T17" fmla="*/ 52 h 270"/>
                  <a:gd name="T18" fmla="*/ 3 w 324"/>
                  <a:gd name="T19" fmla="*/ 1 h 270"/>
                  <a:gd name="T20" fmla="*/ 1 w 324"/>
                  <a:gd name="T21" fmla="*/ 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4" h="270">
                    <a:moveTo>
                      <a:pt x="1" y="2"/>
                    </a:moveTo>
                    <a:cubicBezTo>
                      <a:pt x="14" y="20"/>
                      <a:pt x="37" y="30"/>
                      <a:pt x="57" y="40"/>
                    </a:cubicBezTo>
                    <a:cubicBezTo>
                      <a:pt x="89" y="55"/>
                      <a:pt x="121" y="68"/>
                      <a:pt x="151" y="87"/>
                    </a:cubicBezTo>
                    <a:cubicBezTo>
                      <a:pt x="188" y="110"/>
                      <a:pt x="222" y="135"/>
                      <a:pt x="251" y="167"/>
                    </a:cubicBezTo>
                    <a:cubicBezTo>
                      <a:pt x="279" y="199"/>
                      <a:pt x="300" y="232"/>
                      <a:pt x="321" y="269"/>
                    </a:cubicBezTo>
                    <a:cubicBezTo>
                      <a:pt x="322" y="270"/>
                      <a:pt x="324" y="270"/>
                      <a:pt x="323" y="269"/>
                    </a:cubicBezTo>
                    <a:cubicBezTo>
                      <a:pt x="305" y="237"/>
                      <a:pt x="288" y="208"/>
                      <a:pt x="264" y="180"/>
                    </a:cubicBezTo>
                    <a:cubicBezTo>
                      <a:pt x="238" y="148"/>
                      <a:pt x="208" y="124"/>
                      <a:pt x="175" y="100"/>
                    </a:cubicBezTo>
                    <a:cubicBezTo>
                      <a:pt x="147" y="81"/>
                      <a:pt x="118" y="65"/>
                      <a:pt x="88" y="52"/>
                    </a:cubicBezTo>
                    <a:cubicBezTo>
                      <a:pt x="59" y="39"/>
                      <a:pt x="21" y="25"/>
                      <a:pt x="3" y="1"/>
                    </a:cubicBezTo>
                    <a:cubicBezTo>
                      <a:pt x="2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473"/>
              <p:cNvSpPr/>
              <p:nvPr/>
            </p:nvSpPr>
            <p:spPr bwMode="auto">
              <a:xfrm>
                <a:off x="4879" y="1164"/>
                <a:ext cx="176" cy="138"/>
              </a:xfrm>
              <a:custGeom>
                <a:avLst/>
                <a:gdLst>
                  <a:gd name="T0" fmla="*/ 1 w 320"/>
                  <a:gd name="T1" fmla="*/ 1 h 251"/>
                  <a:gd name="T2" fmla="*/ 132 w 320"/>
                  <a:gd name="T3" fmla="*/ 89 h 251"/>
                  <a:gd name="T4" fmla="*/ 318 w 320"/>
                  <a:gd name="T5" fmla="*/ 250 h 251"/>
                  <a:gd name="T6" fmla="*/ 320 w 320"/>
                  <a:gd name="T7" fmla="*/ 250 h 251"/>
                  <a:gd name="T8" fmla="*/ 171 w 320"/>
                  <a:gd name="T9" fmla="*/ 109 h 251"/>
                  <a:gd name="T10" fmla="*/ 3 w 320"/>
                  <a:gd name="T11" fmla="*/ 1 h 251"/>
                  <a:gd name="T12" fmla="*/ 1 w 320"/>
                  <a:gd name="T13" fmla="*/ 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251">
                    <a:moveTo>
                      <a:pt x="1" y="1"/>
                    </a:moveTo>
                    <a:cubicBezTo>
                      <a:pt x="30" y="46"/>
                      <a:pt x="88" y="65"/>
                      <a:pt x="132" y="89"/>
                    </a:cubicBezTo>
                    <a:cubicBezTo>
                      <a:pt x="202" y="126"/>
                      <a:pt x="277" y="181"/>
                      <a:pt x="318" y="250"/>
                    </a:cubicBezTo>
                    <a:cubicBezTo>
                      <a:pt x="318" y="251"/>
                      <a:pt x="320" y="251"/>
                      <a:pt x="320" y="250"/>
                    </a:cubicBezTo>
                    <a:cubicBezTo>
                      <a:pt x="286" y="192"/>
                      <a:pt x="227" y="145"/>
                      <a:pt x="171" y="109"/>
                    </a:cubicBezTo>
                    <a:cubicBezTo>
                      <a:pt x="109" y="68"/>
                      <a:pt x="39" y="56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474"/>
              <p:cNvSpPr/>
              <p:nvPr/>
            </p:nvSpPr>
            <p:spPr bwMode="auto">
              <a:xfrm>
                <a:off x="4875" y="1174"/>
                <a:ext cx="173" cy="132"/>
              </a:xfrm>
              <a:custGeom>
                <a:avLst/>
                <a:gdLst>
                  <a:gd name="T0" fmla="*/ 0 w 314"/>
                  <a:gd name="T1" fmla="*/ 1 h 242"/>
                  <a:gd name="T2" fmla="*/ 142 w 314"/>
                  <a:gd name="T3" fmla="*/ 112 h 242"/>
                  <a:gd name="T4" fmla="*/ 311 w 314"/>
                  <a:gd name="T5" fmla="*/ 241 h 242"/>
                  <a:gd name="T6" fmla="*/ 313 w 314"/>
                  <a:gd name="T7" fmla="*/ 241 h 242"/>
                  <a:gd name="T8" fmla="*/ 171 w 314"/>
                  <a:gd name="T9" fmla="*/ 126 h 242"/>
                  <a:gd name="T10" fmla="*/ 83 w 314"/>
                  <a:gd name="T11" fmla="*/ 79 h 242"/>
                  <a:gd name="T12" fmla="*/ 2 w 314"/>
                  <a:gd name="T13" fmla="*/ 1 h 242"/>
                  <a:gd name="T14" fmla="*/ 0 w 314"/>
                  <a:gd name="T15" fmla="*/ 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241">
                    <a:moveTo>
                      <a:pt x="0" y="1"/>
                    </a:moveTo>
                    <a:cubicBezTo>
                      <a:pt x="16" y="59"/>
                      <a:pt x="94" y="86"/>
                      <a:pt x="142" y="112"/>
                    </a:cubicBezTo>
                    <a:cubicBezTo>
                      <a:pt x="204" y="147"/>
                      <a:pt x="271" y="178"/>
                      <a:pt x="311" y="241"/>
                    </a:cubicBezTo>
                    <a:cubicBezTo>
                      <a:pt x="311" y="241"/>
                      <a:pt x="314" y="242"/>
                      <a:pt x="313" y="241"/>
                    </a:cubicBezTo>
                    <a:cubicBezTo>
                      <a:pt x="280" y="189"/>
                      <a:pt x="225" y="153"/>
                      <a:pt x="171" y="126"/>
                    </a:cubicBezTo>
                    <a:cubicBezTo>
                      <a:pt x="141" y="111"/>
                      <a:pt x="112" y="95"/>
                      <a:pt x="83" y="79"/>
                    </a:cubicBezTo>
                    <a:cubicBezTo>
                      <a:pt x="51" y="61"/>
                      <a:pt x="12" y="39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475"/>
              <p:cNvSpPr/>
              <p:nvPr/>
            </p:nvSpPr>
            <p:spPr bwMode="auto">
              <a:xfrm>
                <a:off x="4869" y="1179"/>
                <a:ext cx="169" cy="136"/>
              </a:xfrm>
              <a:custGeom>
                <a:avLst/>
                <a:gdLst>
                  <a:gd name="T0" fmla="*/ 3 w 307"/>
                  <a:gd name="T1" fmla="*/ 1 h 249"/>
                  <a:gd name="T2" fmla="*/ 86 w 307"/>
                  <a:gd name="T3" fmla="*/ 105 h 249"/>
                  <a:gd name="T4" fmla="*/ 305 w 307"/>
                  <a:gd name="T5" fmla="*/ 248 h 249"/>
                  <a:gd name="T6" fmla="*/ 307 w 307"/>
                  <a:gd name="T7" fmla="*/ 248 h 249"/>
                  <a:gd name="T8" fmla="*/ 126 w 307"/>
                  <a:gd name="T9" fmla="*/ 123 h 249"/>
                  <a:gd name="T10" fmla="*/ 5 w 307"/>
                  <a:gd name="T11" fmla="*/ 2 h 249"/>
                  <a:gd name="T12" fmla="*/ 3 w 307"/>
                  <a:gd name="T13" fmla="*/ 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49">
                    <a:moveTo>
                      <a:pt x="3" y="1"/>
                    </a:moveTo>
                    <a:cubicBezTo>
                      <a:pt x="0" y="49"/>
                      <a:pt x="50" y="83"/>
                      <a:pt x="86" y="105"/>
                    </a:cubicBezTo>
                    <a:cubicBezTo>
                      <a:pt x="159" y="148"/>
                      <a:pt x="256" y="174"/>
                      <a:pt x="305" y="248"/>
                    </a:cubicBezTo>
                    <a:cubicBezTo>
                      <a:pt x="305" y="249"/>
                      <a:pt x="307" y="249"/>
                      <a:pt x="307" y="248"/>
                    </a:cubicBezTo>
                    <a:cubicBezTo>
                      <a:pt x="266" y="186"/>
                      <a:pt x="189" y="156"/>
                      <a:pt x="126" y="123"/>
                    </a:cubicBezTo>
                    <a:cubicBezTo>
                      <a:pt x="81" y="100"/>
                      <a:pt x="2" y="61"/>
                      <a:pt x="5" y="2"/>
                    </a:cubicBezTo>
                    <a:cubicBezTo>
                      <a:pt x="5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476"/>
              <p:cNvSpPr/>
              <p:nvPr/>
            </p:nvSpPr>
            <p:spPr bwMode="auto">
              <a:xfrm>
                <a:off x="4861" y="1183"/>
                <a:ext cx="168" cy="144"/>
              </a:xfrm>
              <a:custGeom>
                <a:avLst/>
                <a:gdLst>
                  <a:gd name="T0" fmla="*/ 10 w 306"/>
                  <a:gd name="T1" fmla="*/ 0 h 263"/>
                  <a:gd name="T2" fmla="*/ 94 w 306"/>
                  <a:gd name="T3" fmla="*/ 126 h 263"/>
                  <a:gd name="T4" fmla="*/ 304 w 306"/>
                  <a:gd name="T5" fmla="*/ 262 h 263"/>
                  <a:gd name="T6" fmla="*/ 306 w 306"/>
                  <a:gd name="T7" fmla="*/ 262 h 263"/>
                  <a:gd name="T8" fmla="*/ 117 w 306"/>
                  <a:gd name="T9" fmla="*/ 138 h 263"/>
                  <a:gd name="T10" fmla="*/ 12 w 306"/>
                  <a:gd name="T11" fmla="*/ 1 h 263"/>
                  <a:gd name="T12" fmla="*/ 10 w 306"/>
                  <a:gd name="T1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263">
                    <a:moveTo>
                      <a:pt x="10" y="0"/>
                    </a:moveTo>
                    <a:cubicBezTo>
                      <a:pt x="0" y="58"/>
                      <a:pt x="51" y="99"/>
                      <a:pt x="94" y="126"/>
                    </a:cubicBezTo>
                    <a:cubicBezTo>
                      <a:pt x="164" y="171"/>
                      <a:pt x="249" y="197"/>
                      <a:pt x="304" y="262"/>
                    </a:cubicBezTo>
                    <a:cubicBezTo>
                      <a:pt x="304" y="263"/>
                      <a:pt x="306" y="263"/>
                      <a:pt x="306" y="262"/>
                    </a:cubicBezTo>
                    <a:cubicBezTo>
                      <a:pt x="256" y="203"/>
                      <a:pt x="182" y="176"/>
                      <a:pt x="117" y="138"/>
                    </a:cubicBezTo>
                    <a:cubicBezTo>
                      <a:pt x="69" y="109"/>
                      <a:pt x="1" y="66"/>
                      <a:pt x="12" y="1"/>
                    </a:cubicBezTo>
                    <a:cubicBezTo>
                      <a:pt x="12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477"/>
              <p:cNvSpPr/>
              <p:nvPr/>
            </p:nvSpPr>
            <p:spPr bwMode="auto">
              <a:xfrm>
                <a:off x="4831" y="1187"/>
                <a:ext cx="116" cy="284"/>
              </a:xfrm>
              <a:custGeom>
                <a:avLst/>
                <a:gdLst>
                  <a:gd name="T0" fmla="*/ 35 w 211"/>
                  <a:gd name="T1" fmla="*/ 1 h 518"/>
                  <a:gd name="T2" fmla="*/ 60 w 211"/>
                  <a:gd name="T3" fmla="*/ 273 h 518"/>
                  <a:gd name="T4" fmla="*/ 128 w 211"/>
                  <a:gd name="T5" fmla="*/ 402 h 518"/>
                  <a:gd name="T6" fmla="*/ 209 w 211"/>
                  <a:gd name="T7" fmla="*/ 518 h 518"/>
                  <a:gd name="T8" fmla="*/ 211 w 211"/>
                  <a:gd name="T9" fmla="*/ 518 h 518"/>
                  <a:gd name="T10" fmla="*/ 137 w 211"/>
                  <a:gd name="T11" fmla="*/ 413 h 518"/>
                  <a:gd name="T12" fmla="*/ 65 w 211"/>
                  <a:gd name="T13" fmla="*/ 280 h 518"/>
                  <a:gd name="T14" fmla="*/ 37 w 211"/>
                  <a:gd name="T15" fmla="*/ 1 h 518"/>
                  <a:gd name="T16" fmla="*/ 35 w 211"/>
                  <a:gd name="T17" fmla="*/ 1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518">
                    <a:moveTo>
                      <a:pt x="35" y="1"/>
                    </a:moveTo>
                    <a:cubicBezTo>
                      <a:pt x="0" y="90"/>
                      <a:pt x="24" y="187"/>
                      <a:pt x="60" y="273"/>
                    </a:cubicBezTo>
                    <a:cubicBezTo>
                      <a:pt x="79" y="317"/>
                      <a:pt x="102" y="360"/>
                      <a:pt x="128" y="402"/>
                    </a:cubicBezTo>
                    <a:cubicBezTo>
                      <a:pt x="152" y="441"/>
                      <a:pt x="177" y="483"/>
                      <a:pt x="209" y="518"/>
                    </a:cubicBezTo>
                    <a:cubicBezTo>
                      <a:pt x="209" y="518"/>
                      <a:pt x="211" y="518"/>
                      <a:pt x="211" y="518"/>
                    </a:cubicBezTo>
                    <a:cubicBezTo>
                      <a:pt x="182" y="486"/>
                      <a:pt x="160" y="449"/>
                      <a:pt x="137" y="413"/>
                    </a:cubicBezTo>
                    <a:cubicBezTo>
                      <a:pt x="110" y="371"/>
                      <a:pt x="86" y="326"/>
                      <a:pt x="65" y="280"/>
                    </a:cubicBezTo>
                    <a:cubicBezTo>
                      <a:pt x="27" y="194"/>
                      <a:pt x="2" y="93"/>
                      <a:pt x="37" y="1"/>
                    </a:cubicBezTo>
                    <a:cubicBezTo>
                      <a:pt x="38" y="1"/>
                      <a:pt x="35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478"/>
              <p:cNvSpPr/>
              <p:nvPr/>
            </p:nvSpPr>
            <p:spPr bwMode="auto">
              <a:xfrm>
                <a:off x="4819" y="1186"/>
                <a:ext cx="149" cy="263"/>
              </a:xfrm>
              <a:custGeom>
                <a:avLst/>
                <a:gdLst>
                  <a:gd name="T0" fmla="*/ 63 w 272"/>
                  <a:gd name="T1" fmla="*/ 1 h 479"/>
                  <a:gd name="T2" fmla="*/ 269 w 272"/>
                  <a:gd name="T3" fmla="*/ 478 h 479"/>
                  <a:gd name="T4" fmla="*/ 271 w 272"/>
                  <a:gd name="T5" fmla="*/ 478 h 479"/>
                  <a:gd name="T6" fmla="*/ 66 w 272"/>
                  <a:gd name="T7" fmla="*/ 2 h 479"/>
                  <a:gd name="T8" fmla="*/ 63 w 272"/>
                  <a:gd name="T9" fmla="*/ 1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479">
                    <a:moveTo>
                      <a:pt x="63" y="1"/>
                    </a:moveTo>
                    <a:cubicBezTo>
                      <a:pt x="0" y="180"/>
                      <a:pt x="155" y="359"/>
                      <a:pt x="269" y="478"/>
                    </a:cubicBezTo>
                    <a:cubicBezTo>
                      <a:pt x="270" y="479"/>
                      <a:pt x="272" y="479"/>
                      <a:pt x="271" y="478"/>
                    </a:cubicBezTo>
                    <a:cubicBezTo>
                      <a:pt x="157" y="359"/>
                      <a:pt x="2" y="181"/>
                      <a:pt x="66" y="2"/>
                    </a:cubicBezTo>
                    <a:cubicBezTo>
                      <a:pt x="66" y="1"/>
                      <a:pt x="64" y="0"/>
                      <a:pt x="6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479"/>
              <p:cNvSpPr/>
              <p:nvPr/>
            </p:nvSpPr>
            <p:spPr bwMode="auto">
              <a:xfrm>
                <a:off x="4842" y="1187"/>
                <a:ext cx="145" cy="231"/>
              </a:xfrm>
              <a:custGeom>
                <a:avLst/>
                <a:gdLst>
                  <a:gd name="T0" fmla="*/ 26 w 263"/>
                  <a:gd name="T1" fmla="*/ 1 h 421"/>
                  <a:gd name="T2" fmla="*/ 73 w 263"/>
                  <a:gd name="T3" fmla="*/ 226 h 421"/>
                  <a:gd name="T4" fmla="*/ 260 w 263"/>
                  <a:gd name="T5" fmla="*/ 420 h 421"/>
                  <a:gd name="T6" fmla="*/ 262 w 263"/>
                  <a:gd name="T7" fmla="*/ 419 h 421"/>
                  <a:gd name="T8" fmla="*/ 79 w 263"/>
                  <a:gd name="T9" fmla="*/ 232 h 421"/>
                  <a:gd name="T10" fmla="*/ 28 w 263"/>
                  <a:gd name="T11" fmla="*/ 1 h 421"/>
                  <a:gd name="T12" fmla="*/ 26 w 263"/>
                  <a:gd name="T13" fmla="*/ 1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421">
                    <a:moveTo>
                      <a:pt x="26" y="1"/>
                    </a:moveTo>
                    <a:cubicBezTo>
                      <a:pt x="0" y="76"/>
                      <a:pt x="33" y="162"/>
                      <a:pt x="73" y="226"/>
                    </a:cubicBezTo>
                    <a:cubicBezTo>
                      <a:pt x="120" y="301"/>
                      <a:pt x="193" y="364"/>
                      <a:pt x="260" y="420"/>
                    </a:cubicBezTo>
                    <a:cubicBezTo>
                      <a:pt x="261" y="421"/>
                      <a:pt x="263" y="420"/>
                      <a:pt x="262" y="419"/>
                    </a:cubicBezTo>
                    <a:cubicBezTo>
                      <a:pt x="196" y="364"/>
                      <a:pt x="128" y="304"/>
                      <a:pt x="79" y="232"/>
                    </a:cubicBezTo>
                    <a:cubicBezTo>
                      <a:pt x="36" y="169"/>
                      <a:pt x="2" y="77"/>
                      <a:pt x="28" y="1"/>
                    </a:cubicBezTo>
                    <a:cubicBezTo>
                      <a:pt x="28" y="0"/>
                      <a:pt x="26" y="0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480"/>
              <p:cNvSpPr/>
              <p:nvPr/>
            </p:nvSpPr>
            <p:spPr bwMode="auto">
              <a:xfrm>
                <a:off x="4845" y="1186"/>
                <a:ext cx="153" cy="203"/>
              </a:xfrm>
              <a:custGeom>
                <a:avLst/>
                <a:gdLst>
                  <a:gd name="T0" fmla="*/ 23 w 277"/>
                  <a:gd name="T1" fmla="*/ 1 h 369"/>
                  <a:gd name="T2" fmla="*/ 91 w 277"/>
                  <a:gd name="T3" fmla="*/ 208 h 369"/>
                  <a:gd name="T4" fmla="*/ 274 w 277"/>
                  <a:gd name="T5" fmla="*/ 368 h 369"/>
                  <a:gd name="T6" fmla="*/ 276 w 277"/>
                  <a:gd name="T7" fmla="*/ 368 h 369"/>
                  <a:gd name="T8" fmla="*/ 97 w 277"/>
                  <a:gd name="T9" fmla="*/ 212 h 369"/>
                  <a:gd name="T10" fmla="*/ 26 w 277"/>
                  <a:gd name="T11" fmla="*/ 1 h 369"/>
                  <a:gd name="T12" fmla="*/ 23 w 27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369">
                    <a:moveTo>
                      <a:pt x="23" y="1"/>
                    </a:moveTo>
                    <a:cubicBezTo>
                      <a:pt x="0" y="77"/>
                      <a:pt x="44" y="151"/>
                      <a:pt x="91" y="208"/>
                    </a:cubicBezTo>
                    <a:cubicBezTo>
                      <a:pt x="143" y="271"/>
                      <a:pt x="208" y="321"/>
                      <a:pt x="274" y="368"/>
                    </a:cubicBezTo>
                    <a:cubicBezTo>
                      <a:pt x="274" y="369"/>
                      <a:pt x="277" y="369"/>
                      <a:pt x="276" y="368"/>
                    </a:cubicBezTo>
                    <a:cubicBezTo>
                      <a:pt x="211" y="321"/>
                      <a:pt x="149" y="272"/>
                      <a:pt x="97" y="212"/>
                    </a:cubicBezTo>
                    <a:cubicBezTo>
                      <a:pt x="48" y="155"/>
                      <a:pt x="2" y="79"/>
                      <a:pt x="26" y="1"/>
                    </a:cubicBezTo>
                    <a:cubicBezTo>
                      <a:pt x="26" y="1"/>
                      <a:pt x="23" y="0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481"/>
              <p:cNvSpPr/>
              <p:nvPr/>
            </p:nvSpPr>
            <p:spPr bwMode="auto">
              <a:xfrm>
                <a:off x="4849" y="1185"/>
                <a:ext cx="161" cy="178"/>
              </a:xfrm>
              <a:custGeom>
                <a:avLst/>
                <a:gdLst>
                  <a:gd name="T0" fmla="*/ 22 w 293"/>
                  <a:gd name="T1" fmla="*/ 1 h 324"/>
                  <a:gd name="T2" fmla="*/ 93 w 293"/>
                  <a:gd name="T3" fmla="*/ 178 h 324"/>
                  <a:gd name="T4" fmla="*/ 291 w 293"/>
                  <a:gd name="T5" fmla="*/ 324 h 324"/>
                  <a:gd name="T6" fmla="*/ 292 w 293"/>
                  <a:gd name="T7" fmla="*/ 323 h 324"/>
                  <a:gd name="T8" fmla="*/ 104 w 293"/>
                  <a:gd name="T9" fmla="*/ 185 h 324"/>
                  <a:gd name="T10" fmla="*/ 24 w 293"/>
                  <a:gd name="T11" fmla="*/ 1 h 324"/>
                  <a:gd name="T12" fmla="*/ 22 w 293"/>
                  <a:gd name="T13" fmla="*/ 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3" h="324">
                    <a:moveTo>
                      <a:pt x="22" y="1"/>
                    </a:moveTo>
                    <a:cubicBezTo>
                      <a:pt x="0" y="69"/>
                      <a:pt x="47" y="133"/>
                      <a:pt x="93" y="178"/>
                    </a:cubicBezTo>
                    <a:cubicBezTo>
                      <a:pt x="151" y="237"/>
                      <a:pt x="226" y="273"/>
                      <a:pt x="291" y="324"/>
                    </a:cubicBezTo>
                    <a:cubicBezTo>
                      <a:pt x="291" y="324"/>
                      <a:pt x="293" y="324"/>
                      <a:pt x="292" y="323"/>
                    </a:cubicBezTo>
                    <a:cubicBezTo>
                      <a:pt x="230" y="276"/>
                      <a:pt x="162" y="239"/>
                      <a:pt x="104" y="185"/>
                    </a:cubicBezTo>
                    <a:cubicBezTo>
                      <a:pt x="54" y="140"/>
                      <a:pt x="2" y="73"/>
                      <a:pt x="24" y="1"/>
                    </a:cubicBezTo>
                    <a:cubicBezTo>
                      <a:pt x="24" y="1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482"/>
              <p:cNvSpPr/>
              <p:nvPr/>
            </p:nvSpPr>
            <p:spPr bwMode="auto">
              <a:xfrm>
                <a:off x="4856" y="1185"/>
                <a:ext cx="163" cy="159"/>
              </a:xfrm>
              <a:custGeom>
                <a:avLst/>
                <a:gdLst>
                  <a:gd name="T0" fmla="*/ 15 w 297"/>
                  <a:gd name="T1" fmla="*/ 0 h 291"/>
                  <a:gd name="T2" fmla="*/ 80 w 297"/>
                  <a:gd name="T3" fmla="*/ 143 h 291"/>
                  <a:gd name="T4" fmla="*/ 190 w 297"/>
                  <a:gd name="T5" fmla="*/ 215 h 291"/>
                  <a:gd name="T6" fmla="*/ 294 w 297"/>
                  <a:gd name="T7" fmla="*/ 291 h 291"/>
                  <a:gd name="T8" fmla="*/ 296 w 297"/>
                  <a:gd name="T9" fmla="*/ 290 h 291"/>
                  <a:gd name="T10" fmla="*/ 126 w 297"/>
                  <a:gd name="T11" fmla="*/ 174 h 291"/>
                  <a:gd name="T12" fmla="*/ 17 w 297"/>
                  <a:gd name="T13" fmla="*/ 1 h 291"/>
                  <a:gd name="T14" fmla="*/ 15 w 297"/>
                  <a:gd name="T15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7" h="291">
                    <a:moveTo>
                      <a:pt x="15" y="0"/>
                    </a:moveTo>
                    <a:cubicBezTo>
                      <a:pt x="2" y="57"/>
                      <a:pt x="38" y="109"/>
                      <a:pt x="80" y="143"/>
                    </a:cubicBezTo>
                    <a:cubicBezTo>
                      <a:pt x="114" y="170"/>
                      <a:pt x="152" y="193"/>
                      <a:pt x="190" y="215"/>
                    </a:cubicBezTo>
                    <a:cubicBezTo>
                      <a:pt x="228" y="238"/>
                      <a:pt x="264" y="257"/>
                      <a:pt x="294" y="291"/>
                    </a:cubicBezTo>
                    <a:cubicBezTo>
                      <a:pt x="295" y="291"/>
                      <a:pt x="297" y="291"/>
                      <a:pt x="296" y="290"/>
                    </a:cubicBezTo>
                    <a:cubicBezTo>
                      <a:pt x="264" y="249"/>
                      <a:pt x="184" y="210"/>
                      <a:pt x="126" y="174"/>
                    </a:cubicBezTo>
                    <a:cubicBezTo>
                      <a:pt x="68" y="137"/>
                      <a:pt x="0" y="78"/>
                      <a:pt x="17" y="1"/>
                    </a:cubicBezTo>
                    <a:cubicBezTo>
                      <a:pt x="17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483"/>
              <p:cNvSpPr/>
              <p:nvPr/>
            </p:nvSpPr>
            <p:spPr bwMode="auto">
              <a:xfrm>
                <a:off x="4824" y="1189"/>
                <a:ext cx="91" cy="298"/>
              </a:xfrm>
              <a:custGeom>
                <a:avLst/>
                <a:gdLst>
                  <a:gd name="T0" fmla="*/ 40 w 165"/>
                  <a:gd name="T1" fmla="*/ 1 h 545"/>
                  <a:gd name="T2" fmla="*/ 47 w 165"/>
                  <a:gd name="T3" fmla="*/ 263 h 545"/>
                  <a:gd name="T4" fmla="*/ 99 w 165"/>
                  <a:gd name="T5" fmla="*/ 387 h 545"/>
                  <a:gd name="T6" fmla="*/ 163 w 165"/>
                  <a:gd name="T7" fmla="*/ 544 h 545"/>
                  <a:gd name="T8" fmla="*/ 165 w 165"/>
                  <a:gd name="T9" fmla="*/ 544 h 545"/>
                  <a:gd name="T10" fmla="*/ 111 w 165"/>
                  <a:gd name="T11" fmla="*/ 407 h 545"/>
                  <a:gd name="T12" fmla="*/ 56 w 165"/>
                  <a:gd name="T13" fmla="*/ 282 h 545"/>
                  <a:gd name="T14" fmla="*/ 43 w 165"/>
                  <a:gd name="T15" fmla="*/ 1 h 545"/>
                  <a:gd name="T16" fmla="*/ 40 w 165"/>
                  <a:gd name="T17" fmla="*/ 1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545">
                    <a:moveTo>
                      <a:pt x="40" y="1"/>
                    </a:moveTo>
                    <a:cubicBezTo>
                      <a:pt x="0" y="84"/>
                      <a:pt x="17" y="179"/>
                      <a:pt x="47" y="263"/>
                    </a:cubicBezTo>
                    <a:cubicBezTo>
                      <a:pt x="62" y="305"/>
                      <a:pt x="80" y="347"/>
                      <a:pt x="99" y="387"/>
                    </a:cubicBezTo>
                    <a:cubicBezTo>
                      <a:pt x="123" y="438"/>
                      <a:pt x="150" y="488"/>
                      <a:pt x="163" y="544"/>
                    </a:cubicBezTo>
                    <a:cubicBezTo>
                      <a:pt x="163" y="545"/>
                      <a:pt x="165" y="545"/>
                      <a:pt x="165" y="544"/>
                    </a:cubicBezTo>
                    <a:cubicBezTo>
                      <a:pt x="154" y="496"/>
                      <a:pt x="132" y="451"/>
                      <a:pt x="111" y="407"/>
                    </a:cubicBezTo>
                    <a:cubicBezTo>
                      <a:pt x="91" y="366"/>
                      <a:pt x="72" y="324"/>
                      <a:pt x="56" y="282"/>
                    </a:cubicBezTo>
                    <a:cubicBezTo>
                      <a:pt x="22" y="193"/>
                      <a:pt x="0" y="91"/>
                      <a:pt x="43" y="1"/>
                    </a:cubicBezTo>
                    <a:cubicBezTo>
                      <a:pt x="43" y="0"/>
                      <a:pt x="41" y="0"/>
                      <a:pt x="4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484"/>
              <p:cNvSpPr/>
              <p:nvPr/>
            </p:nvSpPr>
            <p:spPr bwMode="auto">
              <a:xfrm>
                <a:off x="4816" y="1189"/>
                <a:ext cx="68" cy="303"/>
              </a:xfrm>
              <a:custGeom>
                <a:avLst/>
                <a:gdLst>
                  <a:gd name="T0" fmla="*/ 51 w 125"/>
                  <a:gd name="T1" fmla="*/ 0 h 552"/>
                  <a:gd name="T2" fmla="*/ 37 w 125"/>
                  <a:gd name="T3" fmla="*/ 253 h 552"/>
                  <a:gd name="T4" fmla="*/ 83 w 125"/>
                  <a:gd name="T5" fmla="*/ 392 h 552"/>
                  <a:gd name="T6" fmla="*/ 122 w 125"/>
                  <a:gd name="T7" fmla="*/ 551 h 552"/>
                  <a:gd name="T8" fmla="*/ 125 w 125"/>
                  <a:gd name="T9" fmla="*/ 552 h 552"/>
                  <a:gd name="T10" fmla="*/ 47 w 125"/>
                  <a:gd name="T11" fmla="*/ 279 h 552"/>
                  <a:gd name="T12" fmla="*/ 53 w 125"/>
                  <a:gd name="T13" fmla="*/ 1 h 552"/>
                  <a:gd name="T14" fmla="*/ 51 w 125"/>
                  <a:gd name="T15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552">
                    <a:moveTo>
                      <a:pt x="51" y="0"/>
                    </a:moveTo>
                    <a:cubicBezTo>
                      <a:pt x="3" y="78"/>
                      <a:pt x="14" y="169"/>
                      <a:pt x="37" y="253"/>
                    </a:cubicBezTo>
                    <a:cubicBezTo>
                      <a:pt x="50" y="300"/>
                      <a:pt x="67" y="346"/>
                      <a:pt x="83" y="392"/>
                    </a:cubicBezTo>
                    <a:cubicBezTo>
                      <a:pt x="101" y="443"/>
                      <a:pt x="121" y="496"/>
                      <a:pt x="122" y="551"/>
                    </a:cubicBezTo>
                    <a:cubicBezTo>
                      <a:pt x="122" y="552"/>
                      <a:pt x="125" y="552"/>
                      <a:pt x="125" y="552"/>
                    </a:cubicBezTo>
                    <a:cubicBezTo>
                      <a:pt x="123" y="458"/>
                      <a:pt x="74" y="367"/>
                      <a:pt x="47" y="279"/>
                    </a:cubicBezTo>
                    <a:cubicBezTo>
                      <a:pt x="18" y="189"/>
                      <a:pt x="0" y="86"/>
                      <a:pt x="53" y="1"/>
                    </a:cubicBezTo>
                    <a:cubicBezTo>
                      <a:pt x="53" y="0"/>
                      <a:pt x="51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485"/>
              <p:cNvSpPr/>
              <p:nvPr/>
            </p:nvSpPr>
            <p:spPr bwMode="auto">
              <a:xfrm>
                <a:off x="4811" y="1188"/>
                <a:ext cx="49" cy="300"/>
              </a:xfrm>
              <a:custGeom>
                <a:avLst/>
                <a:gdLst>
                  <a:gd name="T0" fmla="*/ 54 w 88"/>
                  <a:gd name="T1" fmla="*/ 1 h 548"/>
                  <a:gd name="T2" fmla="*/ 21 w 88"/>
                  <a:gd name="T3" fmla="*/ 256 h 548"/>
                  <a:gd name="T4" fmla="*/ 62 w 88"/>
                  <a:gd name="T5" fmla="*/ 546 h 548"/>
                  <a:gd name="T6" fmla="*/ 64 w 88"/>
                  <a:gd name="T7" fmla="*/ 547 h 548"/>
                  <a:gd name="T8" fmla="*/ 29 w 88"/>
                  <a:gd name="T9" fmla="*/ 278 h 548"/>
                  <a:gd name="T10" fmla="*/ 56 w 88"/>
                  <a:gd name="T11" fmla="*/ 2 h 548"/>
                  <a:gd name="T12" fmla="*/ 54 w 88"/>
                  <a:gd name="T13" fmla="*/ 1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48">
                    <a:moveTo>
                      <a:pt x="54" y="1"/>
                    </a:moveTo>
                    <a:cubicBezTo>
                      <a:pt x="2" y="74"/>
                      <a:pt x="2" y="173"/>
                      <a:pt x="21" y="256"/>
                    </a:cubicBezTo>
                    <a:cubicBezTo>
                      <a:pt x="42" y="352"/>
                      <a:pt x="88" y="446"/>
                      <a:pt x="62" y="546"/>
                    </a:cubicBezTo>
                    <a:cubicBezTo>
                      <a:pt x="62" y="547"/>
                      <a:pt x="64" y="548"/>
                      <a:pt x="64" y="547"/>
                    </a:cubicBezTo>
                    <a:cubicBezTo>
                      <a:pt x="88" y="456"/>
                      <a:pt x="52" y="366"/>
                      <a:pt x="29" y="278"/>
                    </a:cubicBezTo>
                    <a:cubicBezTo>
                      <a:pt x="5" y="189"/>
                      <a:pt x="0" y="81"/>
                      <a:pt x="56" y="2"/>
                    </a:cubicBezTo>
                    <a:cubicBezTo>
                      <a:pt x="57" y="1"/>
                      <a:pt x="54" y="0"/>
                      <a:pt x="5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86"/>
              <p:cNvSpPr/>
              <p:nvPr/>
            </p:nvSpPr>
            <p:spPr bwMode="auto">
              <a:xfrm>
                <a:off x="4803" y="1189"/>
                <a:ext cx="37" cy="291"/>
              </a:xfrm>
              <a:custGeom>
                <a:avLst/>
                <a:gdLst>
                  <a:gd name="T0" fmla="*/ 63 w 66"/>
                  <a:gd name="T1" fmla="*/ 0 h 532"/>
                  <a:gd name="T2" fmla="*/ 16 w 66"/>
                  <a:gd name="T3" fmla="*/ 259 h 532"/>
                  <a:gd name="T4" fmla="*/ 24 w 66"/>
                  <a:gd name="T5" fmla="*/ 530 h 532"/>
                  <a:gd name="T6" fmla="*/ 27 w 66"/>
                  <a:gd name="T7" fmla="*/ 531 h 532"/>
                  <a:gd name="T8" fmla="*/ 23 w 66"/>
                  <a:gd name="T9" fmla="*/ 283 h 532"/>
                  <a:gd name="T10" fmla="*/ 65 w 66"/>
                  <a:gd name="T11" fmla="*/ 1 h 532"/>
                  <a:gd name="T12" fmla="*/ 63 w 66"/>
                  <a:gd name="T13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32">
                    <a:moveTo>
                      <a:pt x="63" y="0"/>
                    </a:moveTo>
                    <a:cubicBezTo>
                      <a:pt x="6" y="79"/>
                      <a:pt x="0" y="167"/>
                      <a:pt x="16" y="259"/>
                    </a:cubicBezTo>
                    <a:cubicBezTo>
                      <a:pt x="31" y="343"/>
                      <a:pt x="63" y="449"/>
                      <a:pt x="24" y="530"/>
                    </a:cubicBezTo>
                    <a:cubicBezTo>
                      <a:pt x="24" y="531"/>
                      <a:pt x="26" y="532"/>
                      <a:pt x="27" y="531"/>
                    </a:cubicBezTo>
                    <a:cubicBezTo>
                      <a:pt x="62" y="457"/>
                      <a:pt x="38" y="359"/>
                      <a:pt x="23" y="283"/>
                    </a:cubicBezTo>
                    <a:cubicBezTo>
                      <a:pt x="4" y="183"/>
                      <a:pt x="3" y="87"/>
                      <a:pt x="65" y="1"/>
                    </a:cubicBezTo>
                    <a:cubicBezTo>
                      <a:pt x="66" y="0"/>
                      <a:pt x="63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487"/>
              <p:cNvSpPr/>
              <p:nvPr/>
            </p:nvSpPr>
            <p:spPr bwMode="auto">
              <a:xfrm>
                <a:off x="4792" y="1188"/>
                <a:ext cx="44" cy="281"/>
              </a:xfrm>
              <a:custGeom>
                <a:avLst/>
                <a:gdLst>
                  <a:gd name="T0" fmla="*/ 78 w 81"/>
                  <a:gd name="T1" fmla="*/ 1 h 513"/>
                  <a:gd name="T2" fmla="*/ 16 w 81"/>
                  <a:gd name="T3" fmla="*/ 119 h 513"/>
                  <a:gd name="T4" fmla="*/ 12 w 81"/>
                  <a:gd name="T5" fmla="*/ 247 h 513"/>
                  <a:gd name="T6" fmla="*/ 25 w 81"/>
                  <a:gd name="T7" fmla="*/ 376 h 513"/>
                  <a:gd name="T8" fmla="*/ 1 w 81"/>
                  <a:gd name="T9" fmla="*/ 511 h 513"/>
                  <a:gd name="T10" fmla="*/ 3 w 81"/>
                  <a:gd name="T11" fmla="*/ 512 h 513"/>
                  <a:gd name="T12" fmla="*/ 19 w 81"/>
                  <a:gd name="T13" fmla="*/ 288 h 513"/>
                  <a:gd name="T14" fmla="*/ 15 w 81"/>
                  <a:gd name="T15" fmla="*/ 144 h 513"/>
                  <a:gd name="T16" fmla="*/ 80 w 81"/>
                  <a:gd name="T17" fmla="*/ 2 h 513"/>
                  <a:gd name="T18" fmla="*/ 78 w 81"/>
                  <a:gd name="T19" fmla="*/ 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513">
                    <a:moveTo>
                      <a:pt x="78" y="1"/>
                    </a:moveTo>
                    <a:cubicBezTo>
                      <a:pt x="52" y="38"/>
                      <a:pt x="26" y="74"/>
                      <a:pt x="16" y="119"/>
                    </a:cubicBezTo>
                    <a:cubicBezTo>
                      <a:pt x="7" y="161"/>
                      <a:pt x="9" y="205"/>
                      <a:pt x="12" y="247"/>
                    </a:cubicBezTo>
                    <a:cubicBezTo>
                      <a:pt x="16" y="291"/>
                      <a:pt x="23" y="333"/>
                      <a:pt x="25" y="376"/>
                    </a:cubicBezTo>
                    <a:cubicBezTo>
                      <a:pt x="28" y="421"/>
                      <a:pt x="26" y="473"/>
                      <a:pt x="1" y="511"/>
                    </a:cubicBezTo>
                    <a:cubicBezTo>
                      <a:pt x="0" y="512"/>
                      <a:pt x="2" y="513"/>
                      <a:pt x="3" y="512"/>
                    </a:cubicBezTo>
                    <a:cubicBezTo>
                      <a:pt x="45" y="450"/>
                      <a:pt x="27" y="357"/>
                      <a:pt x="19" y="288"/>
                    </a:cubicBezTo>
                    <a:cubicBezTo>
                      <a:pt x="13" y="240"/>
                      <a:pt x="9" y="192"/>
                      <a:pt x="15" y="144"/>
                    </a:cubicBezTo>
                    <a:cubicBezTo>
                      <a:pt x="21" y="89"/>
                      <a:pt x="49" y="46"/>
                      <a:pt x="80" y="2"/>
                    </a:cubicBezTo>
                    <a:cubicBezTo>
                      <a:pt x="81" y="1"/>
                      <a:pt x="79" y="0"/>
                      <a:pt x="7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488"/>
              <p:cNvSpPr/>
              <p:nvPr/>
            </p:nvSpPr>
            <p:spPr bwMode="auto">
              <a:xfrm>
                <a:off x="4769" y="1188"/>
                <a:ext cx="65" cy="266"/>
              </a:xfrm>
              <a:custGeom>
                <a:avLst/>
                <a:gdLst>
                  <a:gd name="T0" fmla="*/ 116 w 119"/>
                  <a:gd name="T1" fmla="*/ 1 h 486"/>
                  <a:gd name="T2" fmla="*/ 41 w 119"/>
                  <a:gd name="T3" fmla="*/ 117 h 486"/>
                  <a:gd name="T4" fmla="*/ 23 w 119"/>
                  <a:gd name="T5" fmla="*/ 245 h 486"/>
                  <a:gd name="T6" fmla="*/ 0 w 119"/>
                  <a:gd name="T7" fmla="*/ 485 h 486"/>
                  <a:gd name="T8" fmla="*/ 2 w 119"/>
                  <a:gd name="T9" fmla="*/ 485 h 486"/>
                  <a:gd name="T10" fmla="*/ 25 w 119"/>
                  <a:gd name="T11" fmla="*/ 246 h 486"/>
                  <a:gd name="T12" fmla="*/ 40 w 119"/>
                  <a:gd name="T13" fmla="*/ 126 h 486"/>
                  <a:gd name="T14" fmla="*/ 119 w 119"/>
                  <a:gd name="T15" fmla="*/ 1 h 486"/>
                  <a:gd name="T16" fmla="*/ 116 w 119"/>
                  <a:gd name="T17" fmla="*/ 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486">
                    <a:moveTo>
                      <a:pt x="116" y="1"/>
                    </a:moveTo>
                    <a:cubicBezTo>
                      <a:pt x="90" y="39"/>
                      <a:pt x="61" y="75"/>
                      <a:pt x="41" y="117"/>
                    </a:cubicBezTo>
                    <a:cubicBezTo>
                      <a:pt x="23" y="157"/>
                      <a:pt x="21" y="203"/>
                      <a:pt x="23" y="245"/>
                    </a:cubicBezTo>
                    <a:cubicBezTo>
                      <a:pt x="26" y="326"/>
                      <a:pt x="53" y="413"/>
                      <a:pt x="0" y="485"/>
                    </a:cubicBezTo>
                    <a:cubicBezTo>
                      <a:pt x="0" y="485"/>
                      <a:pt x="2" y="486"/>
                      <a:pt x="2" y="485"/>
                    </a:cubicBezTo>
                    <a:cubicBezTo>
                      <a:pt x="55" y="414"/>
                      <a:pt x="30" y="326"/>
                      <a:pt x="25" y="246"/>
                    </a:cubicBezTo>
                    <a:cubicBezTo>
                      <a:pt x="23" y="205"/>
                      <a:pt x="26" y="165"/>
                      <a:pt x="40" y="126"/>
                    </a:cubicBezTo>
                    <a:cubicBezTo>
                      <a:pt x="56" y="80"/>
                      <a:pt x="91" y="41"/>
                      <a:pt x="119" y="1"/>
                    </a:cubicBezTo>
                    <a:cubicBezTo>
                      <a:pt x="119" y="1"/>
                      <a:pt x="117" y="0"/>
                      <a:pt x="1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489"/>
              <p:cNvSpPr/>
              <p:nvPr/>
            </p:nvSpPr>
            <p:spPr bwMode="auto">
              <a:xfrm>
                <a:off x="4747" y="1211"/>
                <a:ext cx="69" cy="223"/>
              </a:xfrm>
              <a:custGeom>
                <a:avLst/>
                <a:gdLst>
                  <a:gd name="T0" fmla="*/ 122 w 126"/>
                  <a:gd name="T1" fmla="*/ 2 h 407"/>
                  <a:gd name="T2" fmla="*/ 38 w 126"/>
                  <a:gd name="T3" fmla="*/ 193 h 407"/>
                  <a:gd name="T4" fmla="*/ 1 w 126"/>
                  <a:gd name="T5" fmla="*/ 405 h 407"/>
                  <a:gd name="T6" fmla="*/ 3 w 126"/>
                  <a:gd name="T7" fmla="*/ 406 h 407"/>
                  <a:gd name="T8" fmla="*/ 39 w 126"/>
                  <a:gd name="T9" fmla="*/ 209 h 407"/>
                  <a:gd name="T10" fmla="*/ 125 w 126"/>
                  <a:gd name="T11" fmla="*/ 1 h 407"/>
                  <a:gd name="T12" fmla="*/ 122 w 126"/>
                  <a:gd name="T13" fmla="*/ 2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407">
                    <a:moveTo>
                      <a:pt x="122" y="2"/>
                    </a:moveTo>
                    <a:cubicBezTo>
                      <a:pt x="69" y="52"/>
                      <a:pt x="43" y="121"/>
                      <a:pt x="38" y="193"/>
                    </a:cubicBezTo>
                    <a:cubicBezTo>
                      <a:pt x="33" y="263"/>
                      <a:pt x="50" y="347"/>
                      <a:pt x="1" y="405"/>
                    </a:cubicBezTo>
                    <a:cubicBezTo>
                      <a:pt x="0" y="406"/>
                      <a:pt x="2" y="407"/>
                      <a:pt x="3" y="406"/>
                    </a:cubicBezTo>
                    <a:cubicBezTo>
                      <a:pt x="48" y="353"/>
                      <a:pt x="37" y="275"/>
                      <a:pt x="39" y="209"/>
                    </a:cubicBezTo>
                    <a:cubicBezTo>
                      <a:pt x="41" y="132"/>
                      <a:pt x="68" y="55"/>
                      <a:pt x="125" y="1"/>
                    </a:cubicBezTo>
                    <a:cubicBezTo>
                      <a:pt x="126" y="0"/>
                      <a:pt x="123" y="1"/>
                      <a:pt x="1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490"/>
              <p:cNvSpPr/>
              <p:nvPr/>
            </p:nvSpPr>
            <p:spPr bwMode="auto">
              <a:xfrm>
                <a:off x="4725" y="1233"/>
                <a:ext cx="69" cy="169"/>
              </a:xfrm>
              <a:custGeom>
                <a:avLst/>
                <a:gdLst>
                  <a:gd name="T0" fmla="*/ 120 w 124"/>
                  <a:gd name="T1" fmla="*/ 1 h 309"/>
                  <a:gd name="T2" fmla="*/ 52 w 124"/>
                  <a:gd name="T3" fmla="*/ 133 h 309"/>
                  <a:gd name="T4" fmla="*/ 36 w 124"/>
                  <a:gd name="T5" fmla="*/ 228 h 309"/>
                  <a:gd name="T6" fmla="*/ 1 w 124"/>
                  <a:gd name="T7" fmla="*/ 307 h 309"/>
                  <a:gd name="T8" fmla="*/ 3 w 124"/>
                  <a:gd name="T9" fmla="*/ 309 h 309"/>
                  <a:gd name="T10" fmla="*/ 47 w 124"/>
                  <a:gd name="T11" fmla="*/ 178 h 309"/>
                  <a:gd name="T12" fmla="*/ 123 w 124"/>
                  <a:gd name="T13" fmla="*/ 1 h 309"/>
                  <a:gd name="T14" fmla="*/ 120 w 124"/>
                  <a:gd name="T15" fmla="*/ 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309">
                    <a:moveTo>
                      <a:pt x="120" y="1"/>
                    </a:moveTo>
                    <a:cubicBezTo>
                      <a:pt x="84" y="34"/>
                      <a:pt x="63" y="87"/>
                      <a:pt x="52" y="133"/>
                    </a:cubicBezTo>
                    <a:cubicBezTo>
                      <a:pt x="44" y="165"/>
                      <a:pt x="43" y="197"/>
                      <a:pt x="36" y="228"/>
                    </a:cubicBezTo>
                    <a:cubicBezTo>
                      <a:pt x="30" y="256"/>
                      <a:pt x="26" y="288"/>
                      <a:pt x="1" y="307"/>
                    </a:cubicBezTo>
                    <a:cubicBezTo>
                      <a:pt x="0" y="308"/>
                      <a:pt x="2" y="309"/>
                      <a:pt x="3" y="309"/>
                    </a:cubicBezTo>
                    <a:cubicBezTo>
                      <a:pt x="38" y="281"/>
                      <a:pt x="41" y="219"/>
                      <a:pt x="47" y="178"/>
                    </a:cubicBezTo>
                    <a:cubicBezTo>
                      <a:pt x="55" y="118"/>
                      <a:pt x="76" y="44"/>
                      <a:pt x="123" y="1"/>
                    </a:cubicBezTo>
                    <a:cubicBezTo>
                      <a:pt x="124" y="0"/>
                      <a:pt x="120" y="0"/>
                      <a:pt x="1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491"/>
              <p:cNvSpPr/>
              <p:nvPr/>
            </p:nvSpPr>
            <p:spPr bwMode="auto">
              <a:xfrm>
                <a:off x="4712" y="1251"/>
                <a:ext cx="60" cy="125"/>
              </a:xfrm>
              <a:custGeom>
                <a:avLst/>
                <a:gdLst>
                  <a:gd name="T0" fmla="*/ 106 w 109"/>
                  <a:gd name="T1" fmla="*/ 1 h 228"/>
                  <a:gd name="T2" fmla="*/ 0 w 109"/>
                  <a:gd name="T3" fmla="*/ 226 h 228"/>
                  <a:gd name="T4" fmla="*/ 3 w 109"/>
                  <a:gd name="T5" fmla="*/ 227 h 228"/>
                  <a:gd name="T6" fmla="*/ 108 w 109"/>
                  <a:gd name="T7" fmla="*/ 2 h 228"/>
                  <a:gd name="T8" fmla="*/ 106 w 109"/>
                  <a:gd name="T9" fmla="*/ 1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28">
                    <a:moveTo>
                      <a:pt x="106" y="1"/>
                    </a:moveTo>
                    <a:cubicBezTo>
                      <a:pt x="45" y="62"/>
                      <a:pt x="61" y="165"/>
                      <a:pt x="0" y="226"/>
                    </a:cubicBezTo>
                    <a:cubicBezTo>
                      <a:pt x="0" y="227"/>
                      <a:pt x="2" y="228"/>
                      <a:pt x="3" y="227"/>
                    </a:cubicBezTo>
                    <a:cubicBezTo>
                      <a:pt x="63" y="166"/>
                      <a:pt x="47" y="63"/>
                      <a:pt x="108" y="2"/>
                    </a:cubicBezTo>
                    <a:cubicBezTo>
                      <a:pt x="109" y="1"/>
                      <a:pt x="106" y="0"/>
                      <a:pt x="10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492"/>
              <p:cNvSpPr/>
              <p:nvPr/>
            </p:nvSpPr>
            <p:spPr bwMode="auto">
              <a:xfrm>
                <a:off x="4704" y="1279"/>
                <a:ext cx="40" cy="71"/>
              </a:xfrm>
              <a:custGeom>
                <a:avLst/>
                <a:gdLst>
                  <a:gd name="T0" fmla="*/ 3 w 72"/>
                  <a:gd name="T1" fmla="*/ 129 h 129"/>
                  <a:gd name="T2" fmla="*/ 72 w 72"/>
                  <a:gd name="T3" fmla="*/ 2 h 129"/>
                  <a:gd name="T4" fmla="*/ 70 w 72"/>
                  <a:gd name="T5" fmla="*/ 1 h 129"/>
                  <a:gd name="T6" fmla="*/ 1 w 72"/>
                  <a:gd name="T7" fmla="*/ 127 h 129"/>
                  <a:gd name="T8" fmla="*/ 3 w 72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9">
                    <a:moveTo>
                      <a:pt x="3" y="129"/>
                    </a:moveTo>
                    <a:cubicBezTo>
                      <a:pt x="44" y="99"/>
                      <a:pt x="57" y="47"/>
                      <a:pt x="72" y="2"/>
                    </a:cubicBezTo>
                    <a:cubicBezTo>
                      <a:pt x="72" y="1"/>
                      <a:pt x="70" y="0"/>
                      <a:pt x="70" y="1"/>
                    </a:cubicBezTo>
                    <a:cubicBezTo>
                      <a:pt x="55" y="46"/>
                      <a:pt x="42" y="98"/>
                      <a:pt x="1" y="127"/>
                    </a:cubicBezTo>
                    <a:cubicBezTo>
                      <a:pt x="0" y="128"/>
                      <a:pt x="2" y="129"/>
                      <a:pt x="3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493"/>
              <p:cNvSpPr/>
              <p:nvPr/>
            </p:nvSpPr>
            <p:spPr bwMode="auto">
              <a:xfrm>
                <a:off x="4831" y="664"/>
                <a:ext cx="130" cy="264"/>
              </a:xfrm>
              <a:custGeom>
                <a:avLst/>
                <a:gdLst>
                  <a:gd name="T0" fmla="*/ 233 w 236"/>
                  <a:gd name="T1" fmla="*/ 0 h 483"/>
                  <a:gd name="T2" fmla="*/ 93 w 236"/>
                  <a:gd name="T3" fmla="*/ 193 h 483"/>
                  <a:gd name="T4" fmla="*/ 0 w 236"/>
                  <a:gd name="T5" fmla="*/ 482 h 483"/>
                  <a:gd name="T6" fmla="*/ 2 w 236"/>
                  <a:gd name="T7" fmla="*/ 482 h 483"/>
                  <a:gd name="T8" fmla="*/ 85 w 236"/>
                  <a:gd name="T9" fmla="*/ 223 h 483"/>
                  <a:gd name="T10" fmla="*/ 234 w 236"/>
                  <a:gd name="T11" fmla="*/ 2 h 483"/>
                  <a:gd name="T12" fmla="*/ 233 w 236"/>
                  <a:gd name="T13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482">
                    <a:moveTo>
                      <a:pt x="233" y="0"/>
                    </a:moveTo>
                    <a:cubicBezTo>
                      <a:pt x="150" y="32"/>
                      <a:pt x="119" y="114"/>
                      <a:pt x="93" y="193"/>
                    </a:cubicBezTo>
                    <a:cubicBezTo>
                      <a:pt x="61" y="288"/>
                      <a:pt x="10" y="380"/>
                      <a:pt x="0" y="482"/>
                    </a:cubicBezTo>
                    <a:cubicBezTo>
                      <a:pt x="0" y="483"/>
                      <a:pt x="2" y="483"/>
                      <a:pt x="2" y="482"/>
                    </a:cubicBezTo>
                    <a:cubicBezTo>
                      <a:pt x="11" y="391"/>
                      <a:pt x="54" y="308"/>
                      <a:pt x="85" y="223"/>
                    </a:cubicBezTo>
                    <a:cubicBezTo>
                      <a:pt x="116" y="137"/>
                      <a:pt x="139" y="39"/>
                      <a:pt x="234" y="2"/>
                    </a:cubicBezTo>
                    <a:cubicBezTo>
                      <a:pt x="236" y="1"/>
                      <a:pt x="234" y="0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494"/>
              <p:cNvSpPr/>
              <p:nvPr/>
            </p:nvSpPr>
            <p:spPr bwMode="auto">
              <a:xfrm>
                <a:off x="4829" y="644"/>
                <a:ext cx="110" cy="276"/>
              </a:xfrm>
              <a:custGeom>
                <a:avLst/>
                <a:gdLst>
                  <a:gd name="T0" fmla="*/ 198 w 201"/>
                  <a:gd name="T1" fmla="*/ 1 h 503"/>
                  <a:gd name="T2" fmla="*/ 113 w 201"/>
                  <a:gd name="T3" fmla="*/ 105 h 503"/>
                  <a:gd name="T4" fmla="*/ 72 w 201"/>
                  <a:gd name="T5" fmla="*/ 230 h 503"/>
                  <a:gd name="T6" fmla="*/ 0 w 201"/>
                  <a:gd name="T7" fmla="*/ 501 h 503"/>
                  <a:gd name="T8" fmla="*/ 3 w 201"/>
                  <a:gd name="T9" fmla="*/ 502 h 503"/>
                  <a:gd name="T10" fmla="*/ 70 w 201"/>
                  <a:gd name="T11" fmla="*/ 247 h 503"/>
                  <a:gd name="T12" fmla="*/ 105 w 201"/>
                  <a:gd name="T13" fmla="*/ 130 h 503"/>
                  <a:gd name="T14" fmla="*/ 200 w 201"/>
                  <a:gd name="T15" fmla="*/ 2 h 503"/>
                  <a:gd name="T16" fmla="*/ 198 w 201"/>
                  <a:gd name="T17" fmla="*/ 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502">
                    <a:moveTo>
                      <a:pt x="198" y="1"/>
                    </a:moveTo>
                    <a:cubicBezTo>
                      <a:pt x="162" y="30"/>
                      <a:pt x="134" y="64"/>
                      <a:pt x="113" y="105"/>
                    </a:cubicBezTo>
                    <a:cubicBezTo>
                      <a:pt x="93" y="144"/>
                      <a:pt x="84" y="188"/>
                      <a:pt x="72" y="230"/>
                    </a:cubicBezTo>
                    <a:cubicBezTo>
                      <a:pt x="47" y="320"/>
                      <a:pt x="6" y="407"/>
                      <a:pt x="0" y="501"/>
                    </a:cubicBezTo>
                    <a:cubicBezTo>
                      <a:pt x="0" y="502"/>
                      <a:pt x="3" y="503"/>
                      <a:pt x="3" y="502"/>
                    </a:cubicBezTo>
                    <a:cubicBezTo>
                      <a:pt x="8" y="413"/>
                      <a:pt x="44" y="331"/>
                      <a:pt x="70" y="247"/>
                    </a:cubicBezTo>
                    <a:cubicBezTo>
                      <a:pt x="82" y="208"/>
                      <a:pt x="90" y="168"/>
                      <a:pt x="105" y="130"/>
                    </a:cubicBezTo>
                    <a:cubicBezTo>
                      <a:pt x="124" y="79"/>
                      <a:pt x="158" y="36"/>
                      <a:pt x="200" y="2"/>
                    </a:cubicBezTo>
                    <a:cubicBezTo>
                      <a:pt x="201" y="1"/>
                      <a:pt x="199" y="0"/>
                      <a:pt x="19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495"/>
              <p:cNvSpPr/>
              <p:nvPr/>
            </p:nvSpPr>
            <p:spPr bwMode="auto">
              <a:xfrm>
                <a:off x="4826" y="629"/>
                <a:ext cx="89" cy="279"/>
              </a:xfrm>
              <a:custGeom>
                <a:avLst/>
                <a:gdLst>
                  <a:gd name="T0" fmla="*/ 159 w 162"/>
                  <a:gd name="T1" fmla="*/ 0 h 509"/>
                  <a:gd name="T2" fmla="*/ 54 w 162"/>
                  <a:gd name="T3" fmla="*/ 237 h 509"/>
                  <a:gd name="T4" fmla="*/ 0 w 162"/>
                  <a:gd name="T5" fmla="*/ 507 h 509"/>
                  <a:gd name="T6" fmla="*/ 3 w 162"/>
                  <a:gd name="T7" fmla="*/ 508 h 509"/>
                  <a:gd name="T8" fmla="*/ 55 w 162"/>
                  <a:gd name="T9" fmla="*/ 246 h 509"/>
                  <a:gd name="T10" fmla="*/ 161 w 162"/>
                  <a:gd name="T11" fmla="*/ 1 h 509"/>
                  <a:gd name="T12" fmla="*/ 159 w 162"/>
                  <a:gd name="T13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509">
                    <a:moveTo>
                      <a:pt x="159" y="0"/>
                    </a:moveTo>
                    <a:cubicBezTo>
                      <a:pt x="93" y="62"/>
                      <a:pt x="72" y="151"/>
                      <a:pt x="54" y="237"/>
                    </a:cubicBezTo>
                    <a:cubicBezTo>
                      <a:pt x="36" y="327"/>
                      <a:pt x="14" y="416"/>
                      <a:pt x="0" y="507"/>
                    </a:cubicBezTo>
                    <a:cubicBezTo>
                      <a:pt x="0" y="508"/>
                      <a:pt x="2" y="509"/>
                      <a:pt x="3" y="508"/>
                    </a:cubicBezTo>
                    <a:cubicBezTo>
                      <a:pt x="16" y="420"/>
                      <a:pt x="38" y="333"/>
                      <a:pt x="55" y="246"/>
                    </a:cubicBezTo>
                    <a:cubicBezTo>
                      <a:pt x="72" y="158"/>
                      <a:pt x="93" y="65"/>
                      <a:pt x="161" y="1"/>
                    </a:cubicBezTo>
                    <a:cubicBezTo>
                      <a:pt x="162" y="1"/>
                      <a:pt x="160" y="0"/>
                      <a:pt x="1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96"/>
              <p:cNvSpPr/>
              <p:nvPr/>
            </p:nvSpPr>
            <p:spPr bwMode="auto">
              <a:xfrm>
                <a:off x="4824" y="617"/>
                <a:ext cx="67" cy="282"/>
              </a:xfrm>
              <a:custGeom>
                <a:avLst/>
                <a:gdLst>
                  <a:gd name="T0" fmla="*/ 120 w 123"/>
                  <a:gd name="T1" fmla="*/ 1 h 514"/>
                  <a:gd name="T2" fmla="*/ 42 w 123"/>
                  <a:gd name="T3" fmla="*/ 226 h 514"/>
                  <a:gd name="T4" fmla="*/ 0 w 123"/>
                  <a:gd name="T5" fmla="*/ 513 h 514"/>
                  <a:gd name="T6" fmla="*/ 2 w 123"/>
                  <a:gd name="T7" fmla="*/ 513 h 514"/>
                  <a:gd name="T8" fmla="*/ 44 w 123"/>
                  <a:gd name="T9" fmla="*/ 235 h 514"/>
                  <a:gd name="T10" fmla="*/ 122 w 123"/>
                  <a:gd name="T11" fmla="*/ 2 h 514"/>
                  <a:gd name="T12" fmla="*/ 120 w 123"/>
                  <a:gd name="T13" fmla="*/ 1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514">
                    <a:moveTo>
                      <a:pt x="120" y="1"/>
                    </a:moveTo>
                    <a:cubicBezTo>
                      <a:pt x="60" y="57"/>
                      <a:pt x="51" y="149"/>
                      <a:pt x="42" y="226"/>
                    </a:cubicBezTo>
                    <a:cubicBezTo>
                      <a:pt x="32" y="323"/>
                      <a:pt x="16" y="417"/>
                      <a:pt x="0" y="513"/>
                    </a:cubicBezTo>
                    <a:cubicBezTo>
                      <a:pt x="0" y="514"/>
                      <a:pt x="2" y="514"/>
                      <a:pt x="2" y="513"/>
                    </a:cubicBezTo>
                    <a:cubicBezTo>
                      <a:pt x="18" y="421"/>
                      <a:pt x="34" y="329"/>
                      <a:pt x="44" y="235"/>
                    </a:cubicBezTo>
                    <a:cubicBezTo>
                      <a:pt x="52" y="155"/>
                      <a:pt x="60" y="60"/>
                      <a:pt x="122" y="2"/>
                    </a:cubicBezTo>
                    <a:cubicBezTo>
                      <a:pt x="123" y="1"/>
                      <a:pt x="121" y="0"/>
                      <a:pt x="1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97"/>
              <p:cNvSpPr/>
              <p:nvPr/>
            </p:nvSpPr>
            <p:spPr bwMode="auto">
              <a:xfrm>
                <a:off x="4821" y="612"/>
                <a:ext cx="48" cy="275"/>
              </a:xfrm>
              <a:custGeom>
                <a:avLst/>
                <a:gdLst>
                  <a:gd name="T0" fmla="*/ 85 w 87"/>
                  <a:gd name="T1" fmla="*/ 1 h 501"/>
                  <a:gd name="T2" fmla="*/ 25 w 87"/>
                  <a:gd name="T3" fmla="*/ 204 h 501"/>
                  <a:gd name="T4" fmla="*/ 0 w 87"/>
                  <a:gd name="T5" fmla="*/ 500 h 501"/>
                  <a:gd name="T6" fmla="*/ 3 w 87"/>
                  <a:gd name="T7" fmla="*/ 500 h 501"/>
                  <a:gd name="T8" fmla="*/ 27 w 87"/>
                  <a:gd name="T9" fmla="*/ 219 h 501"/>
                  <a:gd name="T10" fmla="*/ 87 w 87"/>
                  <a:gd name="T11" fmla="*/ 2 h 501"/>
                  <a:gd name="T12" fmla="*/ 85 w 87"/>
                  <a:gd name="T13" fmla="*/ 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501">
                    <a:moveTo>
                      <a:pt x="85" y="1"/>
                    </a:moveTo>
                    <a:cubicBezTo>
                      <a:pt x="26" y="47"/>
                      <a:pt x="26" y="137"/>
                      <a:pt x="25" y="204"/>
                    </a:cubicBezTo>
                    <a:cubicBezTo>
                      <a:pt x="23" y="303"/>
                      <a:pt x="29" y="404"/>
                      <a:pt x="0" y="500"/>
                    </a:cubicBezTo>
                    <a:cubicBezTo>
                      <a:pt x="0" y="500"/>
                      <a:pt x="2" y="501"/>
                      <a:pt x="3" y="500"/>
                    </a:cubicBezTo>
                    <a:cubicBezTo>
                      <a:pt x="30" y="409"/>
                      <a:pt x="26" y="313"/>
                      <a:pt x="27" y="219"/>
                    </a:cubicBezTo>
                    <a:cubicBezTo>
                      <a:pt x="28" y="148"/>
                      <a:pt x="25" y="50"/>
                      <a:pt x="87" y="2"/>
                    </a:cubicBezTo>
                    <a:cubicBezTo>
                      <a:pt x="87" y="1"/>
                      <a:pt x="85" y="0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98"/>
              <p:cNvSpPr/>
              <p:nvPr/>
            </p:nvSpPr>
            <p:spPr bwMode="auto">
              <a:xfrm>
                <a:off x="4775" y="626"/>
                <a:ext cx="49" cy="250"/>
              </a:xfrm>
              <a:custGeom>
                <a:avLst/>
                <a:gdLst>
                  <a:gd name="T0" fmla="*/ 41 w 88"/>
                  <a:gd name="T1" fmla="*/ 0 h 455"/>
                  <a:gd name="T2" fmla="*/ 39 w 88"/>
                  <a:gd name="T3" fmla="*/ 204 h 455"/>
                  <a:gd name="T4" fmla="*/ 77 w 88"/>
                  <a:gd name="T5" fmla="*/ 453 h 455"/>
                  <a:gd name="T6" fmla="*/ 80 w 88"/>
                  <a:gd name="T7" fmla="*/ 454 h 455"/>
                  <a:gd name="T8" fmla="*/ 51 w 88"/>
                  <a:gd name="T9" fmla="*/ 237 h 455"/>
                  <a:gd name="T10" fmla="*/ 43 w 88"/>
                  <a:gd name="T11" fmla="*/ 1 h 455"/>
                  <a:gd name="T12" fmla="*/ 41 w 88"/>
                  <a:gd name="T13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55">
                    <a:moveTo>
                      <a:pt x="41" y="0"/>
                    </a:moveTo>
                    <a:cubicBezTo>
                      <a:pt x="3" y="64"/>
                      <a:pt x="21" y="137"/>
                      <a:pt x="39" y="204"/>
                    </a:cubicBezTo>
                    <a:cubicBezTo>
                      <a:pt x="62" y="286"/>
                      <a:pt x="87" y="367"/>
                      <a:pt x="77" y="453"/>
                    </a:cubicBezTo>
                    <a:cubicBezTo>
                      <a:pt x="77" y="454"/>
                      <a:pt x="80" y="455"/>
                      <a:pt x="80" y="454"/>
                    </a:cubicBezTo>
                    <a:cubicBezTo>
                      <a:pt x="88" y="379"/>
                      <a:pt x="71" y="309"/>
                      <a:pt x="51" y="237"/>
                    </a:cubicBezTo>
                    <a:cubicBezTo>
                      <a:pt x="30" y="161"/>
                      <a:pt x="0" y="75"/>
                      <a:pt x="43" y="1"/>
                    </a:cubicBezTo>
                    <a:cubicBezTo>
                      <a:pt x="43" y="0"/>
                      <a:pt x="41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499"/>
              <p:cNvSpPr/>
              <p:nvPr/>
            </p:nvSpPr>
            <p:spPr bwMode="auto">
              <a:xfrm>
                <a:off x="4772" y="618"/>
                <a:ext cx="72" cy="259"/>
              </a:xfrm>
              <a:custGeom>
                <a:avLst/>
                <a:gdLst>
                  <a:gd name="T0" fmla="*/ 85 w 132"/>
                  <a:gd name="T1" fmla="*/ 1 h 474"/>
                  <a:gd name="T2" fmla="*/ 85 w 132"/>
                  <a:gd name="T3" fmla="*/ 473 h 474"/>
                  <a:gd name="T4" fmla="*/ 87 w 132"/>
                  <a:gd name="T5" fmla="*/ 473 h 474"/>
                  <a:gd name="T6" fmla="*/ 87 w 132"/>
                  <a:gd name="T7" fmla="*/ 2 h 474"/>
                  <a:gd name="T8" fmla="*/ 85 w 132"/>
                  <a:gd name="T9" fmla="*/ 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472">
                    <a:moveTo>
                      <a:pt x="85" y="1"/>
                    </a:moveTo>
                    <a:cubicBezTo>
                      <a:pt x="0" y="151"/>
                      <a:pt x="129" y="315"/>
                      <a:pt x="85" y="473"/>
                    </a:cubicBezTo>
                    <a:cubicBezTo>
                      <a:pt x="85" y="473"/>
                      <a:pt x="87" y="474"/>
                      <a:pt x="87" y="473"/>
                    </a:cubicBezTo>
                    <a:cubicBezTo>
                      <a:pt x="132" y="316"/>
                      <a:pt x="2" y="152"/>
                      <a:pt x="87" y="2"/>
                    </a:cubicBezTo>
                    <a:cubicBezTo>
                      <a:pt x="87" y="1"/>
                      <a:pt x="85" y="0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500"/>
              <p:cNvSpPr/>
              <p:nvPr/>
            </p:nvSpPr>
            <p:spPr bwMode="auto">
              <a:xfrm>
                <a:off x="4818" y="612"/>
                <a:ext cx="24" cy="268"/>
              </a:xfrm>
              <a:custGeom>
                <a:avLst/>
                <a:gdLst>
                  <a:gd name="T0" fmla="*/ 42 w 45"/>
                  <a:gd name="T1" fmla="*/ 1 h 490"/>
                  <a:gd name="T2" fmla="*/ 8 w 45"/>
                  <a:gd name="T3" fmla="*/ 242 h 490"/>
                  <a:gd name="T4" fmla="*/ 3 w 45"/>
                  <a:gd name="T5" fmla="*/ 488 h 490"/>
                  <a:gd name="T6" fmla="*/ 6 w 45"/>
                  <a:gd name="T7" fmla="*/ 489 h 490"/>
                  <a:gd name="T8" fmla="*/ 12 w 45"/>
                  <a:gd name="T9" fmla="*/ 262 h 490"/>
                  <a:gd name="T10" fmla="*/ 44 w 45"/>
                  <a:gd name="T11" fmla="*/ 2 h 490"/>
                  <a:gd name="T12" fmla="*/ 42 w 45"/>
                  <a:gd name="T13" fmla="*/ 1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90">
                    <a:moveTo>
                      <a:pt x="42" y="1"/>
                    </a:moveTo>
                    <a:cubicBezTo>
                      <a:pt x="1" y="74"/>
                      <a:pt x="1" y="161"/>
                      <a:pt x="8" y="242"/>
                    </a:cubicBezTo>
                    <a:cubicBezTo>
                      <a:pt x="14" y="322"/>
                      <a:pt x="30" y="410"/>
                      <a:pt x="3" y="488"/>
                    </a:cubicBezTo>
                    <a:cubicBezTo>
                      <a:pt x="3" y="489"/>
                      <a:pt x="5" y="490"/>
                      <a:pt x="6" y="489"/>
                    </a:cubicBezTo>
                    <a:cubicBezTo>
                      <a:pt x="30" y="417"/>
                      <a:pt x="18" y="336"/>
                      <a:pt x="12" y="262"/>
                    </a:cubicBezTo>
                    <a:cubicBezTo>
                      <a:pt x="4" y="175"/>
                      <a:pt x="0" y="81"/>
                      <a:pt x="44" y="2"/>
                    </a:cubicBezTo>
                    <a:cubicBezTo>
                      <a:pt x="45" y="1"/>
                      <a:pt x="42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501"/>
              <p:cNvSpPr/>
              <p:nvPr/>
            </p:nvSpPr>
            <p:spPr bwMode="auto">
              <a:xfrm>
                <a:off x="4758" y="641"/>
                <a:ext cx="62" cy="228"/>
              </a:xfrm>
              <a:custGeom>
                <a:avLst/>
                <a:gdLst>
                  <a:gd name="T0" fmla="*/ 38 w 113"/>
                  <a:gd name="T1" fmla="*/ 0 h 416"/>
                  <a:gd name="T2" fmla="*/ 48 w 113"/>
                  <a:gd name="T3" fmla="*/ 191 h 416"/>
                  <a:gd name="T4" fmla="*/ 108 w 113"/>
                  <a:gd name="T5" fmla="*/ 415 h 416"/>
                  <a:gd name="T6" fmla="*/ 110 w 113"/>
                  <a:gd name="T7" fmla="*/ 416 h 416"/>
                  <a:gd name="T8" fmla="*/ 55 w 113"/>
                  <a:gd name="T9" fmla="*/ 205 h 416"/>
                  <a:gd name="T10" fmla="*/ 40 w 113"/>
                  <a:gd name="T11" fmla="*/ 1 h 416"/>
                  <a:gd name="T12" fmla="*/ 38 w 113"/>
                  <a:gd name="T13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416">
                    <a:moveTo>
                      <a:pt x="38" y="0"/>
                    </a:moveTo>
                    <a:cubicBezTo>
                      <a:pt x="0" y="63"/>
                      <a:pt x="23" y="128"/>
                      <a:pt x="48" y="191"/>
                    </a:cubicBezTo>
                    <a:cubicBezTo>
                      <a:pt x="76" y="264"/>
                      <a:pt x="111" y="335"/>
                      <a:pt x="108" y="415"/>
                    </a:cubicBezTo>
                    <a:cubicBezTo>
                      <a:pt x="108" y="416"/>
                      <a:pt x="110" y="416"/>
                      <a:pt x="110" y="416"/>
                    </a:cubicBezTo>
                    <a:cubicBezTo>
                      <a:pt x="113" y="341"/>
                      <a:pt x="83" y="273"/>
                      <a:pt x="55" y="205"/>
                    </a:cubicBezTo>
                    <a:cubicBezTo>
                      <a:pt x="29" y="139"/>
                      <a:pt x="0" y="67"/>
                      <a:pt x="40" y="1"/>
                    </a:cubicBezTo>
                    <a:cubicBezTo>
                      <a:pt x="40" y="1"/>
                      <a:pt x="38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502"/>
              <p:cNvSpPr/>
              <p:nvPr/>
            </p:nvSpPr>
            <p:spPr bwMode="auto">
              <a:xfrm>
                <a:off x="4745" y="670"/>
                <a:ext cx="61" cy="149"/>
              </a:xfrm>
              <a:custGeom>
                <a:avLst/>
                <a:gdLst>
                  <a:gd name="T0" fmla="*/ 20 w 111"/>
                  <a:gd name="T1" fmla="*/ 1 h 272"/>
                  <a:gd name="T2" fmla="*/ 39 w 111"/>
                  <a:gd name="T3" fmla="*/ 130 h 272"/>
                  <a:gd name="T4" fmla="*/ 108 w 111"/>
                  <a:gd name="T5" fmla="*/ 271 h 272"/>
                  <a:gd name="T6" fmla="*/ 110 w 111"/>
                  <a:gd name="T7" fmla="*/ 271 h 272"/>
                  <a:gd name="T8" fmla="*/ 51 w 111"/>
                  <a:gd name="T9" fmla="*/ 146 h 272"/>
                  <a:gd name="T10" fmla="*/ 22 w 111"/>
                  <a:gd name="T11" fmla="*/ 2 h 272"/>
                  <a:gd name="T12" fmla="*/ 20 w 111"/>
                  <a:gd name="T13" fmla="*/ 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72">
                    <a:moveTo>
                      <a:pt x="20" y="1"/>
                    </a:moveTo>
                    <a:cubicBezTo>
                      <a:pt x="1" y="46"/>
                      <a:pt x="16" y="90"/>
                      <a:pt x="39" y="130"/>
                    </a:cubicBezTo>
                    <a:cubicBezTo>
                      <a:pt x="65" y="175"/>
                      <a:pt x="94" y="220"/>
                      <a:pt x="108" y="271"/>
                    </a:cubicBezTo>
                    <a:cubicBezTo>
                      <a:pt x="108" y="272"/>
                      <a:pt x="111" y="272"/>
                      <a:pt x="110" y="271"/>
                    </a:cubicBezTo>
                    <a:cubicBezTo>
                      <a:pt x="98" y="226"/>
                      <a:pt x="74" y="186"/>
                      <a:pt x="51" y="146"/>
                    </a:cubicBezTo>
                    <a:cubicBezTo>
                      <a:pt x="24" y="102"/>
                      <a:pt x="0" y="53"/>
                      <a:pt x="22" y="2"/>
                    </a:cubicBezTo>
                    <a:cubicBezTo>
                      <a:pt x="22" y="1"/>
                      <a:pt x="20" y="0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503"/>
              <p:cNvSpPr/>
              <p:nvPr/>
            </p:nvSpPr>
            <p:spPr bwMode="auto">
              <a:xfrm>
                <a:off x="4596" y="343"/>
                <a:ext cx="147" cy="372"/>
              </a:xfrm>
              <a:custGeom>
                <a:avLst/>
                <a:gdLst>
                  <a:gd name="T0" fmla="*/ 1 w 268"/>
                  <a:gd name="T1" fmla="*/ 1 h 679"/>
                  <a:gd name="T2" fmla="*/ 123 w 268"/>
                  <a:gd name="T3" fmla="*/ 186 h 679"/>
                  <a:gd name="T4" fmla="*/ 210 w 268"/>
                  <a:gd name="T5" fmla="*/ 370 h 679"/>
                  <a:gd name="T6" fmla="*/ 250 w 268"/>
                  <a:gd name="T7" fmla="*/ 533 h 679"/>
                  <a:gd name="T8" fmla="*/ 265 w 268"/>
                  <a:gd name="T9" fmla="*/ 678 h 679"/>
                  <a:gd name="T10" fmla="*/ 267 w 268"/>
                  <a:gd name="T11" fmla="*/ 678 h 679"/>
                  <a:gd name="T12" fmla="*/ 210 w 268"/>
                  <a:gd name="T13" fmla="*/ 363 h 679"/>
                  <a:gd name="T14" fmla="*/ 125 w 268"/>
                  <a:gd name="T15" fmla="*/ 185 h 679"/>
                  <a:gd name="T16" fmla="*/ 2 w 268"/>
                  <a:gd name="T17" fmla="*/ 1 h 679"/>
                  <a:gd name="T18" fmla="*/ 1 w 268"/>
                  <a:gd name="T19" fmla="*/ 1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679">
                    <a:moveTo>
                      <a:pt x="1" y="1"/>
                    </a:moveTo>
                    <a:cubicBezTo>
                      <a:pt x="44" y="60"/>
                      <a:pt x="83" y="124"/>
                      <a:pt x="123" y="186"/>
                    </a:cubicBezTo>
                    <a:cubicBezTo>
                      <a:pt x="160" y="243"/>
                      <a:pt x="188" y="305"/>
                      <a:pt x="210" y="370"/>
                    </a:cubicBezTo>
                    <a:cubicBezTo>
                      <a:pt x="228" y="423"/>
                      <a:pt x="242" y="478"/>
                      <a:pt x="250" y="533"/>
                    </a:cubicBezTo>
                    <a:cubicBezTo>
                      <a:pt x="258" y="581"/>
                      <a:pt x="265" y="630"/>
                      <a:pt x="265" y="678"/>
                    </a:cubicBezTo>
                    <a:cubicBezTo>
                      <a:pt x="265" y="679"/>
                      <a:pt x="267" y="679"/>
                      <a:pt x="267" y="678"/>
                    </a:cubicBezTo>
                    <a:cubicBezTo>
                      <a:pt x="268" y="573"/>
                      <a:pt x="244" y="462"/>
                      <a:pt x="210" y="363"/>
                    </a:cubicBezTo>
                    <a:cubicBezTo>
                      <a:pt x="189" y="300"/>
                      <a:pt x="160" y="241"/>
                      <a:pt x="125" y="185"/>
                    </a:cubicBezTo>
                    <a:cubicBezTo>
                      <a:pt x="86" y="123"/>
                      <a:pt x="46" y="60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504"/>
              <p:cNvSpPr/>
              <p:nvPr/>
            </p:nvSpPr>
            <p:spPr bwMode="auto">
              <a:xfrm>
                <a:off x="4536" y="382"/>
                <a:ext cx="116" cy="281"/>
              </a:xfrm>
              <a:custGeom>
                <a:avLst/>
                <a:gdLst>
                  <a:gd name="T0" fmla="*/ 35 w 211"/>
                  <a:gd name="T1" fmla="*/ 1 h 513"/>
                  <a:gd name="T2" fmla="*/ 65 w 211"/>
                  <a:gd name="T3" fmla="*/ 272 h 513"/>
                  <a:gd name="T4" fmla="*/ 205 w 211"/>
                  <a:gd name="T5" fmla="*/ 510 h 513"/>
                  <a:gd name="T6" fmla="*/ 210 w 211"/>
                  <a:gd name="T7" fmla="*/ 512 h 513"/>
                  <a:gd name="T8" fmla="*/ 72 w 211"/>
                  <a:gd name="T9" fmla="*/ 284 h 513"/>
                  <a:gd name="T10" fmla="*/ 37 w 211"/>
                  <a:gd name="T11" fmla="*/ 2 h 513"/>
                  <a:gd name="T12" fmla="*/ 35 w 211"/>
                  <a:gd name="T13" fmla="*/ 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3">
                    <a:moveTo>
                      <a:pt x="35" y="1"/>
                    </a:moveTo>
                    <a:cubicBezTo>
                      <a:pt x="0" y="86"/>
                      <a:pt x="29" y="192"/>
                      <a:pt x="65" y="272"/>
                    </a:cubicBezTo>
                    <a:cubicBezTo>
                      <a:pt x="103" y="359"/>
                      <a:pt x="148" y="434"/>
                      <a:pt x="205" y="510"/>
                    </a:cubicBezTo>
                    <a:cubicBezTo>
                      <a:pt x="205" y="510"/>
                      <a:pt x="211" y="513"/>
                      <a:pt x="210" y="512"/>
                    </a:cubicBezTo>
                    <a:cubicBezTo>
                      <a:pt x="156" y="440"/>
                      <a:pt x="112" y="366"/>
                      <a:pt x="72" y="284"/>
                    </a:cubicBezTo>
                    <a:cubicBezTo>
                      <a:pt x="33" y="202"/>
                      <a:pt x="2" y="90"/>
                      <a:pt x="37" y="2"/>
                    </a:cubicBezTo>
                    <a:cubicBezTo>
                      <a:pt x="37" y="1"/>
                      <a:pt x="35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505"/>
              <p:cNvSpPr/>
              <p:nvPr/>
            </p:nvSpPr>
            <p:spPr bwMode="auto">
              <a:xfrm>
                <a:off x="4545" y="373"/>
                <a:ext cx="134" cy="302"/>
              </a:xfrm>
              <a:custGeom>
                <a:avLst/>
                <a:gdLst>
                  <a:gd name="T0" fmla="*/ 44 w 243"/>
                  <a:gd name="T1" fmla="*/ 1 h 550"/>
                  <a:gd name="T2" fmla="*/ 240 w 243"/>
                  <a:gd name="T3" fmla="*/ 549 h 550"/>
                  <a:gd name="T4" fmla="*/ 243 w 243"/>
                  <a:gd name="T5" fmla="*/ 548 h 550"/>
                  <a:gd name="T6" fmla="*/ 46 w 243"/>
                  <a:gd name="T7" fmla="*/ 2 h 550"/>
                  <a:gd name="T8" fmla="*/ 44 w 243"/>
                  <a:gd name="T9" fmla="*/ 1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50">
                    <a:moveTo>
                      <a:pt x="44" y="1"/>
                    </a:moveTo>
                    <a:cubicBezTo>
                      <a:pt x="0" y="211"/>
                      <a:pt x="159" y="372"/>
                      <a:pt x="240" y="549"/>
                    </a:cubicBezTo>
                    <a:cubicBezTo>
                      <a:pt x="241" y="550"/>
                      <a:pt x="243" y="549"/>
                      <a:pt x="243" y="548"/>
                    </a:cubicBezTo>
                    <a:cubicBezTo>
                      <a:pt x="161" y="372"/>
                      <a:pt x="2" y="211"/>
                      <a:pt x="46" y="2"/>
                    </a:cubicBezTo>
                    <a:cubicBezTo>
                      <a:pt x="47" y="0"/>
                      <a:pt x="44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506"/>
              <p:cNvSpPr/>
              <p:nvPr/>
            </p:nvSpPr>
            <p:spPr bwMode="auto">
              <a:xfrm>
                <a:off x="4566" y="361"/>
                <a:ext cx="135" cy="325"/>
              </a:xfrm>
              <a:custGeom>
                <a:avLst/>
                <a:gdLst>
                  <a:gd name="T0" fmla="*/ 29 w 246"/>
                  <a:gd name="T1" fmla="*/ 1 h 593"/>
                  <a:gd name="T2" fmla="*/ 80 w 246"/>
                  <a:gd name="T3" fmla="*/ 255 h 593"/>
                  <a:gd name="T4" fmla="*/ 159 w 246"/>
                  <a:gd name="T5" fmla="*/ 411 h 593"/>
                  <a:gd name="T6" fmla="*/ 242 w 246"/>
                  <a:gd name="T7" fmla="*/ 591 h 593"/>
                  <a:gd name="T8" fmla="*/ 246 w 246"/>
                  <a:gd name="T9" fmla="*/ 592 h 593"/>
                  <a:gd name="T10" fmla="*/ 174 w 246"/>
                  <a:gd name="T11" fmla="*/ 435 h 593"/>
                  <a:gd name="T12" fmla="*/ 93 w 246"/>
                  <a:gd name="T13" fmla="*/ 278 h 593"/>
                  <a:gd name="T14" fmla="*/ 32 w 246"/>
                  <a:gd name="T15" fmla="*/ 2 h 593"/>
                  <a:gd name="T16" fmla="*/ 29 w 246"/>
                  <a:gd name="T17" fmla="*/ 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593">
                    <a:moveTo>
                      <a:pt x="29" y="1"/>
                    </a:moveTo>
                    <a:cubicBezTo>
                      <a:pt x="0" y="86"/>
                      <a:pt x="44" y="179"/>
                      <a:pt x="80" y="255"/>
                    </a:cubicBezTo>
                    <a:cubicBezTo>
                      <a:pt x="105" y="308"/>
                      <a:pt x="133" y="359"/>
                      <a:pt x="159" y="411"/>
                    </a:cubicBezTo>
                    <a:cubicBezTo>
                      <a:pt x="189" y="469"/>
                      <a:pt x="223" y="529"/>
                      <a:pt x="242" y="591"/>
                    </a:cubicBezTo>
                    <a:cubicBezTo>
                      <a:pt x="242" y="591"/>
                      <a:pt x="246" y="593"/>
                      <a:pt x="246" y="592"/>
                    </a:cubicBezTo>
                    <a:cubicBezTo>
                      <a:pt x="229" y="539"/>
                      <a:pt x="199" y="486"/>
                      <a:pt x="174" y="435"/>
                    </a:cubicBezTo>
                    <a:cubicBezTo>
                      <a:pt x="147" y="383"/>
                      <a:pt x="120" y="331"/>
                      <a:pt x="93" y="278"/>
                    </a:cubicBezTo>
                    <a:cubicBezTo>
                      <a:pt x="53" y="197"/>
                      <a:pt x="0" y="94"/>
                      <a:pt x="32" y="2"/>
                    </a:cubicBezTo>
                    <a:cubicBezTo>
                      <a:pt x="32" y="1"/>
                      <a:pt x="30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507"/>
              <p:cNvSpPr/>
              <p:nvPr/>
            </p:nvSpPr>
            <p:spPr bwMode="auto">
              <a:xfrm>
                <a:off x="4577" y="350"/>
                <a:ext cx="140" cy="347"/>
              </a:xfrm>
              <a:custGeom>
                <a:avLst/>
                <a:gdLst>
                  <a:gd name="T0" fmla="*/ 25 w 254"/>
                  <a:gd name="T1" fmla="*/ 1 h 634"/>
                  <a:gd name="T2" fmla="*/ 112 w 254"/>
                  <a:gd name="T3" fmla="*/ 281 h 634"/>
                  <a:gd name="T4" fmla="*/ 251 w 254"/>
                  <a:gd name="T5" fmla="*/ 633 h 634"/>
                  <a:gd name="T6" fmla="*/ 254 w 254"/>
                  <a:gd name="T7" fmla="*/ 633 h 634"/>
                  <a:gd name="T8" fmla="*/ 123 w 254"/>
                  <a:gd name="T9" fmla="*/ 298 h 634"/>
                  <a:gd name="T10" fmla="*/ 55 w 254"/>
                  <a:gd name="T11" fmla="*/ 162 h 634"/>
                  <a:gd name="T12" fmla="*/ 28 w 254"/>
                  <a:gd name="T13" fmla="*/ 2 h 634"/>
                  <a:gd name="T14" fmla="*/ 25 w 254"/>
                  <a:gd name="T15" fmla="*/ 1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634">
                    <a:moveTo>
                      <a:pt x="25" y="1"/>
                    </a:moveTo>
                    <a:cubicBezTo>
                      <a:pt x="0" y="99"/>
                      <a:pt x="72" y="197"/>
                      <a:pt x="112" y="281"/>
                    </a:cubicBezTo>
                    <a:cubicBezTo>
                      <a:pt x="166" y="395"/>
                      <a:pt x="228" y="508"/>
                      <a:pt x="251" y="633"/>
                    </a:cubicBezTo>
                    <a:cubicBezTo>
                      <a:pt x="251" y="634"/>
                      <a:pt x="254" y="634"/>
                      <a:pt x="254" y="633"/>
                    </a:cubicBezTo>
                    <a:cubicBezTo>
                      <a:pt x="231" y="514"/>
                      <a:pt x="175" y="406"/>
                      <a:pt x="123" y="298"/>
                    </a:cubicBezTo>
                    <a:cubicBezTo>
                      <a:pt x="101" y="253"/>
                      <a:pt x="76" y="209"/>
                      <a:pt x="55" y="162"/>
                    </a:cubicBezTo>
                    <a:cubicBezTo>
                      <a:pt x="33" y="113"/>
                      <a:pt x="14" y="56"/>
                      <a:pt x="28" y="2"/>
                    </a:cubicBezTo>
                    <a:cubicBezTo>
                      <a:pt x="28" y="1"/>
                      <a:pt x="26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508"/>
              <p:cNvSpPr/>
              <p:nvPr/>
            </p:nvSpPr>
            <p:spPr bwMode="auto">
              <a:xfrm>
                <a:off x="4590" y="344"/>
                <a:ext cx="140" cy="364"/>
              </a:xfrm>
              <a:custGeom>
                <a:avLst/>
                <a:gdLst>
                  <a:gd name="T0" fmla="*/ 10 w 255"/>
                  <a:gd name="T1" fmla="*/ 1 h 664"/>
                  <a:gd name="T2" fmla="*/ 52 w 255"/>
                  <a:gd name="T3" fmla="*/ 133 h 664"/>
                  <a:gd name="T4" fmla="*/ 133 w 255"/>
                  <a:gd name="T5" fmla="*/ 276 h 664"/>
                  <a:gd name="T6" fmla="*/ 213 w 255"/>
                  <a:gd name="T7" fmla="*/ 487 h 664"/>
                  <a:gd name="T8" fmla="*/ 253 w 255"/>
                  <a:gd name="T9" fmla="*/ 662 h 664"/>
                  <a:gd name="T10" fmla="*/ 255 w 255"/>
                  <a:gd name="T11" fmla="*/ 663 h 664"/>
                  <a:gd name="T12" fmla="*/ 144 w 255"/>
                  <a:gd name="T13" fmla="*/ 294 h 664"/>
                  <a:gd name="T14" fmla="*/ 66 w 255"/>
                  <a:gd name="T15" fmla="*/ 154 h 664"/>
                  <a:gd name="T16" fmla="*/ 28 w 255"/>
                  <a:gd name="T17" fmla="*/ 75 h 664"/>
                  <a:gd name="T18" fmla="*/ 13 w 255"/>
                  <a:gd name="T19" fmla="*/ 1 h 664"/>
                  <a:gd name="T20" fmla="*/ 10 w 255"/>
                  <a:gd name="T21" fmla="*/ 1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664">
                    <a:moveTo>
                      <a:pt x="10" y="1"/>
                    </a:moveTo>
                    <a:cubicBezTo>
                      <a:pt x="0" y="43"/>
                      <a:pt x="34" y="98"/>
                      <a:pt x="52" y="133"/>
                    </a:cubicBezTo>
                    <a:cubicBezTo>
                      <a:pt x="77" y="182"/>
                      <a:pt x="108" y="228"/>
                      <a:pt x="133" y="276"/>
                    </a:cubicBezTo>
                    <a:cubicBezTo>
                      <a:pt x="167" y="343"/>
                      <a:pt x="192" y="415"/>
                      <a:pt x="213" y="487"/>
                    </a:cubicBezTo>
                    <a:cubicBezTo>
                      <a:pt x="230" y="544"/>
                      <a:pt x="245" y="603"/>
                      <a:pt x="253" y="662"/>
                    </a:cubicBezTo>
                    <a:cubicBezTo>
                      <a:pt x="253" y="663"/>
                      <a:pt x="255" y="664"/>
                      <a:pt x="255" y="663"/>
                    </a:cubicBezTo>
                    <a:cubicBezTo>
                      <a:pt x="239" y="537"/>
                      <a:pt x="198" y="408"/>
                      <a:pt x="144" y="294"/>
                    </a:cubicBezTo>
                    <a:cubicBezTo>
                      <a:pt x="121" y="246"/>
                      <a:pt x="91" y="201"/>
                      <a:pt x="66" y="154"/>
                    </a:cubicBezTo>
                    <a:cubicBezTo>
                      <a:pt x="52" y="128"/>
                      <a:pt x="39" y="102"/>
                      <a:pt x="28" y="75"/>
                    </a:cubicBezTo>
                    <a:cubicBezTo>
                      <a:pt x="19" y="53"/>
                      <a:pt x="7" y="25"/>
                      <a:pt x="13" y="1"/>
                    </a:cubicBezTo>
                    <a:cubicBezTo>
                      <a:pt x="13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509"/>
              <p:cNvSpPr/>
              <p:nvPr/>
            </p:nvSpPr>
            <p:spPr bwMode="auto">
              <a:xfrm>
                <a:off x="4521" y="407"/>
                <a:ext cx="98" cy="245"/>
              </a:xfrm>
              <a:custGeom>
                <a:avLst/>
                <a:gdLst>
                  <a:gd name="T0" fmla="*/ 16 w 178"/>
                  <a:gd name="T1" fmla="*/ 1 h 447"/>
                  <a:gd name="T2" fmla="*/ 40 w 178"/>
                  <a:gd name="T3" fmla="*/ 218 h 447"/>
                  <a:gd name="T4" fmla="*/ 175 w 178"/>
                  <a:gd name="T5" fmla="*/ 447 h 447"/>
                  <a:gd name="T6" fmla="*/ 178 w 178"/>
                  <a:gd name="T7" fmla="*/ 446 h 447"/>
                  <a:gd name="T8" fmla="*/ 42 w 178"/>
                  <a:gd name="T9" fmla="*/ 218 h 447"/>
                  <a:gd name="T10" fmla="*/ 18 w 178"/>
                  <a:gd name="T11" fmla="*/ 2 h 447"/>
                  <a:gd name="T12" fmla="*/ 16 w 178"/>
                  <a:gd name="T13" fmla="*/ 1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7">
                    <a:moveTo>
                      <a:pt x="16" y="1"/>
                    </a:moveTo>
                    <a:cubicBezTo>
                      <a:pt x="0" y="77"/>
                      <a:pt x="14" y="146"/>
                      <a:pt x="40" y="218"/>
                    </a:cubicBezTo>
                    <a:cubicBezTo>
                      <a:pt x="70" y="302"/>
                      <a:pt x="126" y="373"/>
                      <a:pt x="175" y="447"/>
                    </a:cubicBezTo>
                    <a:cubicBezTo>
                      <a:pt x="175" y="447"/>
                      <a:pt x="178" y="447"/>
                      <a:pt x="178" y="446"/>
                    </a:cubicBezTo>
                    <a:cubicBezTo>
                      <a:pt x="129" y="372"/>
                      <a:pt x="72" y="302"/>
                      <a:pt x="42" y="218"/>
                    </a:cubicBezTo>
                    <a:cubicBezTo>
                      <a:pt x="16" y="146"/>
                      <a:pt x="2" y="78"/>
                      <a:pt x="18" y="2"/>
                    </a:cubicBezTo>
                    <a:cubicBezTo>
                      <a:pt x="19" y="1"/>
                      <a:pt x="16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510"/>
              <p:cNvSpPr/>
              <p:nvPr/>
            </p:nvSpPr>
            <p:spPr bwMode="auto">
              <a:xfrm>
                <a:off x="4499" y="434"/>
                <a:ext cx="93" cy="212"/>
              </a:xfrm>
              <a:custGeom>
                <a:avLst/>
                <a:gdLst>
                  <a:gd name="T0" fmla="*/ 15 w 169"/>
                  <a:gd name="T1" fmla="*/ 1 h 386"/>
                  <a:gd name="T2" fmla="*/ 48 w 169"/>
                  <a:gd name="T3" fmla="*/ 199 h 386"/>
                  <a:gd name="T4" fmla="*/ 165 w 169"/>
                  <a:gd name="T5" fmla="*/ 386 h 386"/>
                  <a:gd name="T6" fmla="*/ 169 w 169"/>
                  <a:gd name="T7" fmla="*/ 384 h 386"/>
                  <a:gd name="T8" fmla="*/ 51 w 169"/>
                  <a:gd name="T9" fmla="*/ 199 h 386"/>
                  <a:gd name="T10" fmla="*/ 17 w 169"/>
                  <a:gd name="T11" fmla="*/ 2 h 386"/>
                  <a:gd name="T12" fmla="*/ 15 w 169"/>
                  <a:gd name="T13" fmla="*/ 1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386">
                    <a:moveTo>
                      <a:pt x="15" y="1"/>
                    </a:moveTo>
                    <a:cubicBezTo>
                      <a:pt x="0" y="66"/>
                      <a:pt x="21" y="140"/>
                      <a:pt x="48" y="199"/>
                    </a:cubicBezTo>
                    <a:cubicBezTo>
                      <a:pt x="78" y="266"/>
                      <a:pt x="119" y="329"/>
                      <a:pt x="165" y="386"/>
                    </a:cubicBezTo>
                    <a:cubicBezTo>
                      <a:pt x="166" y="386"/>
                      <a:pt x="169" y="385"/>
                      <a:pt x="169" y="384"/>
                    </a:cubicBezTo>
                    <a:cubicBezTo>
                      <a:pt x="122" y="327"/>
                      <a:pt x="81" y="266"/>
                      <a:pt x="51" y="199"/>
                    </a:cubicBezTo>
                    <a:cubicBezTo>
                      <a:pt x="24" y="140"/>
                      <a:pt x="3" y="66"/>
                      <a:pt x="17" y="2"/>
                    </a:cubicBezTo>
                    <a:cubicBezTo>
                      <a:pt x="17" y="1"/>
                      <a:pt x="15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511"/>
              <p:cNvSpPr/>
              <p:nvPr/>
            </p:nvSpPr>
            <p:spPr bwMode="auto">
              <a:xfrm>
                <a:off x="4485" y="467"/>
                <a:ext cx="87" cy="176"/>
              </a:xfrm>
              <a:custGeom>
                <a:avLst/>
                <a:gdLst>
                  <a:gd name="T0" fmla="*/ 7 w 158"/>
                  <a:gd name="T1" fmla="*/ 1 h 320"/>
                  <a:gd name="T2" fmla="*/ 8 w 158"/>
                  <a:gd name="T3" fmla="*/ 73 h 320"/>
                  <a:gd name="T4" fmla="*/ 30 w 158"/>
                  <a:gd name="T5" fmla="*/ 151 h 320"/>
                  <a:gd name="T6" fmla="*/ 155 w 158"/>
                  <a:gd name="T7" fmla="*/ 319 h 320"/>
                  <a:gd name="T8" fmla="*/ 157 w 158"/>
                  <a:gd name="T9" fmla="*/ 319 h 320"/>
                  <a:gd name="T10" fmla="*/ 35 w 158"/>
                  <a:gd name="T11" fmla="*/ 156 h 320"/>
                  <a:gd name="T12" fmla="*/ 12 w 158"/>
                  <a:gd name="T13" fmla="*/ 80 h 320"/>
                  <a:gd name="T14" fmla="*/ 10 w 158"/>
                  <a:gd name="T15" fmla="*/ 2 h 320"/>
                  <a:gd name="T16" fmla="*/ 7 w 158"/>
                  <a:gd name="T17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320">
                    <a:moveTo>
                      <a:pt x="7" y="1"/>
                    </a:moveTo>
                    <a:cubicBezTo>
                      <a:pt x="0" y="24"/>
                      <a:pt x="5" y="50"/>
                      <a:pt x="8" y="73"/>
                    </a:cubicBezTo>
                    <a:cubicBezTo>
                      <a:pt x="13" y="100"/>
                      <a:pt x="20" y="126"/>
                      <a:pt x="30" y="151"/>
                    </a:cubicBezTo>
                    <a:cubicBezTo>
                      <a:pt x="58" y="214"/>
                      <a:pt x="106" y="272"/>
                      <a:pt x="155" y="319"/>
                    </a:cubicBezTo>
                    <a:cubicBezTo>
                      <a:pt x="156" y="320"/>
                      <a:pt x="158" y="320"/>
                      <a:pt x="157" y="319"/>
                    </a:cubicBezTo>
                    <a:cubicBezTo>
                      <a:pt x="109" y="272"/>
                      <a:pt x="65" y="217"/>
                      <a:pt x="35" y="156"/>
                    </a:cubicBezTo>
                    <a:cubicBezTo>
                      <a:pt x="24" y="132"/>
                      <a:pt x="17" y="106"/>
                      <a:pt x="12" y="80"/>
                    </a:cubicBezTo>
                    <a:cubicBezTo>
                      <a:pt x="7" y="55"/>
                      <a:pt x="2" y="27"/>
                      <a:pt x="10" y="2"/>
                    </a:cubicBezTo>
                    <a:cubicBezTo>
                      <a:pt x="10" y="1"/>
                      <a:pt x="8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512"/>
              <p:cNvSpPr/>
              <p:nvPr/>
            </p:nvSpPr>
            <p:spPr bwMode="auto">
              <a:xfrm>
                <a:off x="4469" y="512"/>
                <a:ext cx="77" cy="127"/>
              </a:xfrm>
              <a:custGeom>
                <a:avLst/>
                <a:gdLst>
                  <a:gd name="T0" fmla="*/ 0 w 140"/>
                  <a:gd name="T1" fmla="*/ 0 h 232"/>
                  <a:gd name="T2" fmla="*/ 136 w 140"/>
                  <a:gd name="T3" fmla="*/ 231 h 232"/>
                  <a:gd name="T4" fmla="*/ 140 w 140"/>
                  <a:gd name="T5" fmla="*/ 231 h 232"/>
                  <a:gd name="T6" fmla="*/ 3 w 140"/>
                  <a:gd name="T7" fmla="*/ 1 h 232"/>
                  <a:gd name="T8" fmla="*/ 0 w 140"/>
                  <a:gd name="T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231">
                    <a:moveTo>
                      <a:pt x="0" y="0"/>
                    </a:moveTo>
                    <a:cubicBezTo>
                      <a:pt x="2" y="94"/>
                      <a:pt x="63" y="177"/>
                      <a:pt x="136" y="231"/>
                    </a:cubicBezTo>
                    <a:cubicBezTo>
                      <a:pt x="136" y="231"/>
                      <a:pt x="140" y="232"/>
                      <a:pt x="140" y="231"/>
                    </a:cubicBezTo>
                    <a:cubicBezTo>
                      <a:pt x="67" y="177"/>
                      <a:pt x="4" y="95"/>
                      <a:pt x="3" y="1"/>
                    </a:cubicBezTo>
                    <a:cubicBezTo>
                      <a:pt x="3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513"/>
              <p:cNvSpPr/>
              <p:nvPr/>
            </p:nvSpPr>
            <p:spPr bwMode="auto">
              <a:xfrm>
                <a:off x="4459" y="541"/>
                <a:ext cx="57" cy="96"/>
              </a:xfrm>
              <a:custGeom>
                <a:avLst/>
                <a:gdLst>
                  <a:gd name="T0" fmla="*/ 0 w 103"/>
                  <a:gd name="T1" fmla="*/ 1 h 175"/>
                  <a:gd name="T2" fmla="*/ 100 w 103"/>
                  <a:gd name="T3" fmla="*/ 175 h 175"/>
                  <a:gd name="T4" fmla="*/ 101 w 103"/>
                  <a:gd name="T5" fmla="*/ 174 h 175"/>
                  <a:gd name="T6" fmla="*/ 3 w 103"/>
                  <a:gd name="T7" fmla="*/ 1 h 175"/>
                  <a:gd name="T8" fmla="*/ 0 w 103"/>
                  <a:gd name="T9" fmla="*/ 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75">
                    <a:moveTo>
                      <a:pt x="0" y="1"/>
                    </a:moveTo>
                    <a:cubicBezTo>
                      <a:pt x="3" y="71"/>
                      <a:pt x="47" y="132"/>
                      <a:pt x="100" y="175"/>
                    </a:cubicBezTo>
                    <a:cubicBezTo>
                      <a:pt x="101" y="175"/>
                      <a:pt x="103" y="175"/>
                      <a:pt x="101" y="174"/>
                    </a:cubicBezTo>
                    <a:cubicBezTo>
                      <a:pt x="49" y="131"/>
                      <a:pt x="5" y="71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514"/>
              <p:cNvSpPr/>
              <p:nvPr/>
            </p:nvSpPr>
            <p:spPr bwMode="auto">
              <a:xfrm>
                <a:off x="4450" y="578"/>
                <a:ext cx="39" cy="59"/>
              </a:xfrm>
              <a:custGeom>
                <a:avLst/>
                <a:gdLst>
                  <a:gd name="T0" fmla="*/ 0 w 71"/>
                  <a:gd name="T1" fmla="*/ 0 h 109"/>
                  <a:gd name="T2" fmla="*/ 67 w 71"/>
                  <a:gd name="T3" fmla="*/ 108 h 109"/>
                  <a:gd name="T4" fmla="*/ 70 w 71"/>
                  <a:gd name="T5" fmla="*/ 107 h 109"/>
                  <a:gd name="T6" fmla="*/ 2 w 71"/>
                  <a:gd name="T7" fmla="*/ 1 h 109"/>
                  <a:gd name="T8" fmla="*/ 0 w 7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09">
                    <a:moveTo>
                      <a:pt x="0" y="0"/>
                    </a:moveTo>
                    <a:cubicBezTo>
                      <a:pt x="12" y="44"/>
                      <a:pt x="33" y="79"/>
                      <a:pt x="67" y="108"/>
                    </a:cubicBezTo>
                    <a:cubicBezTo>
                      <a:pt x="68" y="109"/>
                      <a:pt x="71" y="108"/>
                      <a:pt x="70" y="107"/>
                    </a:cubicBezTo>
                    <a:cubicBezTo>
                      <a:pt x="36" y="77"/>
                      <a:pt x="14" y="44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515"/>
              <p:cNvSpPr/>
              <p:nvPr/>
            </p:nvSpPr>
            <p:spPr bwMode="auto">
              <a:xfrm>
                <a:off x="4444" y="605"/>
                <a:ext cx="24" cy="32"/>
              </a:xfrm>
              <a:custGeom>
                <a:avLst/>
                <a:gdLst>
                  <a:gd name="T0" fmla="*/ 0 w 43"/>
                  <a:gd name="T1" fmla="*/ 1 h 57"/>
                  <a:gd name="T2" fmla="*/ 40 w 43"/>
                  <a:gd name="T3" fmla="*/ 56 h 57"/>
                  <a:gd name="T4" fmla="*/ 42 w 43"/>
                  <a:gd name="T5" fmla="*/ 55 h 57"/>
                  <a:gd name="T6" fmla="*/ 2 w 43"/>
                  <a:gd name="T7" fmla="*/ 1 h 57"/>
                  <a:gd name="T8" fmla="*/ 0 w 43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7">
                    <a:moveTo>
                      <a:pt x="0" y="1"/>
                    </a:moveTo>
                    <a:cubicBezTo>
                      <a:pt x="4" y="25"/>
                      <a:pt x="22" y="41"/>
                      <a:pt x="40" y="56"/>
                    </a:cubicBezTo>
                    <a:cubicBezTo>
                      <a:pt x="40" y="57"/>
                      <a:pt x="43" y="56"/>
                      <a:pt x="42" y="55"/>
                    </a:cubicBezTo>
                    <a:cubicBezTo>
                      <a:pt x="25" y="40"/>
                      <a:pt x="7" y="25"/>
                      <a:pt x="2" y="1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516"/>
              <p:cNvSpPr/>
              <p:nvPr/>
            </p:nvSpPr>
            <p:spPr bwMode="auto">
              <a:xfrm>
                <a:off x="4607" y="346"/>
                <a:ext cx="148" cy="333"/>
              </a:xfrm>
              <a:custGeom>
                <a:avLst/>
                <a:gdLst>
                  <a:gd name="T0" fmla="*/ 1 w 269"/>
                  <a:gd name="T1" fmla="*/ 1 h 608"/>
                  <a:gd name="T2" fmla="*/ 111 w 269"/>
                  <a:gd name="T3" fmla="*/ 124 h 608"/>
                  <a:gd name="T4" fmla="*/ 195 w 269"/>
                  <a:gd name="T5" fmla="*/ 274 h 608"/>
                  <a:gd name="T6" fmla="*/ 245 w 269"/>
                  <a:gd name="T7" fmla="*/ 427 h 608"/>
                  <a:gd name="T8" fmla="*/ 263 w 269"/>
                  <a:gd name="T9" fmla="*/ 606 h 608"/>
                  <a:gd name="T10" fmla="*/ 265 w 269"/>
                  <a:gd name="T11" fmla="*/ 606 h 608"/>
                  <a:gd name="T12" fmla="*/ 250 w 269"/>
                  <a:gd name="T13" fmla="*/ 442 h 608"/>
                  <a:gd name="T14" fmla="*/ 203 w 269"/>
                  <a:gd name="T15" fmla="*/ 287 h 608"/>
                  <a:gd name="T16" fmla="*/ 3 w 269"/>
                  <a:gd name="T17" fmla="*/ 1 h 608"/>
                  <a:gd name="T18" fmla="*/ 1 w 269"/>
                  <a:gd name="T19" fmla="*/ 1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608">
                    <a:moveTo>
                      <a:pt x="1" y="1"/>
                    </a:moveTo>
                    <a:cubicBezTo>
                      <a:pt x="41" y="39"/>
                      <a:pt x="78" y="80"/>
                      <a:pt x="111" y="124"/>
                    </a:cubicBezTo>
                    <a:cubicBezTo>
                      <a:pt x="145" y="170"/>
                      <a:pt x="171" y="222"/>
                      <a:pt x="195" y="274"/>
                    </a:cubicBezTo>
                    <a:cubicBezTo>
                      <a:pt x="217" y="323"/>
                      <a:pt x="234" y="374"/>
                      <a:pt x="245" y="427"/>
                    </a:cubicBezTo>
                    <a:cubicBezTo>
                      <a:pt x="257" y="484"/>
                      <a:pt x="267" y="548"/>
                      <a:pt x="263" y="606"/>
                    </a:cubicBezTo>
                    <a:cubicBezTo>
                      <a:pt x="262" y="607"/>
                      <a:pt x="265" y="608"/>
                      <a:pt x="265" y="606"/>
                    </a:cubicBezTo>
                    <a:cubicBezTo>
                      <a:pt x="269" y="552"/>
                      <a:pt x="259" y="495"/>
                      <a:pt x="250" y="442"/>
                    </a:cubicBezTo>
                    <a:cubicBezTo>
                      <a:pt x="241" y="388"/>
                      <a:pt x="224" y="337"/>
                      <a:pt x="203" y="287"/>
                    </a:cubicBezTo>
                    <a:cubicBezTo>
                      <a:pt x="156" y="177"/>
                      <a:pt x="89" y="83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517"/>
              <p:cNvSpPr/>
              <p:nvPr/>
            </p:nvSpPr>
            <p:spPr bwMode="auto">
              <a:xfrm>
                <a:off x="4631" y="354"/>
                <a:ext cx="138" cy="299"/>
              </a:xfrm>
              <a:custGeom>
                <a:avLst/>
                <a:gdLst>
                  <a:gd name="T0" fmla="*/ 1 w 251"/>
                  <a:gd name="T1" fmla="*/ 1 h 546"/>
                  <a:gd name="T2" fmla="*/ 185 w 251"/>
                  <a:gd name="T3" fmla="*/ 240 h 546"/>
                  <a:gd name="T4" fmla="*/ 248 w 251"/>
                  <a:gd name="T5" fmla="*/ 545 h 546"/>
                  <a:gd name="T6" fmla="*/ 251 w 251"/>
                  <a:gd name="T7" fmla="*/ 545 h 546"/>
                  <a:gd name="T8" fmla="*/ 187 w 251"/>
                  <a:gd name="T9" fmla="*/ 240 h 546"/>
                  <a:gd name="T10" fmla="*/ 4 w 251"/>
                  <a:gd name="T11" fmla="*/ 2 h 546"/>
                  <a:gd name="T12" fmla="*/ 1 w 251"/>
                  <a:gd name="T13" fmla="*/ 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546">
                    <a:moveTo>
                      <a:pt x="1" y="1"/>
                    </a:moveTo>
                    <a:cubicBezTo>
                      <a:pt x="78" y="65"/>
                      <a:pt x="143" y="149"/>
                      <a:pt x="185" y="240"/>
                    </a:cubicBezTo>
                    <a:cubicBezTo>
                      <a:pt x="229" y="334"/>
                      <a:pt x="248" y="441"/>
                      <a:pt x="248" y="545"/>
                    </a:cubicBezTo>
                    <a:cubicBezTo>
                      <a:pt x="248" y="546"/>
                      <a:pt x="251" y="546"/>
                      <a:pt x="251" y="545"/>
                    </a:cubicBezTo>
                    <a:cubicBezTo>
                      <a:pt x="250" y="441"/>
                      <a:pt x="230" y="336"/>
                      <a:pt x="187" y="240"/>
                    </a:cubicBezTo>
                    <a:cubicBezTo>
                      <a:pt x="146" y="149"/>
                      <a:pt x="81" y="65"/>
                      <a:pt x="4" y="2"/>
                    </a:cubicBezTo>
                    <a:cubicBezTo>
                      <a:pt x="4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518"/>
              <p:cNvSpPr/>
              <p:nvPr/>
            </p:nvSpPr>
            <p:spPr bwMode="auto">
              <a:xfrm>
                <a:off x="4663" y="368"/>
                <a:ext cx="121" cy="271"/>
              </a:xfrm>
              <a:custGeom>
                <a:avLst/>
                <a:gdLst>
                  <a:gd name="T0" fmla="*/ 1 w 219"/>
                  <a:gd name="T1" fmla="*/ 1 h 496"/>
                  <a:gd name="T2" fmla="*/ 156 w 219"/>
                  <a:gd name="T3" fmla="*/ 200 h 496"/>
                  <a:gd name="T4" fmla="*/ 216 w 219"/>
                  <a:gd name="T5" fmla="*/ 495 h 496"/>
                  <a:gd name="T6" fmla="*/ 218 w 219"/>
                  <a:gd name="T7" fmla="*/ 495 h 496"/>
                  <a:gd name="T8" fmla="*/ 158 w 219"/>
                  <a:gd name="T9" fmla="*/ 200 h 496"/>
                  <a:gd name="T10" fmla="*/ 3 w 219"/>
                  <a:gd name="T11" fmla="*/ 0 h 496"/>
                  <a:gd name="T12" fmla="*/ 1 w 219"/>
                  <a:gd name="T13" fmla="*/ 1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496">
                    <a:moveTo>
                      <a:pt x="1" y="1"/>
                    </a:moveTo>
                    <a:cubicBezTo>
                      <a:pt x="75" y="44"/>
                      <a:pt x="122" y="124"/>
                      <a:pt x="156" y="200"/>
                    </a:cubicBezTo>
                    <a:cubicBezTo>
                      <a:pt x="198" y="292"/>
                      <a:pt x="217" y="394"/>
                      <a:pt x="216" y="495"/>
                    </a:cubicBezTo>
                    <a:cubicBezTo>
                      <a:pt x="216" y="496"/>
                      <a:pt x="218" y="496"/>
                      <a:pt x="218" y="495"/>
                    </a:cubicBezTo>
                    <a:cubicBezTo>
                      <a:pt x="219" y="394"/>
                      <a:pt x="199" y="293"/>
                      <a:pt x="158" y="200"/>
                    </a:cubicBezTo>
                    <a:cubicBezTo>
                      <a:pt x="125" y="124"/>
                      <a:pt x="76" y="43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519"/>
              <p:cNvSpPr/>
              <p:nvPr/>
            </p:nvSpPr>
            <p:spPr bwMode="auto">
              <a:xfrm>
                <a:off x="4724" y="405"/>
                <a:ext cx="74" cy="224"/>
              </a:xfrm>
              <a:custGeom>
                <a:avLst/>
                <a:gdLst>
                  <a:gd name="T0" fmla="*/ 1 w 135"/>
                  <a:gd name="T1" fmla="*/ 1 h 408"/>
                  <a:gd name="T2" fmla="*/ 102 w 135"/>
                  <a:gd name="T3" fmla="*/ 174 h 408"/>
                  <a:gd name="T4" fmla="*/ 133 w 135"/>
                  <a:gd name="T5" fmla="*/ 406 h 408"/>
                  <a:gd name="T6" fmla="*/ 135 w 135"/>
                  <a:gd name="T7" fmla="*/ 406 h 408"/>
                  <a:gd name="T8" fmla="*/ 100 w 135"/>
                  <a:gd name="T9" fmla="*/ 161 h 408"/>
                  <a:gd name="T10" fmla="*/ 3 w 135"/>
                  <a:gd name="T11" fmla="*/ 0 h 408"/>
                  <a:gd name="T12" fmla="*/ 1 w 135"/>
                  <a:gd name="T13" fmla="*/ 1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408">
                    <a:moveTo>
                      <a:pt x="1" y="1"/>
                    </a:moveTo>
                    <a:cubicBezTo>
                      <a:pt x="51" y="44"/>
                      <a:pt x="81" y="113"/>
                      <a:pt x="102" y="174"/>
                    </a:cubicBezTo>
                    <a:cubicBezTo>
                      <a:pt x="128" y="248"/>
                      <a:pt x="133" y="329"/>
                      <a:pt x="133" y="406"/>
                    </a:cubicBezTo>
                    <a:cubicBezTo>
                      <a:pt x="133" y="407"/>
                      <a:pt x="135" y="408"/>
                      <a:pt x="135" y="406"/>
                    </a:cubicBezTo>
                    <a:cubicBezTo>
                      <a:pt x="135" y="323"/>
                      <a:pt x="127" y="241"/>
                      <a:pt x="100" y="161"/>
                    </a:cubicBezTo>
                    <a:cubicBezTo>
                      <a:pt x="81" y="105"/>
                      <a:pt x="49" y="40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520"/>
              <p:cNvSpPr/>
              <p:nvPr/>
            </p:nvSpPr>
            <p:spPr bwMode="auto">
              <a:xfrm>
                <a:off x="4779" y="454"/>
                <a:ext cx="36" cy="167"/>
              </a:xfrm>
              <a:custGeom>
                <a:avLst/>
                <a:gdLst>
                  <a:gd name="T0" fmla="*/ 0 w 65"/>
                  <a:gd name="T1" fmla="*/ 1 h 305"/>
                  <a:gd name="T2" fmla="*/ 59 w 65"/>
                  <a:gd name="T3" fmla="*/ 304 h 305"/>
                  <a:gd name="T4" fmla="*/ 62 w 65"/>
                  <a:gd name="T5" fmla="*/ 305 h 305"/>
                  <a:gd name="T6" fmla="*/ 2 w 65"/>
                  <a:gd name="T7" fmla="*/ 1 h 305"/>
                  <a:gd name="T8" fmla="*/ 0 w 65"/>
                  <a:gd name="T9" fmla="*/ 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05">
                    <a:moveTo>
                      <a:pt x="0" y="1"/>
                    </a:moveTo>
                    <a:cubicBezTo>
                      <a:pt x="48" y="96"/>
                      <a:pt x="63" y="199"/>
                      <a:pt x="59" y="304"/>
                    </a:cubicBezTo>
                    <a:cubicBezTo>
                      <a:pt x="59" y="305"/>
                      <a:pt x="62" y="305"/>
                      <a:pt x="62" y="305"/>
                    </a:cubicBezTo>
                    <a:cubicBezTo>
                      <a:pt x="65" y="199"/>
                      <a:pt x="50" y="9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521"/>
              <p:cNvSpPr/>
              <p:nvPr/>
            </p:nvSpPr>
            <p:spPr bwMode="auto">
              <a:xfrm>
                <a:off x="4817" y="504"/>
                <a:ext cx="17" cy="110"/>
              </a:xfrm>
              <a:custGeom>
                <a:avLst/>
                <a:gdLst>
                  <a:gd name="T0" fmla="*/ 0 w 30"/>
                  <a:gd name="T1" fmla="*/ 0 h 201"/>
                  <a:gd name="T2" fmla="*/ 23 w 30"/>
                  <a:gd name="T3" fmla="*/ 200 h 201"/>
                  <a:gd name="T4" fmla="*/ 26 w 30"/>
                  <a:gd name="T5" fmla="*/ 200 h 201"/>
                  <a:gd name="T6" fmla="*/ 2 w 30"/>
                  <a:gd name="T7" fmla="*/ 1 h 201"/>
                  <a:gd name="T8" fmla="*/ 0 w 30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01">
                    <a:moveTo>
                      <a:pt x="0" y="0"/>
                    </a:moveTo>
                    <a:cubicBezTo>
                      <a:pt x="23" y="63"/>
                      <a:pt x="27" y="133"/>
                      <a:pt x="23" y="200"/>
                    </a:cubicBezTo>
                    <a:cubicBezTo>
                      <a:pt x="23" y="200"/>
                      <a:pt x="26" y="201"/>
                      <a:pt x="26" y="200"/>
                    </a:cubicBezTo>
                    <a:cubicBezTo>
                      <a:pt x="30" y="134"/>
                      <a:pt x="25" y="63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522"/>
              <p:cNvSpPr/>
              <p:nvPr/>
            </p:nvSpPr>
            <p:spPr bwMode="auto">
              <a:xfrm>
                <a:off x="4840" y="547"/>
                <a:ext cx="10" cy="65"/>
              </a:xfrm>
              <a:custGeom>
                <a:avLst/>
                <a:gdLst>
                  <a:gd name="T0" fmla="*/ 0 w 18"/>
                  <a:gd name="T1" fmla="*/ 0 h 119"/>
                  <a:gd name="T2" fmla="*/ 12 w 18"/>
                  <a:gd name="T3" fmla="*/ 118 h 119"/>
                  <a:gd name="T4" fmla="*/ 15 w 18"/>
                  <a:gd name="T5" fmla="*/ 118 h 119"/>
                  <a:gd name="T6" fmla="*/ 2 w 18"/>
                  <a:gd name="T7" fmla="*/ 1 h 119"/>
                  <a:gd name="T8" fmla="*/ 0 w 18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9">
                    <a:moveTo>
                      <a:pt x="0" y="0"/>
                    </a:moveTo>
                    <a:cubicBezTo>
                      <a:pt x="9" y="38"/>
                      <a:pt x="15" y="79"/>
                      <a:pt x="12" y="118"/>
                    </a:cubicBezTo>
                    <a:cubicBezTo>
                      <a:pt x="12" y="119"/>
                      <a:pt x="15" y="119"/>
                      <a:pt x="15" y="118"/>
                    </a:cubicBezTo>
                    <a:cubicBezTo>
                      <a:pt x="18" y="79"/>
                      <a:pt x="11" y="39"/>
                      <a:pt x="2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523"/>
              <p:cNvSpPr/>
              <p:nvPr/>
            </p:nvSpPr>
            <p:spPr bwMode="auto">
              <a:xfrm>
                <a:off x="4453" y="1116"/>
                <a:ext cx="396" cy="346"/>
              </a:xfrm>
              <a:custGeom>
                <a:avLst/>
                <a:gdLst>
                  <a:gd name="T0" fmla="*/ 8 w 720"/>
                  <a:gd name="T1" fmla="*/ 630 h 630"/>
                  <a:gd name="T2" fmla="*/ 223 w 720"/>
                  <a:gd name="T3" fmla="*/ 523 h 630"/>
                  <a:gd name="T4" fmla="*/ 314 w 720"/>
                  <a:gd name="T5" fmla="*/ 437 h 630"/>
                  <a:gd name="T6" fmla="*/ 337 w 720"/>
                  <a:gd name="T7" fmla="*/ 379 h 630"/>
                  <a:gd name="T8" fmla="*/ 369 w 720"/>
                  <a:gd name="T9" fmla="*/ 349 h 630"/>
                  <a:gd name="T10" fmla="*/ 487 w 720"/>
                  <a:gd name="T11" fmla="*/ 304 h 630"/>
                  <a:gd name="T12" fmla="*/ 568 w 720"/>
                  <a:gd name="T13" fmla="*/ 194 h 630"/>
                  <a:gd name="T14" fmla="*/ 613 w 720"/>
                  <a:gd name="T15" fmla="*/ 163 h 630"/>
                  <a:gd name="T16" fmla="*/ 668 w 720"/>
                  <a:gd name="T17" fmla="*/ 118 h 630"/>
                  <a:gd name="T18" fmla="*/ 720 w 720"/>
                  <a:gd name="T19" fmla="*/ 5 h 630"/>
                  <a:gd name="T20" fmla="*/ 716 w 720"/>
                  <a:gd name="T21" fmla="*/ 1 h 630"/>
                  <a:gd name="T22" fmla="*/ 657 w 720"/>
                  <a:gd name="T23" fmla="*/ 121 h 630"/>
                  <a:gd name="T24" fmla="*/ 557 w 720"/>
                  <a:gd name="T25" fmla="*/ 197 h 630"/>
                  <a:gd name="T26" fmla="*/ 481 w 720"/>
                  <a:gd name="T27" fmla="*/ 302 h 630"/>
                  <a:gd name="T28" fmla="*/ 362 w 720"/>
                  <a:gd name="T29" fmla="*/ 347 h 630"/>
                  <a:gd name="T30" fmla="*/ 318 w 720"/>
                  <a:gd name="T31" fmla="*/ 414 h 630"/>
                  <a:gd name="T32" fmla="*/ 222 w 720"/>
                  <a:gd name="T33" fmla="*/ 517 h 630"/>
                  <a:gd name="T34" fmla="*/ 2 w 720"/>
                  <a:gd name="T35" fmla="*/ 627 h 630"/>
                  <a:gd name="T36" fmla="*/ 8 w 720"/>
                  <a:gd name="T37" fmla="*/ 63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0" h="630">
                    <a:moveTo>
                      <a:pt x="8" y="630"/>
                    </a:moveTo>
                    <a:cubicBezTo>
                      <a:pt x="85" y="612"/>
                      <a:pt x="157" y="567"/>
                      <a:pt x="223" y="523"/>
                    </a:cubicBezTo>
                    <a:cubicBezTo>
                      <a:pt x="258" y="500"/>
                      <a:pt x="290" y="472"/>
                      <a:pt x="314" y="437"/>
                    </a:cubicBezTo>
                    <a:cubicBezTo>
                      <a:pt x="325" y="420"/>
                      <a:pt x="332" y="399"/>
                      <a:pt x="337" y="379"/>
                    </a:cubicBezTo>
                    <a:cubicBezTo>
                      <a:pt x="342" y="363"/>
                      <a:pt x="353" y="356"/>
                      <a:pt x="369" y="349"/>
                    </a:cubicBezTo>
                    <a:cubicBezTo>
                      <a:pt x="408" y="331"/>
                      <a:pt x="451" y="331"/>
                      <a:pt x="487" y="304"/>
                    </a:cubicBezTo>
                    <a:cubicBezTo>
                      <a:pt x="525" y="277"/>
                      <a:pt x="536" y="227"/>
                      <a:pt x="568" y="194"/>
                    </a:cubicBezTo>
                    <a:cubicBezTo>
                      <a:pt x="581" y="181"/>
                      <a:pt x="597" y="172"/>
                      <a:pt x="613" y="163"/>
                    </a:cubicBezTo>
                    <a:cubicBezTo>
                      <a:pt x="634" y="151"/>
                      <a:pt x="652" y="135"/>
                      <a:pt x="668" y="118"/>
                    </a:cubicBezTo>
                    <a:cubicBezTo>
                      <a:pt x="698" y="87"/>
                      <a:pt x="711" y="46"/>
                      <a:pt x="720" y="5"/>
                    </a:cubicBezTo>
                    <a:cubicBezTo>
                      <a:pt x="720" y="3"/>
                      <a:pt x="716" y="0"/>
                      <a:pt x="716" y="1"/>
                    </a:cubicBezTo>
                    <a:cubicBezTo>
                      <a:pt x="706" y="46"/>
                      <a:pt x="688" y="88"/>
                      <a:pt x="657" y="121"/>
                    </a:cubicBezTo>
                    <a:cubicBezTo>
                      <a:pt x="628" y="152"/>
                      <a:pt x="586" y="167"/>
                      <a:pt x="557" y="197"/>
                    </a:cubicBezTo>
                    <a:cubicBezTo>
                      <a:pt x="526" y="228"/>
                      <a:pt x="515" y="273"/>
                      <a:pt x="481" y="302"/>
                    </a:cubicBezTo>
                    <a:cubicBezTo>
                      <a:pt x="447" y="330"/>
                      <a:pt x="401" y="331"/>
                      <a:pt x="362" y="347"/>
                    </a:cubicBezTo>
                    <a:cubicBezTo>
                      <a:pt x="330" y="360"/>
                      <a:pt x="330" y="384"/>
                      <a:pt x="318" y="414"/>
                    </a:cubicBezTo>
                    <a:cubicBezTo>
                      <a:pt x="301" y="457"/>
                      <a:pt x="260" y="491"/>
                      <a:pt x="222" y="517"/>
                    </a:cubicBezTo>
                    <a:cubicBezTo>
                      <a:pt x="156" y="562"/>
                      <a:pt x="81" y="609"/>
                      <a:pt x="2" y="627"/>
                    </a:cubicBezTo>
                    <a:cubicBezTo>
                      <a:pt x="0" y="628"/>
                      <a:pt x="6" y="630"/>
                      <a:pt x="8" y="6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524"/>
              <p:cNvSpPr/>
              <p:nvPr/>
            </p:nvSpPr>
            <p:spPr bwMode="auto">
              <a:xfrm>
                <a:off x="4455" y="1260"/>
                <a:ext cx="225" cy="201"/>
              </a:xfrm>
              <a:custGeom>
                <a:avLst/>
                <a:gdLst>
                  <a:gd name="T0" fmla="*/ 2 w 408"/>
                  <a:gd name="T1" fmla="*/ 367 h 367"/>
                  <a:gd name="T2" fmla="*/ 408 w 408"/>
                  <a:gd name="T3" fmla="*/ 1 h 367"/>
                  <a:gd name="T4" fmla="*/ 405 w 408"/>
                  <a:gd name="T5" fmla="*/ 0 h 367"/>
                  <a:gd name="T6" fmla="*/ 0 w 408"/>
                  <a:gd name="T7" fmla="*/ 366 h 367"/>
                  <a:gd name="T8" fmla="*/ 2 w 408"/>
                  <a:gd name="T9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367">
                    <a:moveTo>
                      <a:pt x="2" y="367"/>
                    </a:moveTo>
                    <a:cubicBezTo>
                      <a:pt x="167" y="280"/>
                      <a:pt x="287" y="138"/>
                      <a:pt x="408" y="1"/>
                    </a:cubicBezTo>
                    <a:cubicBezTo>
                      <a:pt x="408" y="0"/>
                      <a:pt x="406" y="0"/>
                      <a:pt x="405" y="0"/>
                    </a:cubicBezTo>
                    <a:cubicBezTo>
                      <a:pt x="284" y="137"/>
                      <a:pt x="165" y="280"/>
                      <a:pt x="0" y="366"/>
                    </a:cubicBezTo>
                    <a:cubicBezTo>
                      <a:pt x="0" y="366"/>
                      <a:pt x="1" y="367"/>
                      <a:pt x="2" y="3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525"/>
              <p:cNvSpPr/>
              <p:nvPr/>
            </p:nvSpPr>
            <p:spPr bwMode="auto">
              <a:xfrm>
                <a:off x="4747" y="1100"/>
                <a:ext cx="105" cy="96"/>
              </a:xfrm>
              <a:custGeom>
                <a:avLst/>
                <a:gdLst>
                  <a:gd name="T0" fmla="*/ 2 w 191"/>
                  <a:gd name="T1" fmla="*/ 175 h 175"/>
                  <a:gd name="T2" fmla="*/ 190 w 191"/>
                  <a:gd name="T3" fmla="*/ 1 h 175"/>
                  <a:gd name="T4" fmla="*/ 188 w 191"/>
                  <a:gd name="T5" fmla="*/ 0 h 175"/>
                  <a:gd name="T6" fmla="*/ 0 w 191"/>
                  <a:gd name="T7" fmla="*/ 173 h 175"/>
                  <a:gd name="T8" fmla="*/ 2 w 191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75">
                    <a:moveTo>
                      <a:pt x="2" y="175"/>
                    </a:moveTo>
                    <a:cubicBezTo>
                      <a:pt x="67" y="120"/>
                      <a:pt x="131" y="63"/>
                      <a:pt x="190" y="1"/>
                    </a:cubicBezTo>
                    <a:cubicBezTo>
                      <a:pt x="191" y="1"/>
                      <a:pt x="188" y="0"/>
                      <a:pt x="188" y="0"/>
                    </a:cubicBezTo>
                    <a:cubicBezTo>
                      <a:pt x="129" y="62"/>
                      <a:pt x="66" y="119"/>
                      <a:pt x="0" y="173"/>
                    </a:cubicBezTo>
                    <a:cubicBezTo>
                      <a:pt x="0" y="174"/>
                      <a:pt x="2" y="175"/>
                      <a:pt x="2" y="1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526"/>
              <p:cNvSpPr/>
              <p:nvPr/>
            </p:nvSpPr>
            <p:spPr bwMode="auto">
              <a:xfrm>
                <a:off x="4505" y="1321"/>
                <a:ext cx="133" cy="122"/>
              </a:xfrm>
              <a:custGeom>
                <a:avLst/>
                <a:gdLst>
                  <a:gd name="T0" fmla="*/ 3 w 241"/>
                  <a:gd name="T1" fmla="*/ 222 h 222"/>
                  <a:gd name="T2" fmla="*/ 136 w 241"/>
                  <a:gd name="T3" fmla="*/ 128 h 222"/>
                  <a:gd name="T4" fmla="*/ 241 w 241"/>
                  <a:gd name="T5" fmla="*/ 1 h 222"/>
                  <a:gd name="T6" fmla="*/ 239 w 241"/>
                  <a:gd name="T7" fmla="*/ 0 h 222"/>
                  <a:gd name="T8" fmla="*/ 134 w 241"/>
                  <a:gd name="T9" fmla="*/ 127 h 222"/>
                  <a:gd name="T10" fmla="*/ 2 w 241"/>
                  <a:gd name="T11" fmla="*/ 220 h 222"/>
                  <a:gd name="T12" fmla="*/ 3 w 241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21">
                    <a:moveTo>
                      <a:pt x="3" y="222"/>
                    </a:moveTo>
                    <a:cubicBezTo>
                      <a:pt x="51" y="197"/>
                      <a:pt x="95" y="164"/>
                      <a:pt x="136" y="128"/>
                    </a:cubicBezTo>
                    <a:cubicBezTo>
                      <a:pt x="176" y="92"/>
                      <a:pt x="215" y="50"/>
                      <a:pt x="241" y="1"/>
                    </a:cubicBezTo>
                    <a:cubicBezTo>
                      <a:pt x="241" y="0"/>
                      <a:pt x="239" y="0"/>
                      <a:pt x="239" y="0"/>
                    </a:cubicBezTo>
                    <a:cubicBezTo>
                      <a:pt x="213" y="49"/>
                      <a:pt x="174" y="90"/>
                      <a:pt x="134" y="127"/>
                    </a:cubicBezTo>
                    <a:cubicBezTo>
                      <a:pt x="94" y="163"/>
                      <a:pt x="50" y="196"/>
                      <a:pt x="2" y="220"/>
                    </a:cubicBezTo>
                    <a:cubicBezTo>
                      <a:pt x="0" y="221"/>
                      <a:pt x="2" y="222"/>
                      <a:pt x="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527"/>
              <p:cNvSpPr/>
              <p:nvPr/>
            </p:nvSpPr>
            <p:spPr bwMode="auto">
              <a:xfrm>
                <a:off x="4697" y="1100"/>
                <a:ext cx="155" cy="160"/>
              </a:xfrm>
              <a:custGeom>
                <a:avLst/>
                <a:gdLst>
                  <a:gd name="T0" fmla="*/ 3 w 283"/>
                  <a:gd name="T1" fmla="*/ 290 h 291"/>
                  <a:gd name="T2" fmla="*/ 282 w 283"/>
                  <a:gd name="T3" fmla="*/ 1 h 291"/>
                  <a:gd name="T4" fmla="*/ 280 w 283"/>
                  <a:gd name="T5" fmla="*/ 0 h 291"/>
                  <a:gd name="T6" fmla="*/ 1 w 283"/>
                  <a:gd name="T7" fmla="*/ 289 h 291"/>
                  <a:gd name="T8" fmla="*/ 3 w 283"/>
                  <a:gd name="T9" fmla="*/ 29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291">
                    <a:moveTo>
                      <a:pt x="3" y="290"/>
                    </a:moveTo>
                    <a:cubicBezTo>
                      <a:pt x="96" y="194"/>
                      <a:pt x="210" y="117"/>
                      <a:pt x="282" y="1"/>
                    </a:cubicBezTo>
                    <a:cubicBezTo>
                      <a:pt x="283" y="0"/>
                      <a:pt x="280" y="0"/>
                      <a:pt x="280" y="0"/>
                    </a:cubicBezTo>
                    <a:cubicBezTo>
                      <a:pt x="208" y="116"/>
                      <a:pt x="94" y="193"/>
                      <a:pt x="1" y="289"/>
                    </a:cubicBezTo>
                    <a:cubicBezTo>
                      <a:pt x="0" y="290"/>
                      <a:pt x="2" y="291"/>
                      <a:pt x="3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528"/>
              <p:cNvSpPr/>
              <p:nvPr/>
            </p:nvSpPr>
            <p:spPr bwMode="auto">
              <a:xfrm>
                <a:off x="4649" y="1268"/>
                <a:ext cx="41" cy="41"/>
              </a:xfrm>
              <a:custGeom>
                <a:avLst/>
                <a:gdLst>
                  <a:gd name="T0" fmla="*/ 3 w 73"/>
                  <a:gd name="T1" fmla="*/ 74 h 75"/>
                  <a:gd name="T2" fmla="*/ 72 w 73"/>
                  <a:gd name="T3" fmla="*/ 2 h 75"/>
                  <a:gd name="T4" fmla="*/ 70 w 73"/>
                  <a:gd name="T5" fmla="*/ 1 h 75"/>
                  <a:gd name="T6" fmla="*/ 1 w 73"/>
                  <a:gd name="T7" fmla="*/ 73 h 75"/>
                  <a:gd name="T8" fmla="*/ 3 w 73"/>
                  <a:gd name="T9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5">
                    <a:moveTo>
                      <a:pt x="3" y="74"/>
                    </a:moveTo>
                    <a:cubicBezTo>
                      <a:pt x="28" y="52"/>
                      <a:pt x="49" y="26"/>
                      <a:pt x="72" y="2"/>
                    </a:cubicBezTo>
                    <a:cubicBezTo>
                      <a:pt x="73" y="1"/>
                      <a:pt x="70" y="0"/>
                      <a:pt x="70" y="1"/>
                    </a:cubicBezTo>
                    <a:cubicBezTo>
                      <a:pt x="47" y="25"/>
                      <a:pt x="26" y="52"/>
                      <a:pt x="1" y="73"/>
                    </a:cubicBezTo>
                    <a:cubicBezTo>
                      <a:pt x="0" y="74"/>
                      <a:pt x="2" y="75"/>
                      <a:pt x="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529"/>
              <p:cNvSpPr/>
              <p:nvPr/>
            </p:nvSpPr>
            <p:spPr bwMode="auto">
              <a:xfrm>
                <a:off x="4681" y="1097"/>
                <a:ext cx="172" cy="202"/>
              </a:xfrm>
              <a:custGeom>
                <a:avLst/>
                <a:gdLst>
                  <a:gd name="T0" fmla="*/ 2 w 314"/>
                  <a:gd name="T1" fmla="*/ 370 h 370"/>
                  <a:gd name="T2" fmla="*/ 182 w 314"/>
                  <a:gd name="T3" fmla="*/ 185 h 370"/>
                  <a:gd name="T4" fmla="*/ 263 w 314"/>
                  <a:gd name="T5" fmla="*/ 102 h 370"/>
                  <a:gd name="T6" fmla="*/ 314 w 314"/>
                  <a:gd name="T7" fmla="*/ 2 h 370"/>
                  <a:gd name="T8" fmla="*/ 312 w 314"/>
                  <a:gd name="T9" fmla="*/ 1 h 370"/>
                  <a:gd name="T10" fmla="*/ 256 w 314"/>
                  <a:gd name="T11" fmla="*/ 108 h 370"/>
                  <a:gd name="T12" fmla="*/ 167 w 314"/>
                  <a:gd name="T13" fmla="*/ 194 h 370"/>
                  <a:gd name="T14" fmla="*/ 0 w 314"/>
                  <a:gd name="T15" fmla="*/ 369 h 370"/>
                  <a:gd name="T16" fmla="*/ 2 w 314"/>
                  <a:gd name="T17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4" h="370">
                    <a:moveTo>
                      <a:pt x="2" y="370"/>
                    </a:moveTo>
                    <a:cubicBezTo>
                      <a:pt x="65" y="310"/>
                      <a:pt x="115" y="241"/>
                      <a:pt x="182" y="185"/>
                    </a:cubicBezTo>
                    <a:cubicBezTo>
                      <a:pt x="211" y="160"/>
                      <a:pt x="240" y="134"/>
                      <a:pt x="263" y="102"/>
                    </a:cubicBezTo>
                    <a:cubicBezTo>
                      <a:pt x="284" y="72"/>
                      <a:pt x="301" y="37"/>
                      <a:pt x="314" y="2"/>
                    </a:cubicBezTo>
                    <a:cubicBezTo>
                      <a:pt x="314" y="1"/>
                      <a:pt x="312" y="0"/>
                      <a:pt x="312" y="1"/>
                    </a:cubicBezTo>
                    <a:cubicBezTo>
                      <a:pt x="298" y="39"/>
                      <a:pt x="279" y="75"/>
                      <a:pt x="256" y="108"/>
                    </a:cubicBezTo>
                    <a:cubicBezTo>
                      <a:pt x="232" y="142"/>
                      <a:pt x="198" y="168"/>
                      <a:pt x="167" y="194"/>
                    </a:cubicBezTo>
                    <a:cubicBezTo>
                      <a:pt x="105" y="247"/>
                      <a:pt x="59" y="313"/>
                      <a:pt x="0" y="369"/>
                    </a:cubicBezTo>
                    <a:cubicBezTo>
                      <a:pt x="0" y="369"/>
                      <a:pt x="2" y="370"/>
                      <a:pt x="2" y="3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530"/>
              <p:cNvSpPr/>
              <p:nvPr/>
            </p:nvSpPr>
            <p:spPr bwMode="auto">
              <a:xfrm>
                <a:off x="4455" y="1278"/>
                <a:ext cx="191" cy="183"/>
              </a:xfrm>
              <a:custGeom>
                <a:avLst/>
                <a:gdLst>
                  <a:gd name="T0" fmla="*/ 3 w 348"/>
                  <a:gd name="T1" fmla="*/ 333 h 333"/>
                  <a:gd name="T2" fmla="*/ 173 w 348"/>
                  <a:gd name="T3" fmla="*/ 175 h 333"/>
                  <a:gd name="T4" fmla="*/ 348 w 348"/>
                  <a:gd name="T5" fmla="*/ 0 h 333"/>
                  <a:gd name="T6" fmla="*/ 342 w 348"/>
                  <a:gd name="T7" fmla="*/ 2 h 333"/>
                  <a:gd name="T8" fmla="*/ 171 w 348"/>
                  <a:gd name="T9" fmla="*/ 174 h 333"/>
                  <a:gd name="T10" fmla="*/ 1 w 348"/>
                  <a:gd name="T11" fmla="*/ 332 h 333"/>
                  <a:gd name="T12" fmla="*/ 3 w 348"/>
                  <a:gd name="T13" fmla="*/ 33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333">
                    <a:moveTo>
                      <a:pt x="3" y="333"/>
                    </a:moveTo>
                    <a:cubicBezTo>
                      <a:pt x="52" y="273"/>
                      <a:pt x="115" y="226"/>
                      <a:pt x="173" y="175"/>
                    </a:cubicBezTo>
                    <a:cubicBezTo>
                      <a:pt x="235" y="121"/>
                      <a:pt x="290" y="59"/>
                      <a:pt x="348" y="0"/>
                    </a:cubicBezTo>
                    <a:cubicBezTo>
                      <a:pt x="348" y="0"/>
                      <a:pt x="343" y="2"/>
                      <a:pt x="342" y="2"/>
                    </a:cubicBezTo>
                    <a:cubicBezTo>
                      <a:pt x="285" y="61"/>
                      <a:pt x="232" y="120"/>
                      <a:pt x="171" y="174"/>
                    </a:cubicBezTo>
                    <a:cubicBezTo>
                      <a:pt x="113" y="226"/>
                      <a:pt x="50" y="272"/>
                      <a:pt x="1" y="332"/>
                    </a:cubicBezTo>
                    <a:cubicBezTo>
                      <a:pt x="0" y="333"/>
                      <a:pt x="2" y="333"/>
                      <a:pt x="3" y="3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531"/>
              <p:cNvSpPr/>
              <p:nvPr/>
            </p:nvSpPr>
            <p:spPr bwMode="auto">
              <a:xfrm>
                <a:off x="4700" y="1170"/>
                <a:ext cx="64" cy="54"/>
              </a:xfrm>
              <a:custGeom>
                <a:avLst/>
                <a:gdLst>
                  <a:gd name="T0" fmla="*/ 4 w 116"/>
                  <a:gd name="T1" fmla="*/ 98 h 99"/>
                  <a:gd name="T2" fmla="*/ 115 w 116"/>
                  <a:gd name="T3" fmla="*/ 2 h 99"/>
                  <a:gd name="T4" fmla="*/ 113 w 116"/>
                  <a:gd name="T5" fmla="*/ 1 h 99"/>
                  <a:gd name="T6" fmla="*/ 0 w 116"/>
                  <a:gd name="T7" fmla="*/ 99 h 99"/>
                  <a:gd name="T8" fmla="*/ 4 w 116"/>
                  <a:gd name="T9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99">
                    <a:moveTo>
                      <a:pt x="4" y="98"/>
                    </a:moveTo>
                    <a:cubicBezTo>
                      <a:pt x="39" y="63"/>
                      <a:pt x="74" y="30"/>
                      <a:pt x="115" y="2"/>
                    </a:cubicBezTo>
                    <a:cubicBezTo>
                      <a:pt x="116" y="1"/>
                      <a:pt x="114" y="0"/>
                      <a:pt x="113" y="1"/>
                    </a:cubicBezTo>
                    <a:cubicBezTo>
                      <a:pt x="72" y="29"/>
                      <a:pt x="35" y="64"/>
                      <a:pt x="0" y="99"/>
                    </a:cubicBezTo>
                    <a:cubicBezTo>
                      <a:pt x="1" y="98"/>
                      <a:pt x="3" y="98"/>
                      <a:pt x="4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532"/>
              <p:cNvSpPr/>
              <p:nvPr/>
            </p:nvSpPr>
            <p:spPr bwMode="auto">
              <a:xfrm>
                <a:off x="4685" y="1190"/>
                <a:ext cx="38" cy="35"/>
              </a:xfrm>
              <a:custGeom>
                <a:avLst/>
                <a:gdLst>
                  <a:gd name="T0" fmla="*/ 3 w 68"/>
                  <a:gd name="T1" fmla="*/ 63 h 63"/>
                  <a:gd name="T2" fmla="*/ 68 w 68"/>
                  <a:gd name="T3" fmla="*/ 2 h 63"/>
                  <a:gd name="T4" fmla="*/ 66 w 68"/>
                  <a:gd name="T5" fmla="*/ 1 h 63"/>
                  <a:gd name="T6" fmla="*/ 1 w 68"/>
                  <a:gd name="T7" fmla="*/ 62 h 63"/>
                  <a:gd name="T8" fmla="*/ 3 w 68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2">
                    <a:moveTo>
                      <a:pt x="3" y="63"/>
                    </a:moveTo>
                    <a:cubicBezTo>
                      <a:pt x="25" y="42"/>
                      <a:pt x="46" y="22"/>
                      <a:pt x="68" y="2"/>
                    </a:cubicBezTo>
                    <a:cubicBezTo>
                      <a:pt x="68" y="1"/>
                      <a:pt x="66" y="0"/>
                      <a:pt x="66" y="1"/>
                    </a:cubicBezTo>
                    <a:cubicBezTo>
                      <a:pt x="44" y="21"/>
                      <a:pt x="22" y="42"/>
                      <a:pt x="1" y="62"/>
                    </a:cubicBezTo>
                    <a:cubicBezTo>
                      <a:pt x="0" y="62"/>
                      <a:pt x="2" y="63"/>
                      <a:pt x="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533"/>
              <p:cNvSpPr/>
              <p:nvPr/>
            </p:nvSpPr>
            <p:spPr bwMode="auto">
              <a:xfrm>
                <a:off x="4632" y="1244"/>
                <a:ext cx="32" cy="28"/>
              </a:xfrm>
              <a:custGeom>
                <a:avLst/>
                <a:gdLst>
                  <a:gd name="T0" fmla="*/ 3 w 58"/>
                  <a:gd name="T1" fmla="*/ 52 h 52"/>
                  <a:gd name="T2" fmla="*/ 57 w 58"/>
                  <a:gd name="T3" fmla="*/ 2 h 52"/>
                  <a:gd name="T4" fmla="*/ 55 w 58"/>
                  <a:gd name="T5" fmla="*/ 1 h 52"/>
                  <a:gd name="T6" fmla="*/ 1 w 58"/>
                  <a:gd name="T7" fmla="*/ 50 h 52"/>
                  <a:gd name="T8" fmla="*/ 3 w 58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2">
                    <a:moveTo>
                      <a:pt x="3" y="52"/>
                    </a:moveTo>
                    <a:cubicBezTo>
                      <a:pt x="21" y="35"/>
                      <a:pt x="39" y="19"/>
                      <a:pt x="57" y="2"/>
                    </a:cubicBezTo>
                    <a:cubicBezTo>
                      <a:pt x="58" y="1"/>
                      <a:pt x="56" y="0"/>
                      <a:pt x="55" y="1"/>
                    </a:cubicBezTo>
                    <a:cubicBezTo>
                      <a:pt x="37" y="17"/>
                      <a:pt x="19" y="34"/>
                      <a:pt x="1" y="50"/>
                    </a:cubicBezTo>
                    <a:cubicBezTo>
                      <a:pt x="0" y="51"/>
                      <a:pt x="2" y="52"/>
                      <a:pt x="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534"/>
              <p:cNvSpPr/>
              <p:nvPr/>
            </p:nvSpPr>
            <p:spPr bwMode="auto">
              <a:xfrm>
                <a:off x="4452" y="1292"/>
                <a:ext cx="160" cy="165"/>
              </a:xfrm>
              <a:custGeom>
                <a:avLst/>
                <a:gdLst>
                  <a:gd name="T0" fmla="*/ 3 w 290"/>
                  <a:gd name="T1" fmla="*/ 299 h 300"/>
                  <a:gd name="T2" fmla="*/ 135 w 290"/>
                  <a:gd name="T3" fmla="*/ 148 h 300"/>
                  <a:gd name="T4" fmla="*/ 290 w 290"/>
                  <a:gd name="T5" fmla="*/ 2 h 300"/>
                  <a:gd name="T6" fmla="*/ 288 w 290"/>
                  <a:gd name="T7" fmla="*/ 1 h 300"/>
                  <a:gd name="T8" fmla="*/ 133 w 290"/>
                  <a:gd name="T9" fmla="*/ 147 h 300"/>
                  <a:gd name="T10" fmla="*/ 0 w 290"/>
                  <a:gd name="T11" fmla="*/ 298 h 300"/>
                  <a:gd name="T12" fmla="*/ 3 w 290"/>
                  <a:gd name="T13" fmla="*/ 29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00">
                    <a:moveTo>
                      <a:pt x="3" y="299"/>
                    </a:moveTo>
                    <a:cubicBezTo>
                      <a:pt x="37" y="241"/>
                      <a:pt x="85" y="193"/>
                      <a:pt x="135" y="148"/>
                    </a:cubicBezTo>
                    <a:cubicBezTo>
                      <a:pt x="187" y="100"/>
                      <a:pt x="238" y="50"/>
                      <a:pt x="290" y="2"/>
                    </a:cubicBezTo>
                    <a:cubicBezTo>
                      <a:pt x="290" y="1"/>
                      <a:pt x="288" y="0"/>
                      <a:pt x="288" y="1"/>
                    </a:cubicBezTo>
                    <a:cubicBezTo>
                      <a:pt x="236" y="49"/>
                      <a:pt x="185" y="99"/>
                      <a:pt x="133" y="147"/>
                    </a:cubicBezTo>
                    <a:cubicBezTo>
                      <a:pt x="83" y="193"/>
                      <a:pt x="35" y="240"/>
                      <a:pt x="0" y="298"/>
                    </a:cubicBezTo>
                    <a:cubicBezTo>
                      <a:pt x="0" y="299"/>
                      <a:pt x="2" y="300"/>
                      <a:pt x="3" y="2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535"/>
              <p:cNvSpPr/>
              <p:nvPr/>
            </p:nvSpPr>
            <p:spPr bwMode="auto">
              <a:xfrm>
                <a:off x="4738" y="1139"/>
                <a:ext cx="30" cy="24"/>
              </a:xfrm>
              <a:custGeom>
                <a:avLst/>
                <a:gdLst>
                  <a:gd name="T0" fmla="*/ 3 w 55"/>
                  <a:gd name="T1" fmla="*/ 45 h 45"/>
                  <a:gd name="T2" fmla="*/ 55 w 55"/>
                  <a:gd name="T3" fmla="*/ 1 h 45"/>
                  <a:gd name="T4" fmla="*/ 52 w 55"/>
                  <a:gd name="T5" fmla="*/ 1 h 45"/>
                  <a:gd name="T6" fmla="*/ 0 w 55"/>
                  <a:gd name="T7" fmla="*/ 44 h 45"/>
                  <a:gd name="T8" fmla="*/ 3 w 5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5">
                    <a:moveTo>
                      <a:pt x="3" y="45"/>
                    </a:moveTo>
                    <a:cubicBezTo>
                      <a:pt x="20" y="30"/>
                      <a:pt x="37" y="16"/>
                      <a:pt x="55" y="1"/>
                    </a:cubicBezTo>
                    <a:cubicBezTo>
                      <a:pt x="55" y="1"/>
                      <a:pt x="53" y="0"/>
                      <a:pt x="52" y="1"/>
                    </a:cubicBezTo>
                    <a:cubicBezTo>
                      <a:pt x="35" y="15"/>
                      <a:pt x="18" y="29"/>
                      <a:pt x="0" y="44"/>
                    </a:cubicBezTo>
                    <a:cubicBezTo>
                      <a:pt x="0" y="44"/>
                      <a:pt x="2" y="45"/>
                      <a:pt x="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536"/>
              <p:cNvSpPr/>
              <p:nvPr/>
            </p:nvSpPr>
            <p:spPr bwMode="auto">
              <a:xfrm>
                <a:off x="4678" y="1201"/>
                <a:ext cx="15" cy="13"/>
              </a:xfrm>
              <a:custGeom>
                <a:avLst/>
                <a:gdLst>
                  <a:gd name="T0" fmla="*/ 3 w 27"/>
                  <a:gd name="T1" fmla="*/ 23 h 23"/>
                  <a:gd name="T2" fmla="*/ 26 w 27"/>
                  <a:gd name="T3" fmla="*/ 1 h 23"/>
                  <a:gd name="T4" fmla="*/ 24 w 27"/>
                  <a:gd name="T5" fmla="*/ 1 h 23"/>
                  <a:gd name="T6" fmla="*/ 1 w 27"/>
                  <a:gd name="T7" fmla="*/ 22 h 23"/>
                  <a:gd name="T8" fmla="*/ 3 w 2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3">
                    <a:moveTo>
                      <a:pt x="3" y="23"/>
                    </a:moveTo>
                    <a:cubicBezTo>
                      <a:pt x="11" y="16"/>
                      <a:pt x="18" y="8"/>
                      <a:pt x="26" y="1"/>
                    </a:cubicBezTo>
                    <a:cubicBezTo>
                      <a:pt x="27" y="1"/>
                      <a:pt x="24" y="0"/>
                      <a:pt x="24" y="1"/>
                    </a:cubicBezTo>
                    <a:cubicBezTo>
                      <a:pt x="16" y="7"/>
                      <a:pt x="9" y="15"/>
                      <a:pt x="1" y="22"/>
                    </a:cubicBezTo>
                    <a:cubicBezTo>
                      <a:pt x="0" y="23"/>
                      <a:pt x="2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537"/>
              <p:cNvSpPr/>
              <p:nvPr/>
            </p:nvSpPr>
            <p:spPr bwMode="auto">
              <a:xfrm>
                <a:off x="4597" y="1253"/>
                <a:ext cx="40" cy="34"/>
              </a:xfrm>
              <a:custGeom>
                <a:avLst/>
                <a:gdLst>
                  <a:gd name="T0" fmla="*/ 3 w 73"/>
                  <a:gd name="T1" fmla="*/ 61 h 61"/>
                  <a:gd name="T2" fmla="*/ 72 w 73"/>
                  <a:gd name="T3" fmla="*/ 1 h 61"/>
                  <a:gd name="T4" fmla="*/ 70 w 73"/>
                  <a:gd name="T5" fmla="*/ 0 h 61"/>
                  <a:gd name="T6" fmla="*/ 1 w 73"/>
                  <a:gd name="T7" fmla="*/ 59 h 61"/>
                  <a:gd name="T8" fmla="*/ 3 w 73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1">
                    <a:moveTo>
                      <a:pt x="3" y="61"/>
                    </a:moveTo>
                    <a:cubicBezTo>
                      <a:pt x="26" y="41"/>
                      <a:pt x="49" y="22"/>
                      <a:pt x="72" y="1"/>
                    </a:cubicBezTo>
                    <a:cubicBezTo>
                      <a:pt x="73" y="1"/>
                      <a:pt x="71" y="0"/>
                      <a:pt x="70" y="0"/>
                    </a:cubicBezTo>
                    <a:cubicBezTo>
                      <a:pt x="48" y="20"/>
                      <a:pt x="24" y="40"/>
                      <a:pt x="1" y="59"/>
                    </a:cubicBezTo>
                    <a:cubicBezTo>
                      <a:pt x="0" y="60"/>
                      <a:pt x="2" y="61"/>
                      <a:pt x="3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538"/>
              <p:cNvSpPr/>
              <p:nvPr/>
            </p:nvSpPr>
            <p:spPr bwMode="auto">
              <a:xfrm>
                <a:off x="4448" y="1307"/>
                <a:ext cx="126" cy="142"/>
              </a:xfrm>
              <a:custGeom>
                <a:avLst/>
                <a:gdLst>
                  <a:gd name="T0" fmla="*/ 3 w 230"/>
                  <a:gd name="T1" fmla="*/ 258 h 259"/>
                  <a:gd name="T2" fmla="*/ 229 w 230"/>
                  <a:gd name="T3" fmla="*/ 1 h 259"/>
                  <a:gd name="T4" fmla="*/ 227 w 230"/>
                  <a:gd name="T5" fmla="*/ 0 h 259"/>
                  <a:gd name="T6" fmla="*/ 1 w 230"/>
                  <a:gd name="T7" fmla="*/ 257 h 259"/>
                  <a:gd name="T8" fmla="*/ 3 w 230"/>
                  <a:gd name="T9" fmla="*/ 25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59">
                    <a:moveTo>
                      <a:pt x="3" y="258"/>
                    </a:moveTo>
                    <a:cubicBezTo>
                      <a:pt x="55" y="154"/>
                      <a:pt x="140" y="75"/>
                      <a:pt x="229" y="1"/>
                    </a:cubicBezTo>
                    <a:cubicBezTo>
                      <a:pt x="230" y="1"/>
                      <a:pt x="227" y="0"/>
                      <a:pt x="227" y="0"/>
                    </a:cubicBezTo>
                    <a:cubicBezTo>
                      <a:pt x="138" y="74"/>
                      <a:pt x="53" y="153"/>
                      <a:pt x="1" y="257"/>
                    </a:cubicBezTo>
                    <a:cubicBezTo>
                      <a:pt x="0" y="258"/>
                      <a:pt x="3" y="259"/>
                      <a:pt x="3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539"/>
              <p:cNvSpPr/>
              <p:nvPr/>
            </p:nvSpPr>
            <p:spPr bwMode="auto">
              <a:xfrm>
                <a:off x="4444" y="1344"/>
                <a:ext cx="62" cy="97"/>
              </a:xfrm>
              <a:custGeom>
                <a:avLst/>
                <a:gdLst>
                  <a:gd name="T0" fmla="*/ 3 w 113"/>
                  <a:gd name="T1" fmla="*/ 177 h 178"/>
                  <a:gd name="T2" fmla="*/ 113 w 113"/>
                  <a:gd name="T3" fmla="*/ 2 h 178"/>
                  <a:gd name="T4" fmla="*/ 111 w 113"/>
                  <a:gd name="T5" fmla="*/ 1 h 178"/>
                  <a:gd name="T6" fmla="*/ 0 w 113"/>
                  <a:gd name="T7" fmla="*/ 177 h 178"/>
                  <a:gd name="T8" fmla="*/ 3 w 113"/>
                  <a:gd name="T9" fmla="*/ 17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78">
                    <a:moveTo>
                      <a:pt x="3" y="177"/>
                    </a:moveTo>
                    <a:cubicBezTo>
                      <a:pt x="26" y="110"/>
                      <a:pt x="66" y="55"/>
                      <a:pt x="113" y="2"/>
                    </a:cubicBezTo>
                    <a:cubicBezTo>
                      <a:pt x="113" y="1"/>
                      <a:pt x="111" y="0"/>
                      <a:pt x="111" y="1"/>
                    </a:cubicBezTo>
                    <a:cubicBezTo>
                      <a:pt x="64" y="54"/>
                      <a:pt x="23" y="109"/>
                      <a:pt x="0" y="177"/>
                    </a:cubicBezTo>
                    <a:cubicBezTo>
                      <a:pt x="0" y="177"/>
                      <a:pt x="2" y="178"/>
                      <a:pt x="3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540"/>
              <p:cNvSpPr/>
              <p:nvPr/>
            </p:nvSpPr>
            <p:spPr bwMode="auto">
              <a:xfrm>
                <a:off x="4689" y="1150"/>
                <a:ext cx="53" cy="39"/>
              </a:xfrm>
              <a:custGeom>
                <a:avLst/>
                <a:gdLst>
                  <a:gd name="T0" fmla="*/ 3 w 98"/>
                  <a:gd name="T1" fmla="*/ 70 h 70"/>
                  <a:gd name="T2" fmla="*/ 97 w 98"/>
                  <a:gd name="T3" fmla="*/ 1 h 70"/>
                  <a:gd name="T4" fmla="*/ 93 w 98"/>
                  <a:gd name="T5" fmla="*/ 1 h 70"/>
                  <a:gd name="T6" fmla="*/ 1 w 98"/>
                  <a:gd name="T7" fmla="*/ 68 h 70"/>
                  <a:gd name="T8" fmla="*/ 3 w 98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0">
                    <a:moveTo>
                      <a:pt x="3" y="70"/>
                    </a:moveTo>
                    <a:cubicBezTo>
                      <a:pt x="33" y="46"/>
                      <a:pt x="66" y="22"/>
                      <a:pt x="97" y="1"/>
                    </a:cubicBezTo>
                    <a:cubicBezTo>
                      <a:pt x="98" y="0"/>
                      <a:pt x="94" y="0"/>
                      <a:pt x="93" y="1"/>
                    </a:cubicBezTo>
                    <a:cubicBezTo>
                      <a:pt x="62" y="22"/>
                      <a:pt x="31" y="45"/>
                      <a:pt x="1" y="68"/>
                    </a:cubicBezTo>
                    <a:cubicBezTo>
                      <a:pt x="0" y="69"/>
                      <a:pt x="2" y="70"/>
                      <a:pt x="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541"/>
              <p:cNvSpPr/>
              <p:nvPr/>
            </p:nvSpPr>
            <p:spPr bwMode="auto">
              <a:xfrm>
                <a:off x="4620" y="1214"/>
                <a:ext cx="38" cy="30"/>
              </a:xfrm>
              <a:custGeom>
                <a:avLst/>
                <a:gdLst>
                  <a:gd name="T0" fmla="*/ 3 w 68"/>
                  <a:gd name="T1" fmla="*/ 55 h 56"/>
                  <a:gd name="T2" fmla="*/ 67 w 68"/>
                  <a:gd name="T3" fmla="*/ 2 h 56"/>
                  <a:gd name="T4" fmla="*/ 65 w 68"/>
                  <a:gd name="T5" fmla="*/ 1 h 56"/>
                  <a:gd name="T6" fmla="*/ 2 w 68"/>
                  <a:gd name="T7" fmla="*/ 53 h 56"/>
                  <a:gd name="T8" fmla="*/ 3 w 68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6">
                    <a:moveTo>
                      <a:pt x="3" y="55"/>
                    </a:moveTo>
                    <a:cubicBezTo>
                      <a:pt x="24" y="37"/>
                      <a:pt x="45" y="20"/>
                      <a:pt x="67" y="2"/>
                    </a:cubicBezTo>
                    <a:cubicBezTo>
                      <a:pt x="68" y="1"/>
                      <a:pt x="66" y="0"/>
                      <a:pt x="65" y="1"/>
                    </a:cubicBezTo>
                    <a:cubicBezTo>
                      <a:pt x="44" y="18"/>
                      <a:pt x="23" y="36"/>
                      <a:pt x="2" y="53"/>
                    </a:cubicBezTo>
                    <a:cubicBezTo>
                      <a:pt x="0" y="54"/>
                      <a:pt x="3" y="56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542"/>
              <p:cNvSpPr/>
              <p:nvPr/>
            </p:nvSpPr>
            <p:spPr bwMode="auto">
              <a:xfrm>
                <a:off x="4548" y="1262"/>
                <a:ext cx="53" cy="44"/>
              </a:xfrm>
              <a:custGeom>
                <a:avLst/>
                <a:gdLst>
                  <a:gd name="T0" fmla="*/ 3 w 95"/>
                  <a:gd name="T1" fmla="*/ 81 h 81"/>
                  <a:gd name="T2" fmla="*/ 94 w 95"/>
                  <a:gd name="T3" fmla="*/ 1 h 81"/>
                  <a:gd name="T4" fmla="*/ 92 w 95"/>
                  <a:gd name="T5" fmla="*/ 0 h 81"/>
                  <a:gd name="T6" fmla="*/ 0 w 95"/>
                  <a:gd name="T7" fmla="*/ 80 h 81"/>
                  <a:gd name="T8" fmla="*/ 3 w 95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81">
                    <a:moveTo>
                      <a:pt x="3" y="81"/>
                    </a:moveTo>
                    <a:cubicBezTo>
                      <a:pt x="33" y="54"/>
                      <a:pt x="63" y="27"/>
                      <a:pt x="94" y="1"/>
                    </a:cubicBezTo>
                    <a:cubicBezTo>
                      <a:pt x="95" y="0"/>
                      <a:pt x="93" y="0"/>
                      <a:pt x="92" y="0"/>
                    </a:cubicBezTo>
                    <a:cubicBezTo>
                      <a:pt x="61" y="26"/>
                      <a:pt x="31" y="53"/>
                      <a:pt x="0" y="80"/>
                    </a:cubicBezTo>
                    <a:cubicBezTo>
                      <a:pt x="0" y="81"/>
                      <a:pt x="2" y="81"/>
                      <a:pt x="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543"/>
              <p:cNvSpPr/>
              <p:nvPr/>
            </p:nvSpPr>
            <p:spPr bwMode="auto">
              <a:xfrm>
                <a:off x="4667" y="1155"/>
                <a:ext cx="56" cy="39"/>
              </a:xfrm>
              <a:custGeom>
                <a:avLst/>
                <a:gdLst>
                  <a:gd name="T0" fmla="*/ 3 w 102"/>
                  <a:gd name="T1" fmla="*/ 71 h 71"/>
                  <a:gd name="T2" fmla="*/ 101 w 102"/>
                  <a:gd name="T3" fmla="*/ 1 h 71"/>
                  <a:gd name="T4" fmla="*/ 99 w 102"/>
                  <a:gd name="T5" fmla="*/ 0 h 71"/>
                  <a:gd name="T6" fmla="*/ 1 w 102"/>
                  <a:gd name="T7" fmla="*/ 70 h 71"/>
                  <a:gd name="T8" fmla="*/ 3 w 102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71">
                    <a:moveTo>
                      <a:pt x="3" y="71"/>
                    </a:moveTo>
                    <a:cubicBezTo>
                      <a:pt x="35" y="48"/>
                      <a:pt x="68" y="24"/>
                      <a:pt x="101" y="1"/>
                    </a:cubicBezTo>
                    <a:cubicBezTo>
                      <a:pt x="102" y="1"/>
                      <a:pt x="99" y="0"/>
                      <a:pt x="99" y="0"/>
                    </a:cubicBezTo>
                    <a:cubicBezTo>
                      <a:pt x="66" y="24"/>
                      <a:pt x="33" y="47"/>
                      <a:pt x="1" y="70"/>
                    </a:cubicBezTo>
                    <a:cubicBezTo>
                      <a:pt x="0" y="70"/>
                      <a:pt x="2" y="71"/>
                      <a:pt x="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544"/>
              <p:cNvSpPr/>
              <p:nvPr/>
            </p:nvSpPr>
            <p:spPr bwMode="auto">
              <a:xfrm>
                <a:off x="4591" y="1205"/>
                <a:ext cx="61" cy="46"/>
              </a:xfrm>
              <a:custGeom>
                <a:avLst/>
                <a:gdLst>
                  <a:gd name="T0" fmla="*/ 2 w 110"/>
                  <a:gd name="T1" fmla="*/ 82 h 83"/>
                  <a:gd name="T2" fmla="*/ 110 w 110"/>
                  <a:gd name="T3" fmla="*/ 1 h 83"/>
                  <a:gd name="T4" fmla="*/ 108 w 110"/>
                  <a:gd name="T5" fmla="*/ 0 h 83"/>
                  <a:gd name="T6" fmla="*/ 0 w 110"/>
                  <a:gd name="T7" fmla="*/ 81 h 83"/>
                  <a:gd name="T8" fmla="*/ 2 w 110"/>
                  <a:gd name="T9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3">
                    <a:moveTo>
                      <a:pt x="2" y="82"/>
                    </a:moveTo>
                    <a:cubicBezTo>
                      <a:pt x="38" y="54"/>
                      <a:pt x="74" y="27"/>
                      <a:pt x="110" y="1"/>
                    </a:cubicBezTo>
                    <a:cubicBezTo>
                      <a:pt x="110" y="1"/>
                      <a:pt x="108" y="0"/>
                      <a:pt x="108" y="0"/>
                    </a:cubicBezTo>
                    <a:cubicBezTo>
                      <a:pt x="71" y="27"/>
                      <a:pt x="35" y="53"/>
                      <a:pt x="0" y="81"/>
                    </a:cubicBezTo>
                    <a:cubicBezTo>
                      <a:pt x="0" y="82"/>
                      <a:pt x="2" y="83"/>
                      <a:pt x="2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545"/>
              <p:cNvSpPr/>
              <p:nvPr/>
            </p:nvSpPr>
            <p:spPr bwMode="auto">
              <a:xfrm>
                <a:off x="4536" y="1265"/>
                <a:ext cx="38" cy="32"/>
              </a:xfrm>
              <a:custGeom>
                <a:avLst/>
                <a:gdLst>
                  <a:gd name="T0" fmla="*/ 3 w 69"/>
                  <a:gd name="T1" fmla="*/ 58 h 58"/>
                  <a:gd name="T2" fmla="*/ 68 w 69"/>
                  <a:gd name="T3" fmla="*/ 1 h 58"/>
                  <a:gd name="T4" fmla="*/ 66 w 69"/>
                  <a:gd name="T5" fmla="*/ 0 h 58"/>
                  <a:gd name="T6" fmla="*/ 1 w 69"/>
                  <a:gd name="T7" fmla="*/ 57 h 58"/>
                  <a:gd name="T8" fmla="*/ 3 w 69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7">
                    <a:moveTo>
                      <a:pt x="3" y="58"/>
                    </a:moveTo>
                    <a:cubicBezTo>
                      <a:pt x="24" y="38"/>
                      <a:pt x="46" y="20"/>
                      <a:pt x="68" y="1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44" y="19"/>
                      <a:pt x="22" y="38"/>
                      <a:pt x="1" y="57"/>
                    </a:cubicBezTo>
                    <a:cubicBezTo>
                      <a:pt x="0" y="57"/>
                      <a:pt x="2" y="58"/>
                      <a:pt x="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546"/>
              <p:cNvSpPr/>
              <p:nvPr/>
            </p:nvSpPr>
            <p:spPr bwMode="auto">
              <a:xfrm>
                <a:off x="4440" y="1319"/>
                <a:ext cx="73" cy="113"/>
              </a:xfrm>
              <a:custGeom>
                <a:avLst/>
                <a:gdLst>
                  <a:gd name="T0" fmla="*/ 3 w 131"/>
                  <a:gd name="T1" fmla="*/ 206 h 207"/>
                  <a:gd name="T2" fmla="*/ 131 w 131"/>
                  <a:gd name="T3" fmla="*/ 2 h 207"/>
                  <a:gd name="T4" fmla="*/ 128 w 131"/>
                  <a:gd name="T5" fmla="*/ 1 h 207"/>
                  <a:gd name="T6" fmla="*/ 1 w 131"/>
                  <a:gd name="T7" fmla="*/ 206 h 207"/>
                  <a:gd name="T8" fmla="*/ 3 w 131"/>
                  <a:gd name="T9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06">
                    <a:moveTo>
                      <a:pt x="3" y="206"/>
                    </a:moveTo>
                    <a:cubicBezTo>
                      <a:pt x="25" y="126"/>
                      <a:pt x="74" y="61"/>
                      <a:pt x="131" y="2"/>
                    </a:cubicBezTo>
                    <a:cubicBezTo>
                      <a:pt x="131" y="1"/>
                      <a:pt x="129" y="0"/>
                      <a:pt x="128" y="1"/>
                    </a:cubicBezTo>
                    <a:cubicBezTo>
                      <a:pt x="71" y="60"/>
                      <a:pt x="22" y="126"/>
                      <a:pt x="1" y="206"/>
                    </a:cubicBezTo>
                    <a:cubicBezTo>
                      <a:pt x="0" y="207"/>
                      <a:pt x="3" y="207"/>
                      <a:pt x="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547"/>
              <p:cNvSpPr/>
              <p:nvPr/>
            </p:nvSpPr>
            <p:spPr bwMode="auto">
              <a:xfrm>
                <a:off x="4435" y="1309"/>
                <a:ext cx="67" cy="109"/>
              </a:xfrm>
              <a:custGeom>
                <a:avLst/>
                <a:gdLst>
                  <a:gd name="T0" fmla="*/ 2 w 121"/>
                  <a:gd name="T1" fmla="*/ 199 h 200"/>
                  <a:gd name="T2" fmla="*/ 121 w 121"/>
                  <a:gd name="T3" fmla="*/ 2 h 200"/>
                  <a:gd name="T4" fmla="*/ 119 w 121"/>
                  <a:gd name="T5" fmla="*/ 1 h 200"/>
                  <a:gd name="T6" fmla="*/ 0 w 121"/>
                  <a:gd name="T7" fmla="*/ 198 h 200"/>
                  <a:gd name="T8" fmla="*/ 2 w 121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00">
                    <a:moveTo>
                      <a:pt x="2" y="199"/>
                    </a:moveTo>
                    <a:cubicBezTo>
                      <a:pt x="21" y="122"/>
                      <a:pt x="66" y="57"/>
                      <a:pt x="121" y="2"/>
                    </a:cubicBezTo>
                    <a:cubicBezTo>
                      <a:pt x="121" y="1"/>
                      <a:pt x="119" y="0"/>
                      <a:pt x="119" y="1"/>
                    </a:cubicBezTo>
                    <a:cubicBezTo>
                      <a:pt x="64" y="57"/>
                      <a:pt x="19" y="122"/>
                      <a:pt x="0" y="198"/>
                    </a:cubicBezTo>
                    <a:cubicBezTo>
                      <a:pt x="0" y="199"/>
                      <a:pt x="2" y="200"/>
                      <a:pt x="2" y="1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548"/>
              <p:cNvSpPr/>
              <p:nvPr/>
            </p:nvSpPr>
            <p:spPr bwMode="auto">
              <a:xfrm>
                <a:off x="4662" y="1159"/>
                <a:ext cx="40" cy="26"/>
              </a:xfrm>
              <a:custGeom>
                <a:avLst/>
                <a:gdLst>
                  <a:gd name="T0" fmla="*/ 3 w 74"/>
                  <a:gd name="T1" fmla="*/ 47 h 48"/>
                  <a:gd name="T2" fmla="*/ 73 w 74"/>
                  <a:gd name="T3" fmla="*/ 2 h 48"/>
                  <a:gd name="T4" fmla="*/ 71 w 74"/>
                  <a:gd name="T5" fmla="*/ 0 h 48"/>
                  <a:gd name="T6" fmla="*/ 1 w 74"/>
                  <a:gd name="T7" fmla="*/ 46 h 48"/>
                  <a:gd name="T8" fmla="*/ 3 w 74"/>
                  <a:gd name="T9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48">
                    <a:moveTo>
                      <a:pt x="3" y="47"/>
                    </a:moveTo>
                    <a:cubicBezTo>
                      <a:pt x="26" y="32"/>
                      <a:pt x="49" y="16"/>
                      <a:pt x="73" y="2"/>
                    </a:cubicBezTo>
                    <a:cubicBezTo>
                      <a:pt x="74" y="1"/>
                      <a:pt x="72" y="0"/>
                      <a:pt x="71" y="0"/>
                    </a:cubicBezTo>
                    <a:cubicBezTo>
                      <a:pt x="47" y="15"/>
                      <a:pt x="24" y="30"/>
                      <a:pt x="1" y="46"/>
                    </a:cubicBezTo>
                    <a:cubicBezTo>
                      <a:pt x="0" y="47"/>
                      <a:pt x="2" y="48"/>
                      <a:pt x="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549"/>
              <p:cNvSpPr/>
              <p:nvPr/>
            </p:nvSpPr>
            <p:spPr bwMode="auto">
              <a:xfrm>
                <a:off x="4569" y="1196"/>
                <a:ext cx="78" cy="57"/>
              </a:xfrm>
              <a:custGeom>
                <a:avLst/>
                <a:gdLst>
                  <a:gd name="T0" fmla="*/ 3 w 143"/>
                  <a:gd name="T1" fmla="*/ 103 h 104"/>
                  <a:gd name="T2" fmla="*/ 142 w 143"/>
                  <a:gd name="T3" fmla="*/ 1 h 104"/>
                  <a:gd name="T4" fmla="*/ 140 w 143"/>
                  <a:gd name="T5" fmla="*/ 0 h 104"/>
                  <a:gd name="T6" fmla="*/ 1 w 143"/>
                  <a:gd name="T7" fmla="*/ 103 h 104"/>
                  <a:gd name="T8" fmla="*/ 3 w 143"/>
                  <a:gd name="T9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04">
                    <a:moveTo>
                      <a:pt x="3" y="103"/>
                    </a:moveTo>
                    <a:cubicBezTo>
                      <a:pt x="48" y="68"/>
                      <a:pt x="95" y="34"/>
                      <a:pt x="142" y="1"/>
                    </a:cubicBezTo>
                    <a:cubicBezTo>
                      <a:pt x="143" y="0"/>
                      <a:pt x="140" y="0"/>
                      <a:pt x="140" y="0"/>
                    </a:cubicBezTo>
                    <a:cubicBezTo>
                      <a:pt x="93" y="33"/>
                      <a:pt x="46" y="67"/>
                      <a:pt x="1" y="103"/>
                    </a:cubicBezTo>
                    <a:cubicBezTo>
                      <a:pt x="0" y="103"/>
                      <a:pt x="3" y="104"/>
                      <a:pt x="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550"/>
              <p:cNvSpPr/>
              <p:nvPr/>
            </p:nvSpPr>
            <p:spPr bwMode="auto">
              <a:xfrm>
                <a:off x="4545" y="1264"/>
                <a:ext cx="10" cy="8"/>
              </a:xfrm>
              <a:custGeom>
                <a:avLst/>
                <a:gdLst>
                  <a:gd name="T0" fmla="*/ 3 w 19"/>
                  <a:gd name="T1" fmla="*/ 14 h 15"/>
                  <a:gd name="T2" fmla="*/ 18 w 19"/>
                  <a:gd name="T3" fmla="*/ 2 h 15"/>
                  <a:gd name="T4" fmla="*/ 16 w 19"/>
                  <a:gd name="T5" fmla="*/ 1 h 15"/>
                  <a:gd name="T6" fmla="*/ 1 w 19"/>
                  <a:gd name="T7" fmla="*/ 13 h 15"/>
                  <a:gd name="T8" fmla="*/ 3 w 1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3" y="14"/>
                    </a:moveTo>
                    <a:cubicBezTo>
                      <a:pt x="8" y="10"/>
                      <a:pt x="13" y="6"/>
                      <a:pt x="18" y="2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1" y="5"/>
                      <a:pt x="6" y="9"/>
                      <a:pt x="1" y="13"/>
                    </a:cubicBezTo>
                    <a:cubicBezTo>
                      <a:pt x="0" y="14"/>
                      <a:pt x="2" y="15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551"/>
              <p:cNvSpPr/>
              <p:nvPr/>
            </p:nvSpPr>
            <p:spPr bwMode="auto">
              <a:xfrm>
                <a:off x="4429" y="1291"/>
                <a:ext cx="72" cy="109"/>
              </a:xfrm>
              <a:custGeom>
                <a:avLst/>
                <a:gdLst>
                  <a:gd name="T0" fmla="*/ 2 w 130"/>
                  <a:gd name="T1" fmla="*/ 198 h 199"/>
                  <a:gd name="T2" fmla="*/ 129 w 130"/>
                  <a:gd name="T3" fmla="*/ 1 h 199"/>
                  <a:gd name="T4" fmla="*/ 127 w 130"/>
                  <a:gd name="T5" fmla="*/ 1 h 199"/>
                  <a:gd name="T6" fmla="*/ 0 w 130"/>
                  <a:gd name="T7" fmla="*/ 197 h 199"/>
                  <a:gd name="T8" fmla="*/ 2 w 130"/>
                  <a:gd name="T9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99">
                    <a:moveTo>
                      <a:pt x="2" y="198"/>
                    </a:moveTo>
                    <a:cubicBezTo>
                      <a:pt x="16" y="119"/>
                      <a:pt x="74" y="56"/>
                      <a:pt x="129" y="1"/>
                    </a:cubicBezTo>
                    <a:cubicBezTo>
                      <a:pt x="130" y="1"/>
                      <a:pt x="128" y="0"/>
                      <a:pt x="127" y="1"/>
                    </a:cubicBezTo>
                    <a:cubicBezTo>
                      <a:pt x="72" y="55"/>
                      <a:pt x="14" y="118"/>
                      <a:pt x="0" y="197"/>
                    </a:cubicBezTo>
                    <a:cubicBezTo>
                      <a:pt x="0" y="198"/>
                      <a:pt x="2" y="199"/>
                      <a:pt x="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552"/>
              <p:cNvSpPr/>
              <p:nvPr/>
            </p:nvSpPr>
            <p:spPr bwMode="auto">
              <a:xfrm>
                <a:off x="4656" y="1161"/>
                <a:ext cx="29" cy="17"/>
              </a:xfrm>
              <a:custGeom>
                <a:avLst/>
                <a:gdLst>
                  <a:gd name="T0" fmla="*/ 2 w 53"/>
                  <a:gd name="T1" fmla="*/ 31 h 31"/>
                  <a:gd name="T2" fmla="*/ 52 w 53"/>
                  <a:gd name="T3" fmla="*/ 1 h 31"/>
                  <a:gd name="T4" fmla="*/ 50 w 53"/>
                  <a:gd name="T5" fmla="*/ 1 h 31"/>
                  <a:gd name="T6" fmla="*/ 0 w 53"/>
                  <a:gd name="T7" fmla="*/ 30 h 31"/>
                  <a:gd name="T8" fmla="*/ 2 w 53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2" y="31"/>
                    </a:moveTo>
                    <a:cubicBezTo>
                      <a:pt x="19" y="21"/>
                      <a:pt x="36" y="11"/>
                      <a:pt x="52" y="1"/>
                    </a:cubicBezTo>
                    <a:cubicBezTo>
                      <a:pt x="53" y="1"/>
                      <a:pt x="51" y="0"/>
                      <a:pt x="50" y="1"/>
                    </a:cubicBezTo>
                    <a:cubicBezTo>
                      <a:pt x="33" y="10"/>
                      <a:pt x="17" y="20"/>
                      <a:pt x="0" y="30"/>
                    </a:cubicBezTo>
                    <a:cubicBezTo>
                      <a:pt x="0" y="30"/>
                      <a:pt x="2" y="31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553"/>
              <p:cNvSpPr/>
              <p:nvPr/>
            </p:nvSpPr>
            <p:spPr bwMode="auto">
              <a:xfrm>
                <a:off x="4548" y="1187"/>
                <a:ext cx="92" cy="65"/>
              </a:xfrm>
              <a:custGeom>
                <a:avLst/>
                <a:gdLst>
                  <a:gd name="T0" fmla="*/ 3 w 167"/>
                  <a:gd name="T1" fmla="*/ 117 h 118"/>
                  <a:gd name="T2" fmla="*/ 166 w 167"/>
                  <a:gd name="T3" fmla="*/ 2 h 118"/>
                  <a:gd name="T4" fmla="*/ 164 w 167"/>
                  <a:gd name="T5" fmla="*/ 1 h 118"/>
                  <a:gd name="T6" fmla="*/ 2 w 167"/>
                  <a:gd name="T7" fmla="*/ 116 h 118"/>
                  <a:gd name="T8" fmla="*/ 3 w 167"/>
                  <a:gd name="T9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18">
                    <a:moveTo>
                      <a:pt x="3" y="117"/>
                    </a:moveTo>
                    <a:cubicBezTo>
                      <a:pt x="56" y="77"/>
                      <a:pt x="110" y="38"/>
                      <a:pt x="166" y="2"/>
                    </a:cubicBezTo>
                    <a:cubicBezTo>
                      <a:pt x="167" y="2"/>
                      <a:pt x="165" y="0"/>
                      <a:pt x="164" y="1"/>
                    </a:cubicBezTo>
                    <a:cubicBezTo>
                      <a:pt x="108" y="37"/>
                      <a:pt x="54" y="75"/>
                      <a:pt x="2" y="116"/>
                    </a:cubicBezTo>
                    <a:cubicBezTo>
                      <a:pt x="0" y="117"/>
                      <a:pt x="2" y="118"/>
                      <a:pt x="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554"/>
              <p:cNvSpPr/>
              <p:nvPr/>
            </p:nvSpPr>
            <p:spPr bwMode="auto">
              <a:xfrm>
                <a:off x="4706" y="1113"/>
                <a:ext cx="69" cy="31"/>
              </a:xfrm>
              <a:custGeom>
                <a:avLst/>
                <a:gdLst>
                  <a:gd name="T0" fmla="*/ 4 w 127"/>
                  <a:gd name="T1" fmla="*/ 56 h 56"/>
                  <a:gd name="T2" fmla="*/ 127 w 127"/>
                  <a:gd name="T3" fmla="*/ 1 h 56"/>
                  <a:gd name="T4" fmla="*/ 124 w 127"/>
                  <a:gd name="T5" fmla="*/ 0 h 56"/>
                  <a:gd name="T6" fmla="*/ 0 w 127"/>
                  <a:gd name="T7" fmla="*/ 56 h 56"/>
                  <a:gd name="T8" fmla="*/ 4 w 12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6">
                    <a:moveTo>
                      <a:pt x="4" y="56"/>
                    </a:moveTo>
                    <a:cubicBezTo>
                      <a:pt x="45" y="36"/>
                      <a:pt x="85" y="19"/>
                      <a:pt x="127" y="1"/>
                    </a:cubicBezTo>
                    <a:cubicBezTo>
                      <a:pt x="127" y="1"/>
                      <a:pt x="125" y="0"/>
                      <a:pt x="124" y="0"/>
                    </a:cubicBezTo>
                    <a:cubicBezTo>
                      <a:pt x="82" y="18"/>
                      <a:pt x="41" y="36"/>
                      <a:pt x="0" y="56"/>
                    </a:cubicBezTo>
                    <a:cubicBezTo>
                      <a:pt x="0" y="56"/>
                      <a:pt x="4" y="56"/>
                      <a:pt x="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555"/>
              <p:cNvSpPr/>
              <p:nvPr/>
            </p:nvSpPr>
            <p:spPr bwMode="auto">
              <a:xfrm>
                <a:off x="4651" y="1162"/>
                <a:ext cx="19" cy="10"/>
              </a:xfrm>
              <a:custGeom>
                <a:avLst/>
                <a:gdLst>
                  <a:gd name="T0" fmla="*/ 3 w 34"/>
                  <a:gd name="T1" fmla="*/ 18 h 18"/>
                  <a:gd name="T2" fmla="*/ 34 w 34"/>
                  <a:gd name="T3" fmla="*/ 1 h 18"/>
                  <a:gd name="T4" fmla="*/ 32 w 34"/>
                  <a:gd name="T5" fmla="*/ 1 h 18"/>
                  <a:gd name="T6" fmla="*/ 0 w 34"/>
                  <a:gd name="T7" fmla="*/ 17 h 18"/>
                  <a:gd name="T8" fmla="*/ 3 w 3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3" y="18"/>
                    </a:moveTo>
                    <a:cubicBezTo>
                      <a:pt x="13" y="12"/>
                      <a:pt x="24" y="7"/>
                      <a:pt x="34" y="1"/>
                    </a:cubicBezTo>
                    <a:cubicBezTo>
                      <a:pt x="34" y="1"/>
                      <a:pt x="32" y="0"/>
                      <a:pt x="32" y="1"/>
                    </a:cubicBezTo>
                    <a:cubicBezTo>
                      <a:pt x="21" y="6"/>
                      <a:pt x="11" y="12"/>
                      <a:pt x="0" y="17"/>
                    </a:cubicBezTo>
                    <a:cubicBezTo>
                      <a:pt x="0" y="17"/>
                      <a:pt x="2" y="18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556"/>
              <p:cNvSpPr/>
              <p:nvPr/>
            </p:nvSpPr>
            <p:spPr bwMode="auto">
              <a:xfrm>
                <a:off x="4552" y="1182"/>
                <a:ext cx="82" cy="51"/>
              </a:xfrm>
              <a:custGeom>
                <a:avLst/>
                <a:gdLst>
                  <a:gd name="T0" fmla="*/ 3 w 148"/>
                  <a:gd name="T1" fmla="*/ 93 h 93"/>
                  <a:gd name="T2" fmla="*/ 147 w 148"/>
                  <a:gd name="T3" fmla="*/ 1 h 93"/>
                  <a:gd name="T4" fmla="*/ 145 w 148"/>
                  <a:gd name="T5" fmla="*/ 0 h 93"/>
                  <a:gd name="T6" fmla="*/ 1 w 148"/>
                  <a:gd name="T7" fmla="*/ 92 h 93"/>
                  <a:gd name="T8" fmla="*/ 3 w 148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93">
                    <a:moveTo>
                      <a:pt x="3" y="93"/>
                    </a:moveTo>
                    <a:cubicBezTo>
                      <a:pt x="50" y="60"/>
                      <a:pt x="98" y="30"/>
                      <a:pt x="147" y="1"/>
                    </a:cubicBezTo>
                    <a:cubicBezTo>
                      <a:pt x="148" y="1"/>
                      <a:pt x="146" y="0"/>
                      <a:pt x="145" y="0"/>
                    </a:cubicBezTo>
                    <a:cubicBezTo>
                      <a:pt x="96" y="29"/>
                      <a:pt x="48" y="59"/>
                      <a:pt x="1" y="92"/>
                    </a:cubicBezTo>
                    <a:cubicBezTo>
                      <a:pt x="0" y="92"/>
                      <a:pt x="2" y="93"/>
                      <a:pt x="3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557"/>
              <p:cNvSpPr/>
              <p:nvPr/>
            </p:nvSpPr>
            <p:spPr bwMode="auto">
              <a:xfrm>
                <a:off x="4425" y="1272"/>
                <a:ext cx="78" cy="97"/>
              </a:xfrm>
              <a:custGeom>
                <a:avLst/>
                <a:gdLst>
                  <a:gd name="T0" fmla="*/ 2 w 142"/>
                  <a:gd name="T1" fmla="*/ 177 h 178"/>
                  <a:gd name="T2" fmla="*/ 142 w 142"/>
                  <a:gd name="T3" fmla="*/ 2 h 178"/>
                  <a:gd name="T4" fmla="*/ 140 w 142"/>
                  <a:gd name="T5" fmla="*/ 1 h 178"/>
                  <a:gd name="T6" fmla="*/ 0 w 142"/>
                  <a:gd name="T7" fmla="*/ 177 h 178"/>
                  <a:gd name="T8" fmla="*/ 2 w 142"/>
                  <a:gd name="T9" fmla="*/ 17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8">
                    <a:moveTo>
                      <a:pt x="2" y="177"/>
                    </a:moveTo>
                    <a:cubicBezTo>
                      <a:pt x="26" y="104"/>
                      <a:pt x="85" y="51"/>
                      <a:pt x="142" y="2"/>
                    </a:cubicBezTo>
                    <a:cubicBezTo>
                      <a:pt x="142" y="1"/>
                      <a:pt x="140" y="0"/>
                      <a:pt x="140" y="1"/>
                    </a:cubicBezTo>
                    <a:cubicBezTo>
                      <a:pt x="83" y="50"/>
                      <a:pt x="23" y="103"/>
                      <a:pt x="0" y="177"/>
                    </a:cubicBezTo>
                    <a:cubicBezTo>
                      <a:pt x="0" y="177"/>
                      <a:pt x="2" y="178"/>
                      <a:pt x="2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558"/>
              <p:cNvSpPr/>
              <p:nvPr/>
            </p:nvSpPr>
            <p:spPr bwMode="auto">
              <a:xfrm>
                <a:off x="4684" y="1115"/>
                <a:ext cx="81" cy="33"/>
              </a:xfrm>
              <a:custGeom>
                <a:avLst/>
                <a:gdLst>
                  <a:gd name="T0" fmla="*/ 3 w 147"/>
                  <a:gd name="T1" fmla="*/ 60 h 60"/>
                  <a:gd name="T2" fmla="*/ 146 w 147"/>
                  <a:gd name="T3" fmla="*/ 2 h 60"/>
                  <a:gd name="T4" fmla="*/ 144 w 147"/>
                  <a:gd name="T5" fmla="*/ 1 h 60"/>
                  <a:gd name="T6" fmla="*/ 1 w 147"/>
                  <a:gd name="T7" fmla="*/ 59 h 60"/>
                  <a:gd name="T8" fmla="*/ 3 w 147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60">
                    <a:moveTo>
                      <a:pt x="3" y="60"/>
                    </a:moveTo>
                    <a:cubicBezTo>
                      <a:pt x="50" y="39"/>
                      <a:pt x="98" y="19"/>
                      <a:pt x="146" y="2"/>
                    </a:cubicBezTo>
                    <a:cubicBezTo>
                      <a:pt x="147" y="1"/>
                      <a:pt x="145" y="0"/>
                      <a:pt x="144" y="1"/>
                    </a:cubicBezTo>
                    <a:cubicBezTo>
                      <a:pt x="96" y="18"/>
                      <a:pt x="48" y="37"/>
                      <a:pt x="1" y="59"/>
                    </a:cubicBezTo>
                    <a:cubicBezTo>
                      <a:pt x="0" y="59"/>
                      <a:pt x="2" y="60"/>
                      <a:pt x="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559"/>
              <p:cNvSpPr/>
              <p:nvPr/>
            </p:nvSpPr>
            <p:spPr bwMode="auto">
              <a:xfrm>
                <a:off x="4646" y="1161"/>
                <a:ext cx="11" cy="5"/>
              </a:xfrm>
              <a:custGeom>
                <a:avLst/>
                <a:gdLst>
                  <a:gd name="T0" fmla="*/ 3 w 20"/>
                  <a:gd name="T1" fmla="*/ 10 h 10"/>
                  <a:gd name="T2" fmla="*/ 20 w 20"/>
                  <a:gd name="T3" fmla="*/ 2 h 10"/>
                  <a:gd name="T4" fmla="*/ 18 w 20"/>
                  <a:gd name="T5" fmla="*/ 1 h 10"/>
                  <a:gd name="T6" fmla="*/ 1 w 20"/>
                  <a:gd name="T7" fmla="*/ 9 h 10"/>
                  <a:gd name="T8" fmla="*/ 3 w 2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3" y="10"/>
                    </a:moveTo>
                    <a:cubicBezTo>
                      <a:pt x="9" y="7"/>
                      <a:pt x="14" y="4"/>
                      <a:pt x="20" y="2"/>
                    </a:cubicBezTo>
                    <a:cubicBezTo>
                      <a:pt x="20" y="1"/>
                      <a:pt x="19" y="0"/>
                      <a:pt x="18" y="1"/>
                    </a:cubicBezTo>
                    <a:cubicBezTo>
                      <a:pt x="12" y="4"/>
                      <a:pt x="7" y="7"/>
                      <a:pt x="1" y="9"/>
                    </a:cubicBezTo>
                    <a:cubicBezTo>
                      <a:pt x="0" y="10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560"/>
              <p:cNvSpPr/>
              <p:nvPr/>
            </p:nvSpPr>
            <p:spPr bwMode="auto">
              <a:xfrm>
                <a:off x="4552" y="1176"/>
                <a:ext cx="75" cy="45"/>
              </a:xfrm>
              <a:custGeom>
                <a:avLst/>
                <a:gdLst>
                  <a:gd name="T0" fmla="*/ 3 w 137"/>
                  <a:gd name="T1" fmla="*/ 81 h 82"/>
                  <a:gd name="T2" fmla="*/ 136 w 137"/>
                  <a:gd name="T3" fmla="*/ 2 h 82"/>
                  <a:gd name="T4" fmla="*/ 134 w 137"/>
                  <a:gd name="T5" fmla="*/ 1 h 82"/>
                  <a:gd name="T6" fmla="*/ 1 w 137"/>
                  <a:gd name="T7" fmla="*/ 80 h 82"/>
                  <a:gd name="T8" fmla="*/ 3 w 137"/>
                  <a:gd name="T9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82">
                    <a:moveTo>
                      <a:pt x="3" y="81"/>
                    </a:moveTo>
                    <a:cubicBezTo>
                      <a:pt x="46" y="53"/>
                      <a:pt x="91" y="27"/>
                      <a:pt x="136" y="2"/>
                    </a:cubicBezTo>
                    <a:cubicBezTo>
                      <a:pt x="137" y="1"/>
                      <a:pt x="135" y="0"/>
                      <a:pt x="134" y="1"/>
                    </a:cubicBezTo>
                    <a:cubicBezTo>
                      <a:pt x="89" y="25"/>
                      <a:pt x="44" y="52"/>
                      <a:pt x="1" y="80"/>
                    </a:cubicBezTo>
                    <a:cubicBezTo>
                      <a:pt x="0" y="81"/>
                      <a:pt x="2" y="82"/>
                      <a:pt x="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561"/>
              <p:cNvSpPr/>
              <p:nvPr/>
            </p:nvSpPr>
            <p:spPr bwMode="auto">
              <a:xfrm>
                <a:off x="4425" y="1254"/>
                <a:ext cx="81" cy="83"/>
              </a:xfrm>
              <a:custGeom>
                <a:avLst/>
                <a:gdLst>
                  <a:gd name="T0" fmla="*/ 2 w 148"/>
                  <a:gd name="T1" fmla="*/ 150 h 151"/>
                  <a:gd name="T2" fmla="*/ 148 w 148"/>
                  <a:gd name="T3" fmla="*/ 1 h 151"/>
                  <a:gd name="T4" fmla="*/ 146 w 148"/>
                  <a:gd name="T5" fmla="*/ 1 h 151"/>
                  <a:gd name="T6" fmla="*/ 0 w 148"/>
                  <a:gd name="T7" fmla="*/ 150 h 151"/>
                  <a:gd name="T8" fmla="*/ 2 w 148"/>
                  <a:gd name="T9" fmla="*/ 15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51">
                    <a:moveTo>
                      <a:pt x="2" y="150"/>
                    </a:moveTo>
                    <a:cubicBezTo>
                      <a:pt x="34" y="87"/>
                      <a:pt x="93" y="44"/>
                      <a:pt x="148" y="1"/>
                    </a:cubicBezTo>
                    <a:cubicBezTo>
                      <a:pt x="148" y="1"/>
                      <a:pt x="146" y="0"/>
                      <a:pt x="146" y="1"/>
                    </a:cubicBezTo>
                    <a:cubicBezTo>
                      <a:pt x="91" y="43"/>
                      <a:pt x="31" y="87"/>
                      <a:pt x="0" y="150"/>
                    </a:cubicBezTo>
                    <a:cubicBezTo>
                      <a:pt x="0" y="150"/>
                      <a:pt x="2" y="151"/>
                      <a:pt x="2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562"/>
              <p:cNvSpPr/>
              <p:nvPr/>
            </p:nvSpPr>
            <p:spPr bwMode="auto">
              <a:xfrm>
                <a:off x="4668" y="1117"/>
                <a:ext cx="86" cy="32"/>
              </a:xfrm>
              <a:custGeom>
                <a:avLst/>
                <a:gdLst>
                  <a:gd name="T0" fmla="*/ 5 w 157"/>
                  <a:gd name="T1" fmla="*/ 57 h 58"/>
                  <a:gd name="T2" fmla="*/ 156 w 157"/>
                  <a:gd name="T3" fmla="*/ 2 h 58"/>
                  <a:gd name="T4" fmla="*/ 154 w 157"/>
                  <a:gd name="T5" fmla="*/ 1 h 58"/>
                  <a:gd name="T6" fmla="*/ 1 w 157"/>
                  <a:gd name="T7" fmla="*/ 57 h 58"/>
                  <a:gd name="T8" fmla="*/ 5 w 157"/>
                  <a:gd name="T9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57">
                    <a:moveTo>
                      <a:pt x="5" y="57"/>
                    </a:moveTo>
                    <a:cubicBezTo>
                      <a:pt x="55" y="36"/>
                      <a:pt x="104" y="19"/>
                      <a:pt x="156" y="2"/>
                    </a:cubicBezTo>
                    <a:cubicBezTo>
                      <a:pt x="157" y="2"/>
                      <a:pt x="155" y="0"/>
                      <a:pt x="154" y="1"/>
                    </a:cubicBezTo>
                    <a:cubicBezTo>
                      <a:pt x="102" y="17"/>
                      <a:pt x="51" y="36"/>
                      <a:pt x="1" y="57"/>
                    </a:cubicBezTo>
                    <a:cubicBezTo>
                      <a:pt x="0" y="58"/>
                      <a:pt x="4" y="58"/>
                      <a:pt x="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563"/>
              <p:cNvSpPr/>
              <p:nvPr/>
            </p:nvSpPr>
            <p:spPr bwMode="auto">
              <a:xfrm>
                <a:off x="4596" y="1171"/>
                <a:ext cx="25" cy="13"/>
              </a:xfrm>
              <a:custGeom>
                <a:avLst/>
                <a:gdLst>
                  <a:gd name="T0" fmla="*/ 3 w 47"/>
                  <a:gd name="T1" fmla="*/ 23 h 24"/>
                  <a:gd name="T2" fmla="*/ 46 w 47"/>
                  <a:gd name="T3" fmla="*/ 2 h 24"/>
                  <a:gd name="T4" fmla="*/ 44 w 47"/>
                  <a:gd name="T5" fmla="*/ 0 h 24"/>
                  <a:gd name="T6" fmla="*/ 1 w 47"/>
                  <a:gd name="T7" fmla="*/ 22 h 24"/>
                  <a:gd name="T8" fmla="*/ 3 w 47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4">
                    <a:moveTo>
                      <a:pt x="3" y="23"/>
                    </a:moveTo>
                    <a:cubicBezTo>
                      <a:pt x="17" y="16"/>
                      <a:pt x="31" y="9"/>
                      <a:pt x="46" y="2"/>
                    </a:cubicBezTo>
                    <a:cubicBezTo>
                      <a:pt x="47" y="1"/>
                      <a:pt x="45" y="0"/>
                      <a:pt x="44" y="0"/>
                    </a:cubicBezTo>
                    <a:cubicBezTo>
                      <a:pt x="30" y="7"/>
                      <a:pt x="15" y="15"/>
                      <a:pt x="1" y="22"/>
                    </a:cubicBezTo>
                    <a:cubicBezTo>
                      <a:pt x="0" y="23"/>
                      <a:pt x="2" y="24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564"/>
              <p:cNvSpPr/>
              <p:nvPr/>
            </p:nvSpPr>
            <p:spPr bwMode="auto">
              <a:xfrm>
                <a:off x="4550" y="1191"/>
                <a:ext cx="32" cy="19"/>
              </a:xfrm>
              <a:custGeom>
                <a:avLst/>
                <a:gdLst>
                  <a:gd name="T0" fmla="*/ 3 w 59"/>
                  <a:gd name="T1" fmla="*/ 33 h 34"/>
                  <a:gd name="T2" fmla="*/ 58 w 59"/>
                  <a:gd name="T3" fmla="*/ 2 h 34"/>
                  <a:gd name="T4" fmla="*/ 56 w 59"/>
                  <a:gd name="T5" fmla="*/ 0 h 34"/>
                  <a:gd name="T6" fmla="*/ 1 w 59"/>
                  <a:gd name="T7" fmla="*/ 32 h 34"/>
                  <a:gd name="T8" fmla="*/ 3 w 59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4">
                    <a:moveTo>
                      <a:pt x="3" y="33"/>
                    </a:moveTo>
                    <a:cubicBezTo>
                      <a:pt x="21" y="22"/>
                      <a:pt x="39" y="12"/>
                      <a:pt x="58" y="2"/>
                    </a:cubicBezTo>
                    <a:cubicBezTo>
                      <a:pt x="59" y="1"/>
                      <a:pt x="57" y="0"/>
                      <a:pt x="56" y="0"/>
                    </a:cubicBezTo>
                    <a:cubicBezTo>
                      <a:pt x="37" y="11"/>
                      <a:pt x="19" y="21"/>
                      <a:pt x="1" y="32"/>
                    </a:cubicBezTo>
                    <a:cubicBezTo>
                      <a:pt x="0" y="33"/>
                      <a:pt x="2" y="34"/>
                      <a:pt x="3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565"/>
              <p:cNvSpPr/>
              <p:nvPr/>
            </p:nvSpPr>
            <p:spPr bwMode="auto">
              <a:xfrm>
                <a:off x="4427" y="1237"/>
                <a:ext cx="82" cy="75"/>
              </a:xfrm>
              <a:custGeom>
                <a:avLst/>
                <a:gdLst>
                  <a:gd name="T0" fmla="*/ 2 w 149"/>
                  <a:gd name="T1" fmla="*/ 137 h 138"/>
                  <a:gd name="T2" fmla="*/ 149 w 149"/>
                  <a:gd name="T3" fmla="*/ 2 h 138"/>
                  <a:gd name="T4" fmla="*/ 147 w 149"/>
                  <a:gd name="T5" fmla="*/ 1 h 138"/>
                  <a:gd name="T6" fmla="*/ 0 w 149"/>
                  <a:gd name="T7" fmla="*/ 136 h 138"/>
                  <a:gd name="T8" fmla="*/ 2 w 149"/>
                  <a:gd name="T9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38">
                    <a:moveTo>
                      <a:pt x="2" y="137"/>
                    </a:moveTo>
                    <a:cubicBezTo>
                      <a:pt x="40" y="80"/>
                      <a:pt x="94" y="40"/>
                      <a:pt x="149" y="2"/>
                    </a:cubicBezTo>
                    <a:cubicBezTo>
                      <a:pt x="149" y="1"/>
                      <a:pt x="147" y="0"/>
                      <a:pt x="147" y="1"/>
                    </a:cubicBezTo>
                    <a:cubicBezTo>
                      <a:pt x="92" y="39"/>
                      <a:pt x="37" y="79"/>
                      <a:pt x="0" y="136"/>
                    </a:cubicBezTo>
                    <a:cubicBezTo>
                      <a:pt x="0" y="137"/>
                      <a:pt x="2" y="138"/>
                      <a:pt x="2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566"/>
              <p:cNvSpPr/>
              <p:nvPr/>
            </p:nvSpPr>
            <p:spPr bwMode="auto">
              <a:xfrm>
                <a:off x="4654" y="1121"/>
                <a:ext cx="83" cy="28"/>
              </a:xfrm>
              <a:custGeom>
                <a:avLst/>
                <a:gdLst>
                  <a:gd name="T0" fmla="*/ 2 w 152"/>
                  <a:gd name="T1" fmla="*/ 51 h 51"/>
                  <a:gd name="T2" fmla="*/ 152 w 152"/>
                  <a:gd name="T3" fmla="*/ 1 h 51"/>
                  <a:gd name="T4" fmla="*/ 150 w 152"/>
                  <a:gd name="T5" fmla="*/ 0 h 51"/>
                  <a:gd name="T6" fmla="*/ 1 w 152"/>
                  <a:gd name="T7" fmla="*/ 50 h 51"/>
                  <a:gd name="T8" fmla="*/ 2 w 152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51">
                    <a:moveTo>
                      <a:pt x="2" y="51"/>
                    </a:moveTo>
                    <a:cubicBezTo>
                      <a:pt x="51" y="32"/>
                      <a:pt x="101" y="16"/>
                      <a:pt x="152" y="1"/>
                    </a:cubicBezTo>
                    <a:cubicBezTo>
                      <a:pt x="152" y="1"/>
                      <a:pt x="150" y="0"/>
                      <a:pt x="150" y="0"/>
                    </a:cubicBezTo>
                    <a:cubicBezTo>
                      <a:pt x="99" y="15"/>
                      <a:pt x="50" y="31"/>
                      <a:pt x="1" y="50"/>
                    </a:cubicBezTo>
                    <a:cubicBezTo>
                      <a:pt x="0" y="50"/>
                      <a:pt x="2" y="51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567"/>
              <p:cNvSpPr/>
              <p:nvPr/>
            </p:nvSpPr>
            <p:spPr bwMode="auto">
              <a:xfrm>
                <a:off x="4601" y="1164"/>
                <a:ext cx="14" cy="8"/>
              </a:xfrm>
              <a:custGeom>
                <a:avLst/>
                <a:gdLst>
                  <a:gd name="T0" fmla="*/ 0 w 25"/>
                  <a:gd name="T1" fmla="*/ 13 h 13"/>
                  <a:gd name="T2" fmla="*/ 25 w 25"/>
                  <a:gd name="T3" fmla="*/ 2 h 13"/>
                  <a:gd name="T4" fmla="*/ 24 w 25"/>
                  <a:gd name="T5" fmla="*/ 1 h 13"/>
                  <a:gd name="T6" fmla="*/ 0 w 25"/>
                  <a:gd name="T7" fmla="*/ 11 h 13"/>
                  <a:gd name="T8" fmla="*/ 0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0" y="13"/>
                    </a:moveTo>
                    <a:cubicBezTo>
                      <a:pt x="8" y="10"/>
                      <a:pt x="17" y="5"/>
                      <a:pt x="25" y="2"/>
                    </a:cubicBezTo>
                    <a:cubicBezTo>
                      <a:pt x="25" y="2"/>
                      <a:pt x="24" y="0"/>
                      <a:pt x="24" y="1"/>
                    </a:cubicBezTo>
                    <a:cubicBezTo>
                      <a:pt x="16" y="4"/>
                      <a:pt x="7" y="7"/>
                      <a:pt x="0" y="11"/>
                    </a:cubicBezTo>
                    <a:cubicBezTo>
                      <a:pt x="0" y="11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568"/>
              <p:cNvSpPr/>
              <p:nvPr/>
            </p:nvSpPr>
            <p:spPr bwMode="auto">
              <a:xfrm>
                <a:off x="4528" y="1182"/>
                <a:ext cx="51" cy="27"/>
              </a:xfrm>
              <a:custGeom>
                <a:avLst/>
                <a:gdLst>
                  <a:gd name="T0" fmla="*/ 2 w 92"/>
                  <a:gd name="T1" fmla="*/ 50 h 50"/>
                  <a:gd name="T2" fmla="*/ 92 w 92"/>
                  <a:gd name="T3" fmla="*/ 1 h 50"/>
                  <a:gd name="T4" fmla="*/ 89 w 92"/>
                  <a:gd name="T5" fmla="*/ 1 h 50"/>
                  <a:gd name="T6" fmla="*/ 0 w 92"/>
                  <a:gd name="T7" fmla="*/ 49 h 50"/>
                  <a:gd name="T8" fmla="*/ 2 w 92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0">
                    <a:moveTo>
                      <a:pt x="2" y="50"/>
                    </a:moveTo>
                    <a:cubicBezTo>
                      <a:pt x="31" y="32"/>
                      <a:pt x="61" y="17"/>
                      <a:pt x="92" y="1"/>
                    </a:cubicBezTo>
                    <a:cubicBezTo>
                      <a:pt x="92" y="1"/>
                      <a:pt x="90" y="0"/>
                      <a:pt x="89" y="1"/>
                    </a:cubicBezTo>
                    <a:cubicBezTo>
                      <a:pt x="59" y="16"/>
                      <a:pt x="29" y="32"/>
                      <a:pt x="0" y="49"/>
                    </a:cubicBezTo>
                    <a:cubicBezTo>
                      <a:pt x="0" y="49"/>
                      <a:pt x="2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569"/>
              <p:cNvSpPr/>
              <p:nvPr/>
            </p:nvSpPr>
            <p:spPr bwMode="auto">
              <a:xfrm>
                <a:off x="4433" y="1220"/>
                <a:ext cx="77" cy="66"/>
              </a:xfrm>
              <a:custGeom>
                <a:avLst/>
                <a:gdLst>
                  <a:gd name="T0" fmla="*/ 3 w 139"/>
                  <a:gd name="T1" fmla="*/ 119 h 120"/>
                  <a:gd name="T2" fmla="*/ 138 w 139"/>
                  <a:gd name="T3" fmla="*/ 3 h 120"/>
                  <a:gd name="T4" fmla="*/ 138 w 139"/>
                  <a:gd name="T5" fmla="*/ 0 h 120"/>
                  <a:gd name="T6" fmla="*/ 1 w 139"/>
                  <a:gd name="T7" fmla="*/ 118 h 120"/>
                  <a:gd name="T8" fmla="*/ 3 w 139"/>
                  <a:gd name="T9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20">
                    <a:moveTo>
                      <a:pt x="3" y="119"/>
                    </a:moveTo>
                    <a:cubicBezTo>
                      <a:pt x="37" y="69"/>
                      <a:pt x="88" y="36"/>
                      <a:pt x="138" y="3"/>
                    </a:cubicBezTo>
                    <a:cubicBezTo>
                      <a:pt x="139" y="2"/>
                      <a:pt x="138" y="0"/>
                      <a:pt x="138" y="0"/>
                    </a:cubicBezTo>
                    <a:cubicBezTo>
                      <a:pt x="88" y="33"/>
                      <a:pt x="35" y="68"/>
                      <a:pt x="1" y="118"/>
                    </a:cubicBezTo>
                    <a:cubicBezTo>
                      <a:pt x="0" y="119"/>
                      <a:pt x="2" y="120"/>
                      <a:pt x="3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570"/>
              <p:cNvSpPr/>
              <p:nvPr/>
            </p:nvSpPr>
            <p:spPr bwMode="auto">
              <a:xfrm>
                <a:off x="4637" y="1122"/>
                <a:ext cx="82" cy="25"/>
              </a:xfrm>
              <a:custGeom>
                <a:avLst/>
                <a:gdLst>
                  <a:gd name="T0" fmla="*/ 3 w 148"/>
                  <a:gd name="T1" fmla="*/ 44 h 45"/>
                  <a:gd name="T2" fmla="*/ 147 w 148"/>
                  <a:gd name="T3" fmla="*/ 2 h 45"/>
                  <a:gd name="T4" fmla="*/ 144 w 148"/>
                  <a:gd name="T5" fmla="*/ 1 h 45"/>
                  <a:gd name="T6" fmla="*/ 1 w 148"/>
                  <a:gd name="T7" fmla="*/ 43 h 45"/>
                  <a:gd name="T8" fmla="*/ 3 w 148"/>
                  <a:gd name="T9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45">
                    <a:moveTo>
                      <a:pt x="3" y="44"/>
                    </a:moveTo>
                    <a:cubicBezTo>
                      <a:pt x="49" y="27"/>
                      <a:pt x="98" y="13"/>
                      <a:pt x="147" y="2"/>
                    </a:cubicBezTo>
                    <a:cubicBezTo>
                      <a:pt x="148" y="2"/>
                      <a:pt x="145" y="0"/>
                      <a:pt x="144" y="1"/>
                    </a:cubicBezTo>
                    <a:cubicBezTo>
                      <a:pt x="96" y="12"/>
                      <a:pt x="48" y="26"/>
                      <a:pt x="1" y="43"/>
                    </a:cubicBezTo>
                    <a:cubicBezTo>
                      <a:pt x="0" y="43"/>
                      <a:pt x="2" y="45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571"/>
              <p:cNvSpPr/>
              <p:nvPr/>
            </p:nvSpPr>
            <p:spPr bwMode="auto">
              <a:xfrm>
                <a:off x="4602" y="1158"/>
                <a:ext cx="8" cy="3"/>
              </a:xfrm>
              <a:custGeom>
                <a:avLst/>
                <a:gdLst>
                  <a:gd name="T0" fmla="*/ 2 w 14"/>
                  <a:gd name="T1" fmla="*/ 5 h 5"/>
                  <a:gd name="T2" fmla="*/ 7 w 14"/>
                  <a:gd name="T3" fmla="*/ 3 h 5"/>
                  <a:gd name="T4" fmla="*/ 7 w 14"/>
                  <a:gd name="T5" fmla="*/ 3 h 5"/>
                  <a:gd name="T6" fmla="*/ 6 w 14"/>
                  <a:gd name="T7" fmla="*/ 2 h 5"/>
                  <a:gd name="T8" fmla="*/ 14 w 14"/>
                  <a:gd name="T9" fmla="*/ 1 h 5"/>
                  <a:gd name="T10" fmla="*/ 11 w 14"/>
                  <a:gd name="T11" fmla="*/ 0 h 5"/>
                  <a:gd name="T12" fmla="*/ 6 w 14"/>
                  <a:gd name="T13" fmla="*/ 2 h 5"/>
                  <a:gd name="T14" fmla="*/ 7 w 14"/>
                  <a:gd name="T15" fmla="*/ 2 h 5"/>
                  <a:gd name="T16" fmla="*/ 0 w 14"/>
                  <a:gd name="T17" fmla="*/ 4 h 5"/>
                  <a:gd name="T18" fmla="*/ 2 w 14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">
                    <a:moveTo>
                      <a:pt x="2" y="5"/>
                    </a:moveTo>
                    <a:cubicBezTo>
                      <a:pt x="4" y="4"/>
                      <a:pt x="5" y="4"/>
                      <a:pt x="7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12" y="1"/>
                      <a:pt x="14" y="1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1"/>
                      <a:pt x="8" y="1"/>
                      <a:pt x="6" y="2"/>
                    </a:cubicBezTo>
                    <a:cubicBezTo>
                      <a:pt x="5" y="2"/>
                      <a:pt x="10" y="3"/>
                      <a:pt x="7" y="2"/>
                    </a:cubicBezTo>
                    <a:cubicBezTo>
                      <a:pt x="5" y="2"/>
                      <a:pt x="2" y="4"/>
                      <a:pt x="0" y="4"/>
                    </a:cubicBezTo>
                    <a:cubicBezTo>
                      <a:pt x="0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572"/>
              <p:cNvSpPr/>
              <p:nvPr/>
            </p:nvSpPr>
            <p:spPr bwMode="auto">
              <a:xfrm>
                <a:off x="4529" y="1172"/>
                <a:ext cx="50" cy="24"/>
              </a:xfrm>
              <a:custGeom>
                <a:avLst/>
                <a:gdLst>
                  <a:gd name="T0" fmla="*/ 3 w 90"/>
                  <a:gd name="T1" fmla="*/ 44 h 44"/>
                  <a:gd name="T2" fmla="*/ 89 w 90"/>
                  <a:gd name="T3" fmla="*/ 1 h 44"/>
                  <a:gd name="T4" fmla="*/ 87 w 90"/>
                  <a:gd name="T5" fmla="*/ 0 h 44"/>
                  <a:gd name="T6" fmla="*/ 1 w 90"/>
                  <a:gd name="T7" fmla="*/ 43 h 44"/>
                  <a:gd name="T8" fmla="*/ 3 w 9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44">
                    <a:moveTo>
                      <a:pt x="3" y="44"/>
                    </a:moveTo>
                    <a:cubicBezTo>
                      <a:pt x="31" y="28"/>
                      <a:pt x="60" y="14"/>
                      <a:pt x="89" y="1"/>
                    </a:cubicBezTo>
                    <a:cubicBezTo>
                      <a:pt x="90" y="0"/>
                      <a:pt x="87" y="0"/>
                      <a:pt x="87" y="0"/>
                    </a:cubicBezTo>
                    <a:cubicBezTo>
                      <a:pt x="58" y="13"/>
                      <a:pt x="29" y="27"/>
                      <a:pt x="1" y="43"/>
                    </a:cubicBezTo>
                    <a:cubicBezTo>
                      <a:pt x="0" y="43"/>
                      <a:pt x="3" y="44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573"/>
              <p:cNvSpPr/>
              <p:nvPr/>
            </p:nvSpPr>
            <p:spPr bwMode="auto">
              <a:xfrm>
                <a:off x="4447" y="1208"/>
                <a:ext cx="62" cy="45"/>
              </a:xfrm>
              <a:custGeom>
                <a:avLst/>
                <a:gdLst>
                  <a:gd name="T0" fmla="*/ 1 w 112"/>
                  <a:gd name="T1" fmla="*/ 82 h 83"/>
                  <a:gd name="T2" fmla="*/ 111 w 112"/>
                  <a:gd name="T3" fmla="*/ 2 h 83"/>
                  <a:gd name="T4" fmla="*/ 109 w 112"/>
                  <a:gd name="T5" fmla="*/ 0 h 83"/>
                  <a:gd name="T6" fmla="*/ 2 w 112"/>
                  <a:gd name="T7" fmla="*/ 79 h 83"/>
                  <a:gd name="T8" fmla="*/ 1 w 112"/>
                  <a:gd name="T9" fmla="*/ 8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83">
                    <a:moveTo>
                      <a:pt x="1" y="82"/>
                    </a:moveTo>
                    <a:cubicBezTo>
                      <a:pt x="33" y="51"/>
                      <a:pt x="73" y="25"/>
                      <a:pt x="111" y="2"/>
                    </a:cubicBezTo>
                    <a:cubicBezTo>
                      <a:pt x="112" y="1"/>
                      <a:pt x="110" y="0"/>
                      <a:pt x="109" y="0"/>
                    </a:cubicBezTo>
                    <a:cubicBezTo>
                      <a:pt x="71" y="24"/>
                      <a:pt x="34" y="48"/>
                      <a:pt x="2" y="79"/>
                    </a:cubicBezTo>
                    <a:cubicBezTo>
                      <a:pt x="1" y="80"/>
                      <a:pt x="0" y="83"/>
                      <a:pt x="1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74"/>
              <p:cNvSpPr/>
              <p:nvPr/>
            </p:nvSpPr>
            <p:spPr bwMode="auto">
              <a:xfrm>
                <a:off x="4626" y="1122"/>
                <a:ext cx="82" cy="21"/>
              </a:xfrm>
              <a:custGeom>
                <a:avLst/>
                <a:gdLst>
                  <a:gd name="T0" fmla="*/ 2 w 148"/>
                  <a:gd name="T1" fmla="*/ 38 h 38"/>
                  <a:gd name="T2" fmla="*/ 146 w 148"/>
                  <a:gd name="T3" fmla="*/ 2 h 38"/>
                  <a:gd name="T4" fmla="*/ 146 w 148"/>
                  <a:gd name="T5" fmla="*/ 0 h 38"/>
                  <a:gd name="T6" fmla="*/ 1 w 148"/>
                  <a:gd name="T7" fmla="*/ 36 h 38"/>
                  <a:gd name="T8" fmla="*/ 2 w 1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8">
                    <a:moveTo>
                      <a:pt x="2" y="38"/>
                    </a:moveTo>
                    <a:cubicBezTo>
                      <a:pt x="50" y="22"/>
                      <a:pt x="98" y="11"/>
                      <a:pt x="146" y="2"/>
                    </a:cubicBezTo>
                    <a:cubicBezTo>
                      <a:pt x="148" y="1"/>
                      <a:pt x="147" y="0"/>
                      <a:pt x="146" y="0"/>
                    </a:cubicBezTo>
                    <a:cubicBezTo>
                      <a:pt x="97" y="9"/>
                      <a:pt x="48" y="21"/>
                      <a:pt x="1" y="36"/>
                    </a:cubicBezTo>
                    <a:cubicBezTo>
                      <a:pt x="0" y="37"/>
                      <a:pt x="1" y="38"/>
                      <a:pt x="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75"/>
              <p:cNvSpPr/>
              <p:nvPr/>
            </p:nvSpPr>
            <p:spPr bwMode="auto">
              <a:xfrm>
                <a:off x="4529" y="1161"/>
                <a:ext cx="51" cy="23"/>
              </a:xfrm>
              <a:custGeom>
                <a:avLst/>
                <a:gdLst>
                  <a:gd name="T0" fmla="*/ 3 w 93"/>
                  <a:gd name="T1" fmla="*/ 42 h 43"/>
                  <a:gd name="T2" fmla="*/ 92 w 93"/>
                  <a:gd name="T3" fmla="*/ 2 h 43"/>
                  <a:gd name="T4" fmla="*/ 90 w 93"/>
                  <a:gd name="T5" fmla="*/ 1 h 43"/>
                  <a:gd name="T6" fmla="*/ 1 w 93"/>
                  <a:gd name="T7" fmla="*/ 41 h 43"/>
                  <a:gd name="T8" fmla="*/ 3 w 93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3">
                    <a:moveTo>
                      <a:pt x="3" y="42"/>
                    </a:moveTo>
                    <a:cubicBezTo>
                      <a:pt x="32" y="28"/>
                      <a:pt x="62" y="14"/>
                      <a:pt x="92" y="2"/>
                    </a:cubicBezTo>
                    <a:cubicBezTo>
                      <a:pt x="93" y="1"/>
                      <a:pt x="90" y="0"/>
                      <a:pt x="90" y="1"/>
                    </a:cubicBezTo>
                    <a:cubicBezTo>
                      <a:pt x="60" y="13"/>
                      <a:pt x="30" y="27"/>
                      <a:pt x="1" y="41"/>
                    </a:cubicBezTo>
                    <a:cubicBezTo>
                      <a:pt x="0" y="42"/>
                      <a:pt x="2" y="43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76"/>
              <p:cNvSpPr/>
              <p:nvPr/>
            </p:nvSpPr>
            <p:spPr bwMode="auto">
              <a:xfrm>
                <a:off x="4458" y="1195"/>
                <a:ext cx="49" cy="36"/>
              </a:xfrm>
              <a:custGeom>
                <a:avLst/>
                <a:gdLst>
                  <a:gd name="T0" fmla="*/ 3 w 90"/>
                  <a:gd name="T1" fmla="*/ 66 h 67"/>
                  <a:gd name="T2" fmla="*/ 89 w 90"/>
                  <a:gd name="T3" fmla="*/ 3 h 67"/>
                  <a:gd name="T4" fmla="*/ 90 w 90"/>
                  <a:gd name="T5" fmla="*/ 1 h 67"/>
                  <a:gd name="T6" fmla="*/ 1 w 90"/>
                  <a:gd name="T7" fmla="*/ 65 h 67"/>
                  <a:gd name="T8" fmla="*/ 3 w 90"/>
                  <a:gd name="T9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7">
                    <a:moveTo>
                      <a:pt x="3" y="66"/>
                    </a:moveTo>
                    <a:cubicBezTo>
                      <a:pt x="24" y="35"/>
                      <a:pt x="58" y="21"/>
                      <a:pt x="89" y="3"/>
                    </a:cubicBezTo>
                    <a:cubicBezTo>
                      <a:pt x="90" y="3"/>
                      <a:pt x="90" y="0"/>
                      <a:pt x="90" y="1"/>
                    </a:cubicBezTo>
                    <a:cubicBezTo>
                      <a:pt x="58" y="18"/>
                      <a:pt x="22" y="34"/>
                      <a:pt x="1" y="65"/>
                    </a:cubicBezTo>
                    <a:cubicBezTo>
                      <a:pt x="0" y="66"/>
                      <a:pt x="3" y="67"/>
                      <a:pt x="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77"/>
              <p:cNvSpPr/>
              <p:nvPr/>
            </p:nvSpPr>
            <p:spPr bwMode="auto">
              <a:xfrm>
                <a:off x="4621" y="1121"/>
                <a:ext cx="76" cy="16"/>
              </a:xfrm>
              <a:custGeom>
                <a:avLst/>
                <a:gdLst>
                  <a:gd name="T0" fmla="*/ 3 w 139"/>
                  <a:gd name="T1" fmla="*/ 28 h 28"/>
                  <a:gd name="T2" fmla="*/ 138 w 139"/>
                  <a:gd name="T3" fmla="*/ 1 h 28"/>
                  <a:gd name="T4" fmla="*/ 136 w 139"/>
                  <a:gd name="T5" fmla="*/ 0 h 28"/>
                  <a:gd name="T6" fmla="*/ 1 w 139"/>
                  <a:gd name="T7" fmla="*/ 27 h 28"/>
                  <a:gd name="T8" fmla="*/ 3 w 13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8">
                    <a:moveTo>
                      <a:pt x="3" y="28"/>
                    </a:moveTo>
                    <a:cubicBezTo>
                      <a:pt x="47" y="16"/>
                      <a:pt x="92" y="7"/>
                      <a:pt x="138" y="1"/>
                    </a:cubicBezTo>
                    <a:cubicBezTo>
                      <a:pt x="139" y="1"/>
                      <a:pt x="137" y="0"/>
                      <a:pt x="136" y="0"/>
                    </a:cubicBezTo>
                    <a:cubicBezTo>
                      <a:pt x="91" y="6"/>
                      <a:pt x="45" y="15"/>
                      <a:pt x="1" y="27"/>
                    </a:cubicBezTo>
                    <a:cubicBezTo>
                      <a:pt x="0" y="27"/>
                      <a:pt x="2" y="28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78"/>
              <p:cNvSpPr/>
              <p:nvPr/>
            </p:nvSpPr>
            <p:spPr bwMode="auto">
              <a:xfrm>
                <a:off x="4527" y="1149"/>
                <a:ext cx="55" cy="23"/>
              </a:xfrm>
              <a:custGeom>
                <a:avLst/>
                <a:gdLst>
                  <a:gd name="T0" fmla="*/ 3 w 101"/>
                  <a:gd name="T1" fmla="*/ 43 h 43"/>
                  <a:gd name="T2" fmla="*/ 99 w 101"/>
                  <a:gd name="T3" fmla="*/ 2 h 43"/>
                  <a:gd name="T4" fmla="*/ 98 w 101"/>
                  <a:gd name="T5" fmla="*/ 1 h 43"/>
                  <a:gd name="T6" fmla="*/ 2 w 101"/>
                  <a:gd name="T7" fmla="*/ 41 h 43"/>
                  <a:gd name="T8" fmla="*/ 3 w 10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43">
                    <a:moveTo>
                      <a:pt x="3" y="43"/>
                    </a:moveTo>
                    <a:cubicBezTo>
                      <a:pt x="34" y="28"/>
                      <a:pt x="67" y="14"/>
                      <a:pt x="99" y="2"/>
                    </a:cubicBezTo>
                    <a:cubicBezTo>
                      <a:pt x="101" y="2"/>
                      <a:pt x="99" y="0"/>
                      <a:pt x="98" y="1"/>
                    </a:cubicBezTo>
                    <a:cubicBezTo>
                      <a:pt x="65" y="13"/>
                      <a:pt x="33" y="26"/>
                      <a:pt x="2" y="41"/>
                    </a:cubicBezTo>
                    <a:cubicBezTo>
                      <a:pt x="0" y="42"/>
                      <a:pt x="2" y="43"/>
                      <a:pt x="3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79"/>
              <p:cNvSpPr/>
              <p:nvPr/>
            </p:nvSpPr>
            <p:spPr bwMode="auto">
              <a:xfrm>
                <a:off x="4477" y="1183"/>
                <a:ext cx="31" cy="19"/>
              </a:xfrm>
              <a:custGeom>
                <a:avLst/>
                <a:gdLst>
                  <a:gd name="T0" fmla="*/ 3 w 56"/>
                  <a:gd name="T1" fmla="*/ 35 h 36"/>
                  <a:gd name="T2" fmla="*/ 55 w 56"/>
                  <a:gd name="T3" fmla="*/ 2 h 36"/>
                  <a:gd name="T4" fmla="*/ 53 w 56"/>
                  <a:gd name="T5" fmla="*/ 1 h 36"/>
                  <a:gd name="T6" fmla="*/ 1 w 56"/>
                  <a:gd name="T7" fmla="*/ 34 h 36"/>
                  <a:gd name="T8" fmla="*/ 3 w 56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6">
                    <a:moveTo>
                      <a:pt x="3" y="35"/>
                    </a:moveTo>
                    <a:cubicBezTo>
                      <a:pt x="19" y="23"/>
                      <a:pt x="37" y="12"/>
                      <a:pt x="55" y="2"/>
                    </a:cubicBezTo>
                    <a:cubicBezTo>
                      <a:pt x="56" y="1"/>
                      <a:pt x="54" y="0"/>
                      <a:pt x="53" y="1"/>
                    </a:cubicBezTo>
                    <a:cubicBezTo>
                      <a:pt x="35" y="11"/>
                      <a:pt x="18" y="21"/>
                      <a:pt x="1" y="34"/>
                    </a:cubicBezTo>
                    <a:cubicBezTo>
                      <a:pt x="0" y="34"/>
                      <a:pt x="2" y="36"/>
                      <a:pt x="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80"/>
              <p:cNvSpPr/>
              <p:nvPr/>
            </p:nvSpPr>
            <p:spPr bwMode="auto">
              <a:xfrm>
                <a:off x="4491" y="1186"/>
                <a:ext cx="2" cy="0"/>
              </a:xfrm>
              <a:custGeom>
                <a:avLst/>
                <a:gdLst>
                  <a:gd name="T0" fmla="*/ 1 w 4"/>
                  <a:gd name="T1" fmla="*/ 1 h 1"/>
                  <a:gd name="T2" fmla="*/ 3 w 4"/>
                  <a:gd name="T3" fmla="*/ 1 h 1"/>
                  <a:gd name="T4" fmla="*/ 1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4" y="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81"/>
              <p:cNvSpPr/>
              <p:nvPr/>
            </p:nvSpPr>
            <p:spPr bwMode="auto">
              <a:xfrm>
                <a:off x="4614" y="1119"/>
                <a:ext cx="71" cy="11"/>
              </a:xfrm>
              <a:custGeom>
                <a:avLst/>
                <a:gdLst>
                  <a:gd name="T0" fmla="*/ 2 w 130"/>
                  <a:gd name="T1" fmla="*/ 20 h 20"/>
                  <a:gd name="T2" fmla="*/ 129 w 130"/>
                  <a:gd name="T3" fmla="*/ 2 h 20"/>
                  <a:gd name="T4" fmla="*/ 128 w 130"/>
                  <a:gd name="T5" fmla="*/ 1 h 20"/>
                  <a:gd name="T6" fmla="*/ 1 w 130"/>
                  <a:gd name="T7" fmla="*/ 19 h 20"/>
                  <a:gd name="T8" fmla="*/ 2 w 13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20">
                    <a:moveTo>
                      <a:pt x="2" y="20"/>
                    </a:moveTo>
                    <a:cubicBezTo>
                      <a:pt x="44" y="11"/>
                      <a:pt x="86" y="5"/>
                      <a:pt x="129" y="2"/>
                    </a:cubicBezTo>
                    <a:cubicBezTo>
                      <a:pt x="130" y="2"/>
                      <a:pt x="129" y="0"/>
                      <a:pt x="128" y="1"/>
                    </a:cubicBezTo>
                    <a:cubicBezTo>
                      <a:pt x="85" y="4"/>
                      <a:pt x="43" y="10"/>
                      <a:pt x="1" y="19"/>
                    </a:cubicBezTo>
                    <a:cubicBezTo>
                      <a:pt x="0" y="19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582"/>
              <p:cNvSpPr/>
              <p:nvPr/>
            </p:nvSpPr>
            <p:spPr bwMode="auto">
              <a:xfrm>
                <a:off x="4525" y="1137"/>
                <a:ext cx="62" cy="26"/>
              </a:xfrm>
              <a:custGeom>
                <a:avLst/>
                <a:gdLst>
                  <a:gd name="T0" fmla="*/ 2 w 112"/>
                  <a:gd name="T1" fmla="*/ 47 h 47"/>
                  <a:gd name="T2" fmla="*/ 111 w 112"/>
                  <a:gd name="T3" fmla="*/ 1 h 47"/>
                  <a:gd name="T4" fmla="*/ 109 w 112"/>
                  <a:gd name="T5" fmla="*/ 0 h 47"/>
                  <a:gd name="T6" fmla="*/ 0 w 112"/>
                  <a:gd name="T7" fmla="*/ 45 h 47"/>
                  <a:gd name="T8" fmla="*/ 2 w 11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7">
                    <a:moveTo>
                      <a:pt x="2" y="47"/>
                    </a:moveTo>
                    <a:cubicBezTo>
                      <a:pt x="37" y="28"/>
                      <a:pt x="73" y="13"/>
                      <a:pt x="111" y="1"/>
                    </a:cubicBezTo>
                    <a:cubicBezTo>
                      <a:pt x="112" y="1"/>
                      <a:pt x="110" y="0"/>
                      <a:pt x="109" y="0"/>
                    </a:cubicBezTo>
                    <a:cubicBezTo>
                      <a:pt x="72" y="12"/>
                      <a:pt x="35" y="27"/>
                      <a:pt x="0" y="45"/>
                    </a:cubicBezTo>
                    <a:cubicBezTo>
                      <a:pt x="0" y="46"/>
                      <a:pt x="2" y="47"/>
                      <a:pt x="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583"/>
              <p:cNvSpPr/>
              <p:nvPr/>
            </p:nvSpPr>
            <p:spPr bwMode="auto">
              <a:xfrm>
                <a:off x="4491" y="1171"/>
                <a:ext cx="19" cy="16"/>
              </a:xfrm>
              <a:custGeom>
                <a:avLst/>
                <a:gdLst>
                  <a:gd name="T0" fmla="*/ 3 w 36"/>
                  <a:gd name="T1" fmla="*/ 28 h 29"/>
                  <a:gd name="T2" fmla="*/ 35 w 36"/>
                  <a:gd name="T3" fmla="*/ 3 h 29"/>
                  <a:gd name="T4" fmla="*/ 36 w 36"/>
                  <a:gd name="T5" fmla="*/ 0 h 29"/>
                  <a:gd name="T6" fmla="*/ 1 w 36"/>
                  <a:gd name="T7" fmla="*/ 27 h 29"/>
                  <a:gd name="T8" fmla="*/ 3 w 36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2" y="18"/>
                      <a:pt x="23" y="10"/>
                      <a:pt x="35" y="3"/>
                    </a:cubicBezTo>
                    <a:cubicBezTo>
                      <a:pt x="35" y="2"/>
                      <a:pt x="36" y="0"/>
                      <a:pt x="36" y="0"/>
                    </a:cubicBezTo>
                    <a:cubicBezTo>
                      <a:pt x="24" y="8"/>
                      <a:pt x="10" y="17"/>
                      <a:pt x="1" y="27"/>
                    </a:cubicBezTo>
                    <a:cubicBezTo>
                      <a:pt x="0" y="28"/>
                      <a:pt x="3" y="29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584"/>
              <p:cNvSpPr/>
              <p:nvPr/>
            </p:nvSpPr>
            <p:spPr bwMode="auto">
              <a:xfrm>
                <a:off x="4610" y="1117"/>
                <a:ext cx="61" cy="7"/>
              </a:xfrm>
              <a:custGeom>
                <a:avLst/>
                <a:gdLst>
                  <a:gd name="T0" fmla="*/ 3 w 112"/>
                  <a:gd name="T1" fmla="*/ 14 h 14"/>
                  <a:gd name="T2" fmla="*/ 110 w 112"/>
                  <a:gd name="T3" fmla="*/ 1 h 14"/>
                  <a:gd name="T4" fmla="*/ 109 w 112"/>
                  <a:gd name="T5" fmla="*/ 0 h 14"/>
                  <a:gd name="T6" fmla="*/ 1 w 112"/>
                  <a:gd name="T7" fmla="*/ 12 h 14"/>
                  <a:gd name="T8" fmla="*/ 3 w 11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">
                    <a:moveTo>
                      <a:pt x="3" y="14"/>
                    </a:moveTo>
                    <a:cubicBezTo>
                      <a:pt x="38" y="7"/>
                      <a:pt x="74" y="2"/>
                      <a:pt x="110" y="1"/>
                    </a:cubicBezTo>
                    <a:cubicBezTo>
                      <a:pt x="112" y="1"/>
                      <a:pt x="109" y="0"/>
                      <a:pt x="109" y="0"/>
                    </a:cubicBezTo>
                    <a:cubicBezTo>
                      <a:pt x="73" y="1"/>
                      <a:pt x="37" y="5"/>
                      <a:pt x="1" y="12"/>
                    </a:cubicBezTo>
                    <a:cubicBezTo>
                      <a:pt x="0" y="12"/>
                      <a:pt x="2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585"/>
              <p:cNvSpPr/>
              <p:nvPr/>
            </p:nvSpPr>
            <p:spPr bwMode="auto">
              <a:xfrm>
                <a:off x="4527" y="1129"/>
                <a:ext cx="58" cy="25"/>
              </a:xfrm>
              <a:custGeom>
                <a:avLst/>
                <a:gdLst>
                  <a:gd name="T0" fmla="*/ 105 w 105"/>
                  <a:gd name="T1" fmla="*/ 2 h 45"/>
                  <a:gd name="T2" fmla="*/ 103 w 105"/>
                  <a:gd name="T3" fmla="*/ 0 h 45"/>
                  <a:gd name="T4" fmla="*/ 1 w 105"/>
                  <a:gd name="T5" fmla="*/ 43 h 45"/>
                  <a:gd name="T6" fmla="*/ 2 w 105"/>
                  <a:gd name="T7" fmla="*/ 44 h 45"/>
                  <a:gd name="T8" fmla="*/ 105 w 105"/>
                  <a:gd name="T9" fmla="*/ 2 h 45"/>
                  <a:gd name="T10" fmla="*/ 105 w 105"/>
                  <a:gd name="T11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45">
                    <a:moveTo>
                      <a:pt x="105" y="2"/>
                    </a:moveTo>
                    <a:cubicBezTo>
                      <a:pt x="104" y="2"/>
                      <a:pt x="103" y="1"/>
                      <a:pt x="103" y="0"/>
                    </a:cubicBezTo>
                    <a:cubicBezTo>
                      <a:pt x="67" y="9"/>
                      <a:pt x="30" y="20"/>
                      <a:pt x="1" y="43"/>
                    </a:cubicBezTo>
                    <a:cubicBezTo>
                      <a:pt x="0" y="44"/>
                      <a:pt x="2" y="45"/>
                      <a:pt x="2" y="44"/>
                    </a:cubicBezTo>
                    <a:cubicBezTo>
                      <a:pt x="32" y="21"/>
                      <a:pt x="69" y="11"/>
                      <a:pt x="105" y="2"/>
                    </a:cubicBezTo>
                    <a:cubicBezTo>
                      <a:pt x="105" y="2"/>
                      <a:pt x="105" y="2"/>
                      <a:pt x="10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586"/>
              <p:cNvSpPr/>
              <p:nvPr/>
            </p:nvSpPr>
            <p:spPr bwMode="auto">
              <a:xfrm>
                <a:off x="4286" y="677"/>
                <a:ext cx="581" cy="341"/>
              </a:xfrm>
              <a:custGeom>
                <a:avLst/>
                <a:gdLst>
                  <a:gd name="T0" fmla="*/ 1056 w 1057"/>
                  <a:gd name="T1" fmla="*/ 619 h 621"/>
                  <a:gd name="T2" fmla="*/ 489 w 1057"/>
                  <a:gd name="T3" fmla="*/ 321 h 621"/>
                  <a:gd name="T4" fmla="*/ 247 w 1057"/>
                  <a:gd name="T5" fmla="*/ 141 h 621"/>
                  <a:gd name="T6" fmla="*/ 2 w 1057"/>
                  <a:gd name="T7" fmla="*/ 1 h 621"/>
                  <a:gd name="T8" fmla="*/ 1 w 1057"/>
                  <a:gd name="T9" fmla="*/ 2 h 621"/>
                  <a:gd name="T10" fmla="*/ 266 w 1057"/>
                  <a:gd name="T11" fmla="*/ 159 h 621"/>
                  <a:gd name="T12" fmla="*/ 517 w 1057"/>
                  <a:gd name="T13" fmla="*/ 344 h 621"/>
                  <a:gd name="T14" fmla="*/ 1055 w 1057"/>
                  <a:gd name="T15" fmla="*/ 621 h 621"/>
                  <a:gd name="T16" fmla="*/ 1056 w 1057"/>
                  <a:gd name="T17" fmla="*/ 619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7" h="621">
                    <a:moveTo>
                      <a:pt x="1056" y="619"/>
                    </a:moveTo>
                    <a:cubicBezTo>
                      <a:pt x="841" y="576"/>
                      <a:pt x="662" y="449"/>
                      <a:pt x="489" y="321"/>
                    </a:cubicBezTo>
                    <a:cubicBezTo>
                      <a:pt x="408" y="261"/>
                      <a:pt x="326" y="203"/>
                      <a:pt x="247" y="141"/>
                    </a:cubicBezTo>
                    <a:cubicBezTo>
                      <a:pt x="172" y="83"/>
                      <a:pt x="94" y="26"/>
                      <a:pt x="2" y="1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102" y="29"/>
                      <a:pt x="185" y="95"/>
                      <a:pt x="266" y="159"/>
                    </a:cubicBezTo>
                    <a:cubicBezTo>
                      <a:pt x="348" y="223"/>
                      <a:pt x="433" y="282"/>
                      <a:pt x="517" y="344"/>
                    </a:cubicBezTo>
                    <a:cubicBezTo>
                      <a:pt x="681" y="465"/>
                      <a:pt x="853" y="580"/>
                      <a:pt x="1055" y="621"/>
                    </a:cubicBezTo>
                    <a:cubicBezTo>
                      <a:pt x="1057" y="621"/>
                      <a:pt x="1057" y="620"/>
                      <a:pt x="1056" y="6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587"/>
              <p:cNvSpPr/>
              <p:nvPr/>
            </p:nvSpPr>
            <p:spPr bwMode="auto">
              <a:xfrm>
                <a:off x="4276" y="704"/>
                <a:ext cx="583" cy="338"/>
              </a:xfrm>
              <a:custGeom>
                <a:avLst/>
                <a:gdLst>
                  <a:gd name="T0" fmla="*/ 1054 w 1061"/>
                  <a:gd name="T1" fmla="*/ 612 h 616"/>
                  <a:gd name="T2" fmla="*/ 767 w 1061"/>
                  <a:gd name="T3" fmla="*/ 493 h 616"/>
                  <a:gd name="T4" fmla="*/ 503 w 1061"/>
                  <a:gd name="T5" fmla="*/ 364 h 616"/>
                  <a:gd name="T6" fmla="*/ 3 w 1061"/>
                  <a:gd name="T7" fmla="*/ 1 h 616"/>
                  <a:gd name="T8" fmla="*/ 1 w 1061"/>
                  <a:gd name="T9" fmla="*/ 0 h 616"/>
                  <a:gd name="T10" fmla="*/ 498 w 1061"/>
                  <a:gd name="T11" fmla="*/ 364 h 616"/>
                  <a:gd name="T12" fmla="*/ 798 w 1061"/>
                  <a:gd name="T13" fmla="*/ 512 h 616"/>
                  <a:gd name="T14" fmla="*/ 1055 w 1061"/>
                  <a:gd name="T15" fmla="*/ 615 h 616"/>
                  <a:gd name="T16" fmla="*/ 1054 w 1061"/>
                  <a:gd name="T17" fmla="*/ 612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1" h="616">
                    <a:moveTo>
                      <a:pt x="1054" y="612"/>
                    </a:moveTo>
                    <a:cubicBezTo>
                      <a:pt x="950" y="592"/>
                      <a:pt x="859" y="543"/>
                      <a:pt x="767" y="493"/>
                    </a:cubicBezTo>
                    <a:cubicBezTo>
                      <a:pt x="681" y="446"/>
                      <a:pt x="591" y="406"/>
                      <a:pt x="503" y="364"/>
                    </a:cubicBezTo>
                    <a:cubicBezTo>
                      <a:pt x="317" y="275"/>
                      <a:pt x="138" y="158"/>
                      <a:pt x="3" y="1"/>
                    </a:cubicBezTo>
                    <a:cubicBezTo>
                      <a:pt x="3" y="0"/>
                      <a:pt x="0" y="0"/>
                      <a:pt x="1" y="0"/>
                    </a:cubicBezTo>
                    <a:cubicBezTo>
                      <a:pt x="137" y="158"/>
                      <a:pt x="312" y="274"/>
                      <a:pt x="498" y="364"/>
                    </a:cubicBezTo>
                    <a:cubicBezTo>
                      <a:pt x="598" y="412"/>
                      <a:pt x="701" y="459"/>
                      <a:pt x="798" y="512"/>
                    </a:cubicBezTo>
                    <a:cubicBezTo>
                      <a:pt x="880" y="557"/>
                      <a:pt x="963" y="597"/>
                      <a:pt x="1055" y="615"/>
                    </a:cubicBezTo>
                    <a:cubicBezTo>
                      <a:pt x="1057" y="616"/>
                      <a:pt x="1061" y="614"/>
                      <a:pt x="1054" y="6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588"/>
              <p:cNvSpPr/>
              <p:nvPr/>
            </p:nvSpPr>
            <p:spPr bwMode="auto">
              <a:xfrm>
                <a:off x="4623" y="1006"/>
                <a:ext cx="149" cy="33"/>
              </a:xfrm>
              <a:custGeom>
                <a:avLst/>
                <a:gdLst>
                  <a:gd name="T0" fmla="*/ 270 w 271"/>
                  <a:gd name="T1" fmla="*/ 12 h 60"/>
                  <a:gd name="T2" fmla="*/ 1 w 271"/>
                  <a:gd name="T3" fmla="*/ 58 h 60"/>
                  <a:gd name="T4" fmla="*/ 3 w 271"/>
                  <a:gd name="T5" fmla="*/ 59 h 60"/>
                  <a:gd name="T6" fmla="*/ 270 w 271"/>
                  <a:gd name="T7" fmla="*/ 13 h 60"/>
                  <a:gd name="T8" fmla="*/ 270 w 271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0">
                    <a:moveTo>
                      <a:pt x="270" y="12"/>
                    </a:moveTo>
                    <a:cubicBezTo>
                      <a:pt x="180" y="0"/>
                      <a:pt x="81" y="17"/>
                      <a:pt x="1" y="58"/>
                    </a:cubicBezTo>
                    <a:cubicBezTo>
                      <a:pt x="0" y="58"/>
                      <a:pt x="2" y="60"/>
                      <a:pt x="3" y="59"/>
                    </a:cubicBezTo>
                    <a:cubicBezTo>
                      <a:pt x="83" y="19"/>
                      <a:pt x="181" y="2"/>
                      <a:pt x="270" y="13"/>
                    </a:cubicBezTo>
                    <a:cubicBezTo>
                      <a:pt x="271" y="14"/>
                      <a:pt x="271" y="12"/>
                      <a:pt x="27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589"/>
              <p:cNvSpPr/>
              <p:nvPr/>
            </p:nvSpPr>
            <p:spPr bwMode="auto">
              <a:xfrm>
                <a:off x="4520" y="1053"/>
                <a:ext cx="77" cy="63"/>
              </a:xfrm>
              <a:custGeom>
                <a:avLst/>
                <a:gdLst>
                  <a:gd name="T0" fmla="*/ 138 w 141"/>
                  <a:gd name="T1" fmla="*/ 1 h 115"/>
                  <a:gd name="T2" fmla="*/ 0 w 141"/>
                  <a:gd name="T3" fmla="*/ 113 h 115"/>
                  <a:gd name="T4" fmla="*/ 2 w 141"/>
                  <a:gd name="T5" fmla="*/ 114 h 115"/>
                  <a:gd name="T6" fmla="*/ 140 w 141"/>
                  <a:gd name="T7" fmla="*/ 2 h 115"/>
                  <a:gd name="T8" fmla="*/ 138 w 141"/>
                  <a:gd name="T9" fmla="*/ 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15">
                    <a:moveTo>
                      <a:pt x="138" y="1"/>
                    </a:moveTo>
                    <a:cubicBezTo>
                      <a:pt x="87" y="30"/>
                      <a:pt x="40" y="71"/>
                      <a:pt x="0" y="113"/>
                    </a:cubicBezTo>
                    <a:cubicBezTo>
                      <a:pt x="0" y="114"/>
                      <a:pt x="2" y="115"/>
                      <a:pt x="2" y="114"/>
                    </a:cubicBezTo>
                    <a:cubicBezTo>
                      <a:pt x="42" y="72"/>
                      <a:pt x="89" y="31"/>
                      <a:pt x="140" y="2"/>
                    </a:cubicBezTo>
                    <a:cubicBezTo>
                      <a:pt x="141" y="1"/>
                      <a:pt x="139" y="0"/>
                      <a:pt x="1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590"/>
              <p:cNvSpPr/>
              <p:nvPr/>
            </p:nvSpPr>
            <p:spPr bwMode="auto">
              <a:xfrm>
                <a:off x="4495" y="1129"/>
                <a:ext cx="16" cy="17"/>
              </a:xfrm>
              <a:custGeom>
                <a:avLst/>
                <a:gdLst>
                  <a:gd name="T0" fmla="*/ 25 w 28"/>
                  <a:gd name="T1" fmla="*/ 0 h 31"/>
                  <a:gd name="T2" fmla="*/ 0 w 28"/>
                  <a:gd name="T3" fmla="*/ 30 h 31"/>
                  <a:gd name="T4" fmla="*/ 2 w 28"/>
                  <a:gd name="T5" fmla="*/ 31 h 31"/>
                  <a:gd name="T6" fmla="*/ 27 w 28"/>
                  <a:gd name="T7" fmla="*/ 1 h 31"/>
                  <a:gd name="T8" fmla="*/ 25 w 2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5" y="0"/>
                    </a:moveTo>
                    <a:cubicBezTo>
                      <a:pt x="16" y="9"/>
                      <a:pt x="9" y="21"/>
                      <a:pt x="0" y="30"/>
                    </a:cubicBezTo>
                    <a:cubicBezTo>
                      <a:pt x="0" y="30"/>
                      <a:pt x="2" y="31"/>
                      <a:pt x="2" y="31"/>
                    </a:cubicBezTo>
                    <a:cubicBezTo>
                      <a:pt x="11" y="21"/>
                      <a:pt x="18" y="10"/>
                      <a:pt x="27" y="1"/>
                    </a:cubicBezTo>
                    <a:cubicBezTo>
                      <a:pt x="28" y="1"/>
                      <a:pt x="26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591"/>
              <p:cNvSpPr/>
              <p:nvPr/>
            </p:nvSpPr>
            <p:spPr bwMode="auto">
              <a:xfrm>
                <a:off x="4513" y="1124"/>
                <a:ext cx="25" cy="27"/>
              </a:xfrm>
              <a:custGeom>
                <a:avLst/>
                <a:gdLst>
                  <a:gd name="T0" fmla="*/ 3 w 46"/>
                  <a:gd name="T1" fmla="*/ 48 h 49"/>
                  <a:gd name="T2" fmla="*/ 46 w 46"/>
                  <a:gd name="T3" fmla="*/ 1 h 49"/>
                  <a:gd name="T4" fmla="*/ 44 w 46"/>
                  <a:gd name="T5" fmla="*/ 0 h 49"/>
                  <a:gd name="T6" fmla="*/ 0 w 46"/>
                  <a:gd name="T7" fmla="*/ 47 h 49"/>
                  <a:gd name="T8" fmla="*/ 3 w 46"/>
                  <a:gd name="T9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9">
                    <a:moveTo>
                      <a:pt x="3" y="48"/>
                    </a:moveTo>
                    <a:cubicBezTo>
                      <a:pt x="16" y="32"/>
                      <a:pt x="30" y="16"/>
                      <a:pt x="46" y="1"/>
                    </a:cubicBezTo>
                    <a:cubicBezTo>
                      <a:pt x="46" y="1"/>
                      <a:pt x="44" y="0"/>
                      <a:pt x="44" y="0"/>
                    </a:cubicBezTo>
                    <a:cubicBezTo>
                      <a:pt x="28" y="15"/>
                      <a:pt x="14" y="31"/>
                      <a:pt x="0" y="47"/>
                    </a:cubicBezTo>
                    <a:cubicBezTo>
                      <a:pt x="0" y="48"/>
                      <a:pt x="2" y="49"/>
                      <a:pt x="3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592"/>
              <p:cNvSpPr/>
              <p:nvPr/>
            </p:nvSpPr>
            <p:spPr bwMode="auto">
              <a:xfrm>
                <a:off x="4546" y="1081"/>
                <a:ext cx="39" cy="32"/>
              </a:xfrm>
              <a:custGeom>
                <a:avLst/>
                <a:gdLst>
                  <a:gd name="T0" fmla="*/ 6 w 72"/>
                  <a:gd name="T1" fmla="*/ 57 h 59"/>
                  <a:gd name="T2" fmla="*/ 71 w 72"/>
                  <a:gd name="T3" fmla="*/ 4 h 59"/>
                  <a:gd name="T4" fmla="*/ 71 w 72"/>
                  <a:gd name="T5" fmla="*/ 0 h 59"/>
                  <a:gd name="T6" fmla="*/ 1 w 72"/>
                  <a:gd name="T7" fmla="*/ 58 h 59"/>
                  <a:gd name="T8" fmla="*/ 6 w 72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9">
                    <a:moveTo>
                      <a:pt x="6" y="57"/>
                    </a:moveTo>
                    <a:cubicBezTo>
                      <a:pt x="26" y="36"/>
                      <a:pt x="46" y="20"/>
                      <a:pt x="71" y="4"/>
                    </a:cubicBezTo>
                    <a:cubicBezTo>
                      <a:pt x="72" y="3"/>
                      <a:pt x="72" y="0"/>
                      <a:pt x="71" y="0"/>
                    </a:cubicBezTo>
                    <a:cubicBezTo>
                      <a:pt x="46" y="16"/>
                      <a:pt x="22" y="38"/>
                      <a:pt x="1" y="58"/>
                    </a:cubicBezTo>
                    <a:cubicBezTo>
                      <a:pt x="0" y="59"/>
                      <a:pt x="5" y="57"/>
                      <a:pt x="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593"/>
              <p:cNvSpPr/>
              <p:nvPr/>
            </p:nvSpPr>
            <p:spPr bwMode="auto">
              <a:xfrm>
                <a:off x="4644" y="1010"/>
                <a:ext cx="138" cy="34"/>
              </a:xfrm>
              <a:custGeom>
                <a:avLst/>
                <a:gdLst>
                  <a:gd name="T0" fmla="*/ 3 w 251"/>
                  <a:gd name="T1" fmla="*/ 62 h 63"/>
                  <a:gd name="T2" fmla="*/ 249 w 251"/>
                  <a:gd name="T3" fmla="*/ 13 h 63"/>
                  <a:gd name="T4" fmla="*/ 246 w 251"/>
                  <a:gd name="T5" fmla="*/ 12 h 63"/>
                  <a:gd name="T6" fmla="*/ 0 w 251"/>
                  <a:gd name="T7" fmla="*/ 62 h 63"/>
                  <a:gd name="T8" fmla="*/ 3 w 251"/>
                  <a:gd name="T9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62">
                    <a:moveTo>
                      <a:pt x="3" y="62"/>
                    </a:moveTo>
                    <a:cubicBezTo>
                      <a:pt x="74" y="26"/>
                      <a:pt x="169" y="1"/>
                      <a:pt x="249" y="13"/>
                    </a:cubicBezTo>
                    <a:cubicBezTo>
                      <a:pt x="251" y="14"/>
                      <a:pt x="247" y="12"/>
                      <a:pt x="246" y="12"/>
                    </a:cubicBezTo>
                    <a:cubicBezTo>
                      <a:pt x="166" y="0"/>
                      <a:pt x="72" y="25"/>
                      <a:pt x="0" y="62"/>
                    </a:cubicBezTo>
                    <a:cubicBezTo>
                      <a:pt x="0" y="62"/>
                      <a:pt x="3" y="63"/>
                      <a:pt x="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594"/>
              <p:cNvSpPr/>
              <p:nvPr/>
            </p:nvSpPr>
            <p:spPr bwMode="auto">
              <a:xfrm>
                <a:off x="4527" y="1150"/>
                <a:ext cx="3" cy="1"/>
              </a:xfrm>
              <a:custGeom>
                <a:avLst/>
                <a:gdLst>
                  <a:gd name="T0" fmla="*/ 1 w 4"/>
                  <a:gd name="T1" fmla="*/ 1 h 2"/>
                  <a:gd name="T2" fmla="*/ 3 w 4"/>
                  <a:gd name="T3" fmla="*/ 1 h 2"/>
                  <a:gd name="T4" fmla="*/ 1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2"/>
                      <a:pt x="4" y="1"/>
                      <a:pt x="3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595"/>
              <p:cNvSpPr/>
              <p:nvPr/>
            </p:nvSpPr>
            <p:spPr bwMode="auto">
              <a:xfrm>
                <a:off x="4526" y="1123"/>
                <a:ext cx="34" cy="31"/>
              </a:xfrm>
              <a:custGeom>
                <a:avLst/>
                <a:gdLst>
                  <a:gd name="T0" fmla="*/ 3 w 62"/>
                  <a:gd name="T1" fmla="*/ 55 h 56"/>
                  <a:gd name="T2" fmla="*/ 61 w 62"/>
                  <a:gd name="T3" fmla="*/ 2 h 56"/>
                  <a:gd name="T4" fmla="*/ 59 w 62"/>
                  <a:gd name="T5" fmla="*/ 0 h 56"/>
                  <a:gd name="T6" fmla="*/ 1 w 62"/>
                  <a:gd name="T7" fmla="*/ 54 h 56"/>
                  <a:gd name="T8" fmla="*/ 3 w 62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6">
                    <a:moveTo>
                      <a:pt x="3" y="55"/>
                    </a:moveTo>
                    <a:cubicBezTo>
                      <a:pt x="22" y="37"/>
                      <a:pt x="39" y="17"/>
                      <a:pt x="61" y="2"/>
                    </a:cubicBezTo>
                    <a:cubicBezTo>
                      <a:pt x="62" y="1"/>
                      <a:pt x="60" y="0"/>
                      <a:pt x="59" y="0"/>
                    </a:cubicBezTo>
                    <a:cubicBezTo>
                      <a:pt x="37" y="16"/>
                      <a:pt x="20" y="36"/>
                      <a:pt x="1" y="54"/>
                    </a:cubicBezTo>
                    <a:cubicBezTo>
                      <a:pt x="0" y="55"/>
                      <a:pt x="2" y="56"/>
                      <a:pt x="3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596"/>
              <p:cNvSpPr/>
              <p:nvPr/>
            </p:nvSpPr>
            <p:spPr bwMode="auto">
              <a:xfrm>
                <a:off x="4569" y="1104"/>
                <a:ext cx="10" cy="6"/>
              </a:xfrm>
              <a:custGeom>
                <a:avLst/>
                <a:gdLst>
                  <a:gd name="T0" fmla="*/ 2 w 18"/>
                  <a:gd name="T1" fmla="*/ 12 h 12"/>
                  <a:gd name="T2" fmla="*/ 18 w 18"/>
                  <a:gd name="T3" fmla="*/ 1 h 12"/>
                  <a:gd name="T4" fmla="*/ 16 w 18"/>
                  <a:gd name="T5" fmla="*/ 0 h 12"/>
                  <a:gd name="T6" fmla="*/ 0 w 18"/>
                  <a:gd name="T7" fmla="*/ 11 h 12"/>
                  <a:gd name="T8" fmla="*/ 2 w 1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cubicBezTo>
                      <a:pt x="8" y="9"/>
                      <a:pt x="13" y="6"/>
                      <a:pt x="18" y="1"/>
                    </a:cubicBezTo>
                    <a:cubicBezTo>
                      <a:pt x="18" y="1"/>
                      <a:pt x="16" y="0"/>
                      <a:pt x="16" y="0"/>
                    </a:cubicBezTo>
                    <a:cubicBezTo>
                      <a:pt x="11" y="5"/>
                      <a:pt x="6" y="8"/>
                      <a:pt x="0" y="11"/>
                    </a:cubicBezTo>
                    <a:cubicBezTo>
                      <a:pt x="0" y="11"/>
                      <a:pt x="2" y="1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597"/>
              <p:cNvSpPr/>
              <p:nvPr/>
            </p:nvSpPr>
            <p:spPr bwMode="auto">
              <a:xfrm>
                <a:off x="4619" y="1061"/>
                <a:ext cx="22" cy="14"/>
              </a:xfrm>
              <a:custGeom>
                <a:avLst/>
                <a:gdLst>
                  <a:gd name="T0" fmla="*/ 3 w 40"/>
                  <a:gd name="T1" fmla="*/ 25 h 25"/>
                  <a:gd name="T2" fmla="*/ 39 w 40"/>
                  <a:gd name="T3" fmla="*/ 1 h 25"/>
                  <a:gd name="T4" fmla="*/ 37 w 40"/>
                  <a:gd name="T5" fmla="*/ 0 h 25"/>
                  <a:gd name="T6" fmla="*/ 1 w 40"/>
                  <a:gd name="T7" fmla="*/ 23 h 25"/>
                  <a:gd name="T8" fmla="*/ 3 w 40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5">
                    <a:moveTo>
                      <a:pt x="3" y="25"/>
                    </a:moveTo>
                    <a:cubicBezTo>
                      <a:pt x="15" y="17"/>
                      <a:pt x="26" y="8"/>
                      <a:pt x="39" y="1"/>
                    </a:cubicBezTo>
                    <a:cubicBezTo>
                      <a:pt x="40" y="1"/>
                      <a:pt x="38" y="0"/>
                      <a:pt x="37" y="0"/>
                    </a:cubicBezTo>
                    <a:cubicBezTo>
                      <a:pt x="24" y="6"/>
                      <a:pt x="13" y="15"/>
                      <a:pt x="1" y="23"/>
                    </a:cubicBezTo>
                    <a:cubicBezTo>
                      <a:pt x="0" y="24"/>
                      <a:pt x="2" y="25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598"/>
              <p:cNvSpPr/>
              <p:nvPr/>
            </p:nvSpPr>
            <p:spPr bwMode="auto">
              <a:xfrm>
                <a:off x="4611" y="1057"/>
                <a:ext cx="13" cy="8"/>
              </a:xfrm>
              <a:custGeom>
                <a:avLst/>
                <a:gdLst>
                  <a:gd name="T0" fmla="*/ 3 w 24"/>
                  <a:gd name="T1" fmla="*/ 15 h 15"/>
                  <a:gd name="T2" fmla="*/ 23 w 24"/>
                  <a:gd name="T3" fmla="*/ 2 h 15"/>
                  <a:gd name="T4" fmla="*/ 21 w 24"/>
                  <a:gd name="T5" fmla="*/ 0 h 15"/>
                  <a:gd name="T6" fmla="*/ 1 w 24"/>
                  <a:gd name="T7" fmla="*/ 13 h 15"/>
                  <a:gd name="T8" fmla="*/ 3 w 2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3" y="15"/>
                    </a:moveTo>
                    <a:cubicBezTo>
                      <a:pt x="10" y="11"/>
                      <a:pt x="16" y="6"/>
                      <a:pt x="23" y="2"/>
                    </a:cubicBezTo>
                    <a:cubicBezTo>
                      <a:pt x="24" y="1"/>
                      <a:pt x="22" y="0"/>
                      <a:pt x="21" y="0"/>
                    </a:cubicBezTo>
                    <a:cubicBezTo>
                      <a:pt x="15" y="5"/>
                      <a:pt x="8" y="9"/>
                      <a:pt x="1" y="13"/>
                    </a:cubicBezTo>
                    <a:cubicBezTo>
                      <a:pt x="0" y="14"/>
                      <a:pt x="2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599"/>
              <p:cNvSpPr/>
              <p:nvPr/>
            </p:nvSpPr>
            <p:spPr bwMode="auto">
              <a:xfrm>
                <a:off x="4663" y="1018"/>
                <a:ext cx="123" cy="30"/>
              </a:xfrm>
              <a:custGeom>
                <a:avLst/>
                <a:gdLst>
                  <a:gd name="T0" fmla="*/ 3 w 224"/>
                  <a:gd name="T1" fmla="*/ 53 h 54"/>
                  <a:gd name="T2" fmla="*/ 223 w 224"/>
                  <a:gd name="T3" fmla="*/ 2 h 54"/>
                  <a:gd name="T4" fmla="*/ 222 w 224"/>
                  <a:gd name="T5" fmla="*/ 1 h 54"/>
                  <a:gd name="T6" fmla="*/ 1 w 224"/>
                  <a:gd name="T7" fmla="*/ 53 h 54"/>
                  <a:gd name="T8" fmla="*/ 3 w 224"/>
                  <a:gd name="T9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54">
                    <a:moveTo>
                      <a:pt x="3" y="53"/>
                    </a:moveTo>
                    <a:cubicBezTo>
                      <a:pt x="74" y="23"/>
                      <a:pt x="145" y="1"/>
                      <a:pt x="223" y="2"/>
                    </a:cubicBezTo>
                    <a:cubicBezTo>
                      <a:pt x="224" y="2"/>
                      <a:pt x="222" y="1"/>
                      <a:pt x="222" y="1"/>
                    </a:cubicBezTo>
                    <a:cubicBezTo>
                      <a:pt x="144" y="0"/>
                      <a:pt x="71" y="22"/>
                      <a:pt x="1" y="53"/>
                    </a:cubicBezTo>
                    <a:cubicBezTo>
                      <a:pt x="0" y="53"/>
                      <a:pt x="3" y="54"/>
                      <a:pt x="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600"/>
              <p:cNvSpPr/>
              <p:nvPr/>
            </p:nvSpPr>
            <p:spPr bwMode="auto">
              <a:xfrm>
                <a:off x="4685" y="1021"/>
                <a:ext cx="107" cy="30"/>
              </a:xfrm>
              <a:custGeom>
                <a:avLst/>
                <a:gdLst>
                  <a:gd name="T0" fmla="*/ 4 w 195"/>
                  <a:gd name="T1" fmla="*/ 54 h 55"/>
                  <a:gd name="T2" fmla="*/ 193 w 195"/>
                  <a:gd name="T3" fmla="*/ 1 h 55"/>
                  <a:gd name="T4" fmla="*/ 192 w 195"/>
                  <a:gd name="T5" fmla="*/ 0 h 55"/>
                  <a:gd name="T6" fmla="*/ 1 w 195"/>
                  <a:gd name="T7" fmla="*/ 53 h 55"/>
                  <a:gd name="T8" fmla="*/ 4 w 195"/>
                  <a:gd name="T9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55">
                    <a:moveTo>
                      <a:pt x="4" y="54"/>
                    </a:moveTo>
                    <a:cubicBezTo>
                      <a:pt x="64" y="26"/>
                      <a:pt x="127" y="2"/>
                      <a:pt x="193" y="1"/>
                    </a:cubicBezTo>
                    <a:cubicBezTo>
                      <a:pt x="195" y="1"/>
                      <a:pt x="193" y="0"/>
                      <a:pt x="192" y="0"/>
                    </a:cubicBezTo>
                    <a:cubicBezTo>
                      <a:pt x="126" y="1"/>
                      <a:pt x="61" y="25"/>
                      <a:pt x="1" y="53"/>
                    </a:cubicBezTo>
                    <a:cubicBezTo>
                      <a:pt x="0" y="54"/>
                      <a:pt x="4" y="55"/>
                      <a:pt x="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601"/>
              <p:cNvSpPr/>
              <p:nvPr/>
            </p:nvSpPr>
            <p:spPr bwMode="auto">
              <a:xfrm>
                <a:off x="4631" y="1065"/>
                <a:ext cx="29" cy="19"/>
              </a:xfrm>
              <a:custGeom>
                <a:avLst/>
                <a:gdLst>
                  <a:gd name="T0" fmla="*/ 3 w 53"/>
                  <a:gd name="T1" fmla="*/ 35 h 35"/>
                  <a:gd name="T2" fmla="*/ 52 w 53"/>
                  <a:gd name="T3" fmla="*/ 2 h 35"/>
                  <a:gd name="T4" fmla="*/ 49 w 53"/>
                  <a:gd name="T5" fmla="*/ 1 h 35"/>
                  <a:gd name="T6" fmla="*/ 1 w 53"/>
                  <a:gd name="T7" fmla="*/ 33 h 35"/>
                  <a:gd name="T8" fmla="*/ 3 w 5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5">
                    <a:moveTo>
                      <a:pt x="3" y="35"/>
                    </a:moveTo>
                    <a:cubicBezTo>
                      <a:pt x="18" y="24"/>
                      <a:pt x="36" y="12"/>
                      <a:pt x="52" y="2"/>
                    </a:cubicBezTo>
                    <a:cubicBezTo>
                      <a:pt x="53" y="1"/>
                      <a:pt x="50" y="0"/>
                      <a:pt x="49" y="1"/>
                    </a:cubicBezTo>
                    <a:cubicBezTo>
                      <a:pt x="32" y="11"/>
                      <a:pt x="17" y="22"/>
                      <a:pt x="1" y="33"/>
                    </a:cubicBezTo>
                    <a:cubicBezTo>
                      <a:pt x="0" y="34"/>
                      <a:pt x="2" y="35"/>
                      <a:pt x="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602"/>
              <p:cNvSpPr/>
              <p:nvPr/>
            </p:nvSpPr>
            <p:spPr bwMode="auto">
              <a:xfrm>
                <a:off x="4615" y="1089"/>
                <a:ext cx="9" cy="8"/>
              </a:xfrm>
              <a:custGeom>
                <a:avLst/>
                <a:gdLst>
                  <a:gd name="T0" fmla="*/ 1 w 17"/>
                  <a:gd name="T1" fmla="*/ 14 h 15"/>
                  <a:gd name="T2" fmla="*/ 16 w 17"/>
                  <a:gd name="T3" fmla="*/ 2 h 15"/>
                  <a:gd name="T4" fmla="*/ 14 w 17"/>
                  <a:gd name="T5" fmla="*/ 1 h 15"/>
                  <a:gd name="T6" fmla="*/ 1 w 17"/>
                  <a:gd name="T7" fmla="*/ 12 h 15"/>
                  <a:gd name="T8" fmla="*/ 1 w 17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" y="14"/>
                    </a:moveTo>
                    <a:cubicBezTo>
                      <a:pt x="5" y="11"/>
                      <a:pt x="12" y="5"/>
                      <a:pt x="16" y="2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10" y="4"/>
                      <a:pt x="5" y="8"/>
                      <a:pt x="1" y="12"/>
                    </a:cubicBezTo>
                    <a:cubicBezTo>
                      <a:pt x="0" y="12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603"/>
              <p:cNvSpPr/>
              <p:nvPr/>
            </p:nvSpPr>
            <p:spPr bwMode="auto">
              <a:xfrm>
                <a:off x="4703" y="1023"/>
                <a:ext cx="97" cy="30"/>
              </a:xfrm>
              <a:custGeom>
                <a:avLst/>
                <a:gdLst>
                  <a:gd name="T0" fmla="*/ 2 w 176"/>
                  <a:gd name="T1" fmla="*/ 55 h 55"/>
                  <a:gd name="T2" fmla="*/ 175 w 176"/>
                  <a:gd name="T3" fmla="*/ 3 h 55"/>
                  <a:gd name="T4" fmla="*/ 174 w 176"/>
                  <a:gd name="T5" fmla="*/ 2 h 55"/>
                  <a:gd name="T6" fmla="*/ 1 w 176"/>
                  <a:gd name="T7" fmla="*/ 54 h 55"/>
                  <a:gd name="T8" fmla="*/ 2 w 17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55">
                    <a:moveTo>
                      <a:pt x="2" y="55"/>
                    </a:moveTo>
                    <a:cubicBezTo>
                      <a:pt x="55" y="24"/>
                      <a:pt x="112" y="1"/>
                      <a:pt x="175" y="3"/>
                    </a:cubicBezTo>
                    <a:cubicBezTo>
                      <a:pt x="176" y="3"/>
                      <a:pt x="176" y="2"/>
                      <a:pt x="174" y="2"/>
                    </a:cubicBezTo>
                    <a:cubicBezTo>
                      <a:pt x="111" y="0"/>
                      <a:pt x="54" y="22"/>
                      <a:pt x="1" y="54"/>
                    </a:cubicBezTo>
                    <a:cubicBezTo>
                      <a:pt x="0" y="54"/>
                      <a:pt x="2" y="55"/>
                      <a:pt x="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604"/>
              <p:cNvSpPr/>
              <p:nvPr/>
            </p:nvSpPr>
            <p:spPr bwMode="auto">
              <a:xfrm>
                <a:off x="4642" y="1068"/>
                <a:ext cx="39" cy="24"/>
              </a:xfrm>
              <a:custGeom>
                <a:avLst/>
                <a:gdLst>
                  <a:gd name="T0" fmla="*/ 3 w 70"/>
                  <a:gd name="T1" fmla="*/ 42 h 43"/>
                  <a:gd name="T2" fmla="*/ 69 w 70"/>
                  <a:gd name="T3" fmla="*/ 1 h 43"/>
                  <a:gd name="T4" fmla="*/ 66 w 70"/>
                  <a:gd name="T5" fmla="*/ 0 h 43"/>
                  <a:gd name="T6" fmla="*/ 1 w 70"/>
                  <a:gd name="T7" fmla="*/ 41 h 43"/>
                  <a:gd name="T8" fmla="*/ 3 w 70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3">
                    <a:moveTo>
                      <a:pt x="3" y="42"/>
                    </a:moveTo>
                    <a:cubicBezTo>
                      <a:pt x="24" y="28"/>
                      <a:pt x="47" y="15"/>
                      <a:pt x="69" y="1"/>
                    </a:cubicBezTo>
                    <a:cubicBezTo>
                      <a:pt x="70" y="0"/>
                      <a:pt x="66" y="0"/>
                      <a:pt x="66" y="0"/>
                    </a:cubicBezTo>
                    <a:cubicBezTo>
                      <a:pt x="44" y="14"/>
                      <a:pt x="22" y="27"/>
                      <a:pt x="1" y="41"/>
                    </a:cubicBezTo>
                    <a:cubicBezTo>
                      <a:pt x="0" y="42"/>
                      <a:pt x="2" y="43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605"/>
              <p:cNvSpPr/>
              <p:nvPr/>
            </p:nvSpPr>
            <p:spPr bwMode="auto">
              <a:xfrm>
                <a:off x="4623" y="1098"/>
                <a:ext cx="10" cy="7"/>
              </a:xfrm>
              <a:custGeom>
                <a:avLst/>
                <a:gdLst>
                  <a:gd name="T0" fmla="*/ 4 w 18"/>
                  <a:gd name="T1" fmla="*/ 11 h 12"/>
                  <a:gd name="T2" fmla="*/ 17 w 18"/>
                  <a:gd name="T3" fmla="*/ 2 h 12"/>
                  <a:gd name="T4" fmla="*/ 15 w 18"/>
                  <a:gd name="T5" fmla="*/ 0 h 12"/>
                  <a:gd name="T6" fmla="*/ 1 w 18"/>
                  <a:gd name="T7" fmla="*/ 11 h 12"/>
                  <a:gd name="T8" fmla="*/ 4 w 18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4" y="11"/>
                    </a:moveTo>
                    <a:cubicBezTo>
                      <a:pt x="8" y="8"/>
                      <a:pt x="13" y="5"/>
                      <a:pt x="17" y="2"/>
                    </a:cubicBezTo>
                    <a:cubicBezTo>
                      <a:pt x="18" y="1"/>
                      <a:pt x="16" y="0"/>
                      <a:pt x="15" y="0"/>
                    </a:cubicBezTo>
                    <a:cubicBezTo>
                      <a:pt x="11" y="3"/>
                      <a:pt x="5" y="7"/>
                      <a:pt x="1" y="11"/>
                    </a:cubicBezTo>
                    <a:cubicBezTo>
                      <a:pt x="0" y="11"/>
                      <a:pt x="3" y="12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606"/>
              <p:cNvSpPr/>
              <p:nvPr/>
            </p:nvSpPr>
            <p:spPr bwMode="auto">
              <a:xfrm>
                <a:off x="4719" y="1026"/>
                <a:ext cx="88" cy="27"/>
              </a:xfrm>
              <a:custGeom>
                <a:avLst/>
                <a:gdLst>
                  <a:gd name="T0" fmla="*/ 4 w 160"/>
                  <a:gd name="T1" fmla="*/ 49 h 49"/>
                  <a:gd name="T2" fmla="*/ 159 w 160"/>
                  <a:gd name="T3" fmla="*/ 1 h 49"/>
                  <a:gd name="T4" fmla="*/ 157 w 160"/>
                  <a:gd name="T5" fmla="*/ 1 h 49"/>
                  <a:gd name="T6" fmla="*/ 1 w 160"/>
                  <a:gd name="T7" fmla="*/ 49 h 49"/>
                  <a:gd name="T8" fmla="*/ 4 w 160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49">
                    <a:moveTo>
                      <a:pt x="4" y="49"/>
                    </a:moveTo>
                    <a:cubicBezTo>
                      <a:pt x="50" y="19"/>
                      <a:pt x="104" y="4"/>
                      <a:pt x="159" y="1"/>
                    </a:cubicBezTo>
                    <a:cubicBezTo>
                      <a:pt x="160" y="1"/>
                      <a:pt x="158" y="0"/>
                      <a:pt x="157" y="1"/>
                    </a:cubicBezTo>
                    <a:cubicBezTo>
                      <a:pt x="102" y="3"/>
                      <a:pt x="47" y="18"/>
                      <a:pt x="1" y="49"/>
                    </a:cubicBezTo>
                    <a:cubicBezTo>
                      <a:pt x="0" y="49"/>
                      <a:pt x="4" y="49"/>
                      <a:pt x="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" name="Freeform 608"/>
            <p:cNvSpPr/>
            <p:nvPr/>
          </p:nvSpPr>
          <p:spPr bwMode="auto">
            <a:xfrm>
              <a:off x="7392988" y="1697038"/>
              <a:ext cx="68262" cy="46037"/>
            </a:xfrm>
            <a:custGeom>
              <a:avLst/>
              <a:gdLst>
                <a:gd name="T0" fmla="*/ 2 w 79"/>
                <a:gd name="T1" fmla="*/ 53 h 53"/>
                <a:gd name="T2" fmla="*/ 78 w 79"/>
                <a:gd name="T3" fmla="*/ 2 h 53"/>
                <a:gd name="T4" fmla="*/ 75 w 79"/>
                <a:gd name="T5" fmla="*/ 1 h 53"/>
                <a:gd name="T6" fmla="*/ 0 w 79"/>
                <a:gd name="T7" fmla="*/ 52 h 53"/>
                <a:gd name="T8" fmla="*/ 2 w 7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2" y="53"/>
                  </a:moveTo>
                  <a:cubicBezTo>
                    <a:pt x="28" y="39"/>
                    <a:pt x="55" y="21"/>
                    <a:pt x="78" y="2"/>
                  </a:cubicBezTo>
                  <a:cubicBezTo>
                    <a:pt x="79" y="2"/>
                    <a:pt x="76" y="0"/>
                    <a:pt x="75" y="1"/>
                  </a:cubicBezTo>
                  <a:cubicBezTo>
                    <a:pt x="52" y="19"/>
                    <a:pt x="26" y="38"/>
                    <a:pt x="0" y="52"/>
                  </a:cubicBezTo>
                  <a:cubicBezTo>
                    <a:pt x="0" y="52"/>
                    <a:pt x="1" y="53"/>
                    <a:pt x="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09"/>
            <p:cNvSpPr/>
            <p:nvPr/>
          </p:nvSpPr>
          <p:spPr bwMode="auto">
            <a:xfrm>
              <a:off x="7519988" y="1633538"/>
              <a:ext cx="122237" cy="41275"/>
            </a:xfrm>
            <a:custGeom>
              <a:avLst/>
              <a:gdLst>
                <a:gd name="T0" fmla="*/ 3 w 140"/>
                <a:gd name="T1" fmla="*/ 47 h 48"/>
                <a:gd name="T2" fmla="*/ 138 w 140"/>
                <a:gd name="T3" fmla="*/ 2 h 48"/>
                <a:gd name="T4" fmla="*/ 137 w 140"/>
                <a:gd name="T5" fmla="*/ 1 h 48"/>
                <a:gd name="T6" fmla="*/ 1 w 140"/>
                <a:gd name="T7" fmla="*/ 46 h 48"/>
                <a:gd name="T8" fmla="*/ 3 w 140"/>
                <a:gd name="T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8">
                  <a:moveTo>
                    <a:pt x="3" y="47"/>
                  </a:moveTo>
                  <a:cubicBezTo>
                    <a:pt x="44" y="20"/>
                    <a:pt x="90" y="6"/>
                    <a:pt x="138" y="2"/>
                  </a:cubicBezTo>
                  <a:cubicBezTo>
                    <a:pt x="140" y="2"/>
                    <a:pt x="138" y="0"/>
                    <a:pt x="137" y="1"/>
                  </a:cubicBezTo>
                  <a:cubicBezTo>
                    <a:pt x="88" y="4"/>
                    <a:pt x="42" y="19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10"/>
            <p:cNvSpPr/>
            <p:nvPr/>
          </p:nvSpPr>
          <p:spPr bwMode="auto">
            <a:xfrm>
              <a:off x="7432675" y="1698625"/>
              <a:ext cx="57150" cy="42862"/>
            </a:xfrm>
            <a:custGeom>
              <a:avLst/>
              <a:gdLst>
                <a:gd name="T0" fmla="*/ 3 w 65"/>
                <a:gd name="T1" fmla="*/ 49 h 49"/>
                <a:gd name="T2" fmla="*/ 64 w 65"/>
                <a:gd name="T3" fmla="*/ 2 h 49"/>
                <a:gd name="T4" fmla="*/ 63 w 65"/>
                <a:gd name="T5" fmla="*/ 1 h 49"/>
                <a:gd name="T6" fmla="*/ 1 w 65"/>
                <a:gd name="T7" fmla="*/ 47 h 49"/>
                <a:gd name="T8" fmla="*/ 3 w 6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9">
                  <a:moveTo>
                    <a:pt x="3" y="49"/>
                  </a:moveTo>
                  <a:cubicBezTo>
                    <a:pt x="26" y="37"/>
                    <a:pt x="45" y="20"/>
                    <a:pt x="64" y="2"/>
                  </a:cubicBezTo>
                  <a:cubicBezTo>
                    <a:pt x="65" y="1"/>
                    <a:pt x="63" y="0"/>
                    <a:pt x="63" y="1"/>
                  </a:cubicBezTo>
                  <a:cubicBezTo>
                    <a:pt x="43" y="18"/>
                    <a:pt x="25" y="36"/>
                    <a:pt x="1" y="47"/>
                  </a:cubicBezTo>
                  <a:cubicBezTo>
                    <a:pt x="0" y="48"/>
                    <a:pt x="2" y="49"/>
                    <a:pt x="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11"/>
            <p:cNvSpPr/>
            <p:nvPr/>
          </p:nvSpPr>
          <p:spPr bwMode="auto">
            <a:xfrm>
              <a:off x="7545388" y="1635125"/>
              <a:ext cx="122237" cy="39687"/>
            </a:xfrm>
            <a:custGeom>
              <a:avLst/>
              <a:gdLst>
                <a:gd name="T0" fmla="*/ 2 w 139"/>
                <a:gd name="T1" fmla="*/ 44 h 45"/>
                <a:gd name="T2" fmla="*/ 138 w 139"/>
                <a:gd name="T3" fmla="*/ 7 h 45"/>
                <a:gd name="T4" fmla="*/ 137 w 139"/>
                <a:gd name="T5" fmla="*/ 6 h 45"/>
                <a:gd name="T6" fmla="*/ 0 w 139"/>
                <a:gd name="T7" fmla="*/ 43 h 45"/>
                <a:gd name="T8" fmla="*/ 2 w 139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5">
                  <a:moveTo>
                    <a:pt x="2" y="44"/>
                  </a:moveTo>
                  <a:cubicBezTo>
                    <a:pt x="42" y="17"/>
                    <a:pt x="89" y="1"/>
                    <a:pt x="138" y="7"/>
                  </a:cubicBezTo>
                  <a:cubicBezTo>
                    <a:pt x="139" y="7"/>
                    <a:pt x="138" y="6"/>
                    <a:pt x="137" y="6"/>
                  </a:cubicBezTo>
                  <a:cubicBezTo>
                    <a:pt x="88" y="0"/>
                    <a:pt x="40" y="16"/>
                    <a:pt x="0" y="43"/>
                  </a:cubicBezTo>
                  <a:cubicBezTo>
                    <a:pt x="0" y="44"/>
                    <a:pt x="2" y="45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12"/>
            <p:cNvSpPr/>
            <p:nvPr/>
          </p:nvSpPr>
          <p:spPr bwMode="auto">
            <a:xfrm>
              <a:off x="7477125" y="1701800"/>
              <a:ext cx="38100" cy="34925"/>
            </a:xfrm>
            <a:custGeom>
              <a:avLst/>
              <a:gdLst>
                <a:gd name="T0" fmla="*/ 3 w 44"/>
                <a:gd name="T1" fmla="*/ 39 h 40"/>
                <a:gd name="T2" fmla="*/ 43 w 44"/>
                <a:gd name="T3" fmla="*/ 2 h 40"/>
                <a:gd name="T4" fmla="*/ 41 w 44"/>
                <a:gd name="T5" fmla="*/ 1 h 40"/>
                <a:gd name="T6" fmla="*/ 1 w 44"/>
                <a:gd name="T7" fmla="*/ 38 h 40"/>
                <a:gd name="T8" fmla="*/ 3 w 44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0">
                  <a:moveTo>
                    <a:pt x="3" y="39"/>
                  </a:moveTo>
                  <a:cubicBezTo>
                    <a:pt x="18" y="28"/>
                    <a:pt x="30" y="15"/>
                    <a:pt x="43" y="2"/>
                  </a:cubicBezTo>
                  <a:cubicBezTo>
                    <a:pt x="44" y="1"/>
                    <a:pt x="42" y="0"/>
                    <a:pt x="41" y="1"/>
                  </a:cubicBezTo>
                  <a:cubicBezTo>
                    <a:pt x="28" y="14"/>
                    <a:pt x="16" y="27"/>
                    <a:pt x="1" y="38"/>
                  </a:cubicBezTo>
                  <a:cubicBezTo>
                    <a:pt x="0" y="39"/>
                    <a:pt x="2" y="40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13"/>
            <p:cNvSpPr/>
            <p:nvPr/>
          </p:nvSpPr>
          <p:spPr bwMode="auto">
            <a:xfrm>
              <a:off x="7561263" y="1647825"/>
              <a:ext cx="50800" cy="26987"/>
            </a:xfrm>
            <a:custGeom>
              <a:avLst/>
              <a:gdLst>
                <a:gd name="T0" fmla="*/ 3 w 58"/>
                <a:gd name="T1" fmla="*/ 29 h 30"/>
                <a:gd name="T2" fmla="*/ 57 w 58"/>
                <a:gd name="T3" fmla="*/ 2 h 30"/>
                <a:gd name="T4" fmla="*/ 55 w 58"/>
                <a:gd name="T5" fmla="*/ 1 h 30"/>
                <a:gd name="T6" fmla="*/ 1 w 58"/>
                <a:gd name="T7" fmla="*/ 28 h 30"/>
                <a:gd name="T8" fmla="*/ 3 w 58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0">
                  <a:moveTo>
                    <a:pt x="3" y="29"/>
                  </a:moveTo>
                  <a:cubicBezTo>
                    <a:pt x="18" y="16"/>
                    <a:pt x="37" y="7"/>
                    <a:pt x="57" y="2"/>
                  </a:cubicBezTo>
                  <a:cubicBezTo>
                    <a:pt x="58" y="2"/>
                    <a:pt x="56" y="0"/>
                    <a:pt x="55" y="1"/>
                  </a:cubicBezTo>
                  <a:cubicBezTo>
                    <a:pt x="36" y="6"/>
                    <a:pt x="16" y="14"/>
                    <a:pt x="1" y="28"/>
                  </a:cubicBezTo>
                  <a:cubicBezTo>
                    <a:pt x="0" y="29"/>
                    <a:pt x="2" y="30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14"/>
            <p:cNvSpPr/>
            <p:nvPr/>
          </p:nvSpPr>
          <p:spPr bwMode="auto">
            <a:xfrm>
              <a:off x="7524750" y="1701800"/>
              <a:ext cx="15875" cy="28575"/>
            </a:xfrm>
            <a:custGeom>
              <a:avLst/>
              <a:gdLst>
                <a:gd name="T0" fmla="*/ 3 w 17"/>
                <a:gd name="T1" fmla="*/ 31 h 32"/>
                <a:gd name="T2" fmla="*/ 17 w 17"/>
                <a:gd name="T3" fmla="*/ 1 h 32"/>
                <a:gd name="T4" fmla="*/ 15 w 17"/>
                <a:gd name="T5" fmla="*/ 1 h 32"/>
                <a:gd name="T6" fmla="*/ 1 w 17"/>
                <a:gd name="T7" fmla="*/ 30 h 32"/>
                <a:gd name="T8" fmla="*/ 3 w 17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3" y="31"/>
                  </a:moveTo>
                  <a:cubicBezTo>
                    <a:pt x="7" y="21"/>
                    <a:pt x="12" y="11"/>
                    <a:pt x="17" y="1"/>
                  </a:cubicBezTo>
                  <a:cubicBezTo>
                    <a:pt x="17" y="1"/>
                    <a:pt x="15" y="0"/>
                    <a:pt x="15" y="1"/>
                  </a:cubicBezTo>
                  <a:cubicBezTo>
                    <a:pt x="9" y="10"/>
                    <a:pt x="5" y="20"/>
                    <a:pt x="1" y="30"/>
                  </a:cubicBezTo>
                  <a:cubicBezTo>
                    <a:pt x="0" y="31"/>
                    <a:pt x="3" y="32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15"/>
            <p:cNvSpPr/>
            <p:nvPr/>
          </p:nvSpPr>
          <p:spPr bwMode="auto">
            <a:xfrm>
              <a:off x="7335838" y="1595438"/>
              <a:ext cx="223837" cy="34925"/>
            </a:xfrm>
            <a:custGeom>
              <a:avLst/>
              <a:gdLst>
                <a:gd name="T0" fmla="*/ 2 w 255"/>
                <a:gd name="T1" fmla="*/ 39 h 40"/>
                <a:gd name="T2" fmla="*/ 253 w 255"/>
                <a:gd name="T3" fmla="*/ 6 h 40"/>
                <a:gd name="T4" fmla="*/ 252 w 255"/>
                <a:gd name="T5" fmla="*/ 5 h 40"/>
                <a:gd name="T6" fmla="*/ 0 w 255"/>
                <a:gd name="T7" fmla="*/ 39 h 40"/>
                <a:gd name="T8" fmla="*/ 2 w 255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0">
                  <a:moveTo>
                    <a:pt x="2" y="39"/>
                  </a:moveTo>
                  <a:cubicBezTo>
                    <a:pt x="82" y="7"/>
                    <a:pt x="168" y="1"/>
                    <a:pt x="253" y="6"/>
                  </a:cubicBezTo>
                  <a:cubicBezTo>
                    <a:pt x="255" y="6"/>
                    <a:pt x="253" y="6"/>
                    <a:pt x="252" y="5"/>
                  </a:cubicBezTo>
                  <a:cubicBezTo>
                    <a:pt x="167" y="0"/>
                    <a:pt x="80" y="6"/>
                    <a:pt x="0" y="39"/>
                  </a:cubicBezTo>
                  <a:cubicBezTo>
                    <a:pt x="0" y="39"/>
                    <a:pt x="2" y="40"/>
                    <a:pt x="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16"/>
            <p:cNvSpPr/>
            <p:nvPr/>
          </p:nvSpPr>
          <p:spPr bwMode="auto">
            <a:xfrm>
              <a:off x="7118350" y="1660525"/>
              <a:ext cx="157162" cy="117475"/>
            </a:xfrm>
            <a:custGeom>
              <a:avLst/>
              <a:gdLst>
                <a:gd name="T0" fmla="*/ 5 w 180"/>
                <a:gd name="T1" fmla="*/ 134 h 136"/>
                <a:gd name="T2" fmla="*/ 179 w 180"/>
                <a:gd name="T3" fmla="*/ 1 h 136"/>
                <a:gd name="T4" fmla="*/ 177 w 180"/>
                <a:gd name="T5" fmla="*/ 0 h 136"/>
                <a:gd name="T6" fmla="*/ 1 w 180"/>
                <a:gd name="T7" fmla="*/ 136 h 136"/>
                <a:gd name="T8" fmla="*/ 5 w 180"/>
                <a:gd name="T9" fmla="*/ 1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6">
                  <a:moveTo>
                    <a:pt x="5" y="134"/>
                  </a:moveTo>
                  <a:cubicBezTo>
                    <a:pt x="55" y="82"/>
                    <a:pt x="118" y="38"/>
                    <a:pt x="179" y="1"/>
                  </a:cubicBezTo>
                  <a:cubicBezTo>
                    <a:pt x="180" y="0"/>
                    <a:pt x="177" y="0"/>
                    <a:pt x="177" y="0"/>
                  </a:cubicBezTo>
                  <a:cubicBezTo>
                    <a:pt x="115" y="38"/>
                    <a:pt x="51" y="83"/>
                    <a:pt x="1" y="136"/>
                  </a:cubicBezTo>
                  <a:cubicBezTo>
                    <a:pt x="0" y="136"/>
                    <a:pt x="4" y="135"/>
                    <a:pt x="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17"/>
            <p:cNvSpPr/>
            <p:nvPr/>
          </p:nvSpPr>
          <p:spPr bwMode="auto">
            <a:xfrm>
              <a:off x="7342188" y="1582738"/>
              <a:ext cx="201612" cy="26987"/>
            </a:xfrm>
            <a:custGeom>
              <a:avLst/>
              <a:gdLst>
                <a:gd name="T0" fmla="*/ 1 w 231"/>
                <a:gd name="T1" fmla="*/ 31 h 31"/>
                <a:gd name="T2" fmla="*/ 229 w 231"/>
                <a:gd name="T3" fmla="*/ 12 h 31"/>
                <a:gd name="T4" fmla="*/ 229 w 231"/>
                <a:gd name="T5" fmla="*/ 11 h 31"/>
                <a:gd name="T6" fmla="*/ 1 w 231"/>
                <a:gd name="T7" fmla="*/ 30 h 31"/>
                <a:gd name="T8" fmla="*/ 1 w 2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1">
                  <a:moveTo>
                    <a:pt x="1" y="31"/>
                  </a:moveTo>
                  <a:cubicBezTo>
                    <a:pt x="75" y="8"/>
                    <a:pt x="153" y="1"/>
                    <a:pt x="229" y="12"/>
                  </a:cubicBezTo>
                  <a:cubicBezTo>
                    <a:pt x="231" y="12"/>
                    <a:pt x="230" y="11"/>
                    <a:pt x="229" y="11"/>
                  </a:cubicBezTo>
                  <a:cubicBezTo>
                    <a:pt x="152" y="0"/>
                    <a:pt x="75" y="6"/>
                    <a:pt x="1" y="30"/>
                  </a:cubicBezTo>
                  <a:cubicBezTo>
                    <a:pt x="0" y="30"/>
                    <a:pt x="1" y="31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8"/>
            <p:cNvSpPr/>
            <p:nvPr/>
          </p:nvSpPr>
          <p:spPr bwMode="auto">
            <a:xfrm>
              <a:off x="7285038" y="1625600"/>
              <a:ext cx="15875" cy="6350"/>
            </a:xfrm>
            <a:custGeom>
              <a:avLst/>
              <a:gdLst>
                <a:gd name="T0" fmla="*/ 3 w 18"/>
                <a:gd name="T1" fmla="*/ 8 h 8"/>
                <a:gd name="T2" fmla="*/ 17 w 18"/>
                <a:gd name="T3" fmla="*/ 1 h 8"/>
                <a:gd name="T4" fmla="*/ 16 w 18"/>
                <a:gd name="T5" fmla="*/ 0 h 8"/>
                <a:gd name="T6" fmla="*/ 1 w 18"/>
                <a:gd name="T7" fmla="*/ 7 h 8"/>
                <a:gd name="T8" fmla="*/ 3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3" y="8"/>
                  </a:moveTo>
                  <a:cubicBezTo>
                    <a:pt x="8" y="6"/>
                    <a:pt x="13" y="3"/>
                    <a:pt x="17" y="1"/>
                  </a:cubicBezTo>
                  <a:cubicBezTo>
                    <a:pt x="18" y="1"/>
                    <a:pt x="16" y="0"/>
                    <a:pt x="16" y="0"/>
                  </a:cubicBezTo>
                  <a:cubicBezTo>
                    <a:pt x="11" y="3"/>
                    <a:pt x="6" y="5"/>
                    <a:pt x="1" y="7"/>
                  </a:cubicBezTo>
                  <a:cubicBezTo>
                    <a:pt x="0" y="7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9"/>
            <p:cNvSpPr/>
            <p:nvPr/>
          </p:nvSpPr>
          <p:spPr bwMode="auto">
            <a:xfrm>
              <a:off x="7061200" y="1647825"/>
              <a:ext cx="190500" cy="133350"/>
            </a:xfrm>
            <a:custGeom>
              <a:avLst/>
              <a:gdLst>
                <a:gd name="T0" fmla="*/ 2 w 217"/>
                <a:gd name="T1" fmla="*/ 151 h 152"/>
                <a:gd name="T2" fmla="*/ 217 w 217"/>
                <a:gd name="T3" fmla="*/ 2 h 152"/>
                <a:gd name="T4" fmla="*/ 215 w 217"/>
                <a:gd name="T5" fmla="*/ 0 h 152"/>
                <a:gd name="T6" fmla="*/ 0 w 217"/>
                <a:gd name="T7" fmla="*/ 150 h 152"/>
                <a:gd name="T8" fmla="*/ 2 w 217"/>
                <a:gd name="T9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2">
                  <a:moveTo>
                    <a:pt x="2" y="151"/>
                  </a:moveTo>
                  <a:cubicBezTo>
                    <a:pt x="70" y="97"/>
                    <a:pt x="141" y="43"/>
                    <a:pt x="217" y="2"/>
                  </a:cubicBezTo>
                  <a:cubicBezTo>
                    <a:pt x="217" y="2"/>
                    <a:pt x="215" y="0"/>
                    <a:pt x="215" y="0"/>
                  </a:cubicBezTo>
                  <a:cubicBezTo>
                    <a:pt x="138" y="42"/>
                    <a:pt x="68" y="96"/>
                    <a:pt x="0" y="150"/>
                  </a:cubicBezTo>
                  <a:cubicBezTo>
                    <a:pt x="0" y="151"/>
                    <a:pt x="2" y="152"/>
                    <a:pt x="2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0"/>
            <p:cNvSpPr/>
            <p:nvPr/>
          </p:nvSpPr>
          <p:spPr bwMode="auto">
            <a:xfrm>
              <a:off x="7342188" y="1576388"/>
              <a:ext cx="190500" cy="17462"/>
            </a:xfrm>
            <a:custGeom>
              <a:avLst/>
              <a:gdLst>
                <a:gd name="T0" fmla="*/ 1 w 218"/>
                <a:gd name="T1" fmla="*/ 21 h 21"/>
                <a:gd name="T2" fmla="*/ 217 w 218"/>
                <a:gd name="T3" fmla="*/ 14 h 21"/>
                <a:gd name="T4" fmla="*/ 216 w 218"/>
                <a:gd name="T5" fmla="*/ 13 h 21"/>
                <a:gd name="T6" fmla="*/ 1 w 218"/>
                <a:gd name="T7" fmla="*/ 19 h 21"/>
                <a:gd name="T8" fmla="*/ 1 w 218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">
                  <a:moveTo>
                    <a:pt x="1" y="21"/>
                  </a:moveTo>
                  <a:cubicBezTo>
                    <a:pt x="71" y="4"/>
                    <a:pt x="146" y="1"/>
                    <a:pt x="217" y="14"/>
                  </a:cubicBezTo>
                  <a:cubicBezTo>
                    <a:pt x="218" y="14"/>
                    <a:pt x="217" y="13"/>
                    <a:pt x="216" y="13"/>
                  </a:cubicBezTo>
                  <a:cubicBezTo>
                    <a:pt x="145" y="0"/>
                    <a:pt x="72" y="2"/>
                    <a:pt x="1" y="19"/>
                  </a:cubicBezTo>
                  <a:cubicBezTo>
                    <a:pt x="0" y="19"/>
                    <a:pt x="1" y="21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21"/>
            <p:cNvSpPr/>
            <p:nvPr/>
          </p:nvSpPr>
          <p:spPr bwMode="auto">
            <a:xfrm>
              <a:off x="7258050" y="1604963"/>
              <a:ext cx="44450" cy="17462"/>
            </a:xfrm>
            <a:custGeom>
              <a:avLst/>
              <a:gdLst>
                <a:gd name="T0" fmla="*/ 3 w 51"/>
                <a:gd name="T1" fmla="*/ 20 h 20"/>
                <a:gd name="T2" fmla="*/ 49 w 51"/>
                <a:gd name="T3" fmla="*/ 2 h 20"/>
                <a:gd name="T4" fmla="*/ 50 w 51"/>
                <a:gd name="T5" fmla="*/ 0 h 20"/>
                <a:gd name="T6" fmla="*/ 1 w 51"/>
                <a:gd name="T7" fmla="*/ 19 h 20"/>
                <a:gd name="T8" fmla="*/ 3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3" y="20"/>
                  </a:moveTo>
                  <a:cubicBezTo>
                    <a:pt x="18" y="13"/>
                    <a:pt x="34" y="7"/>
                    <a:pt x="49" y="2"/>
                  </a:cubicBezTo>
                  <a:cubicBezTo>
                    <a:pt x="50" y="1"/>
                    <a:pt x="51" y="0"/>
                    <a:pt x="50" y="0"/>
                  </a:cubicBezTo>
                  <a:cubicBezTo>
                    <a:pt x="34" y="5"/>
                    <a:pt x="16" y="12"/>
                    <a:pt x="1" y="19"/>
                  </a:cubicBezTo>
                  <a:cubicBezTo>
                    <a:pt x="0" y="19"/>
                    <a:pt x="2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22"/>
            <p:cNvSpPr/>
            <p:nvPr/>
          </p:nvSpPr>
          <p:spPr bwMode="auto">
            <a:xfrm>
              <a:off x="7027863" y="1636713"/>
              <a:ext cx="201612" cy="114300"/>
            </a:xfrm>
            <a:custGeom>
              <a:avLst/>
              <a:gdLst>
                <a:gd name="T0" fmla="*/ 3 w 231"/>
                <a:gd name="T1" fmla="*/ 132 h 132"/>
                <a:gd name="T2" fmla="*/ 231 w 231"/>
                <a:gd name="T3" fmla="*/ 1 h 132"/>
                <a:gd name="T4" fmla="*/ 229 w 231"/>
                <a:gd name="T5" fmla="*/ 0 h 132"/>
                <a:gd name="T6" fmla="*/ 1 w 231"/>
                <a:gd name="T7" fmla="*/ 131 h 132"/>
                <a:gd name="T8" fmla="*/ 3 w 23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2">
                  <a:moveTo>
                    <a:pt x="3" y="132"/>
                  </a:moveTo>
                  <a:cubicBezTo>
                    <a:pt x="80" y="91"/>
                    <a:pt x="153" y="41"/>
                    <a:pt x="231" y="1"/>
                  </a:cubicBezTo>
                  <a:cubicBezTo>
                    <a:pt x="231" y="1"/>
                    <a:pt x="229" y="0"/>
                    <a:pt x="229" y="0"/>
                  </a:cubicBezTo>
                  <a:cubicBezTo>
                    <a:pt x="150" y="40"/>
                    <a:pt x="78" y="90"/>
                    <a:pt x="1" y="131"/>
                  </a:cubicBezTo>
                  <a:cubicBezTo>
                    <a:pt x="0" y="131"/>
                    <a:pt x="2" y="132"/>
                    <a:pt x="3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23"/>
            <p:cNvSpPr/>
            <p:nvPr/>
          </p:nvSpPr>
          <p:spPr bwMode="auto">
            <a:xfrm>
              <a:off x="6992938" y="1622425"/>
              <a:ext cx="212725" cy="96837"/>
            </a:xfrm>
            <a:custGeom>
              <a:avLst/>
              <a:gdLst>
                <a:gd name="T0" fmla="*/ 243 w 245"/>
                <a:gd name="T1" fmla="*/ 0 h 111"/>
                <a:gd name="T2" fmla="*/ 0 w 245"/>
                <a:gd name="T3" fmla="*/ 110 h 111"/>
                <a:gd name="T4" fmla="*/ 2 w 245"/>
                <a:gd name="T5" fmla="*/ 111 h 111"/>
                <a:gd name="T6" fmla="*/ 245 w 245"/>
                <a:gd name="T7" fmla="*/ 1 h 111"/>
                <a:gd name="T8" fmla="*/ 243 w 245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0">
                  <a:moveTo>
                    <a:pt x="243" y="0"/>
                  </a:moveTo>
                  <a:cubicBezTo>
                    <a:pt x="162" y="38"/>
                    <a:pt x="86" y="85"/>
                    <a:pt x="0" y="110"/>
                  </a:cubicBezTo>
                  <a:cubicBezTo>
                    <a:pt x="0" y="110"/>
                    <a:pt x="2" y="111"/>
                    <a:pt x="2" y="111"/>
                  </a:cubicBezTo>
                  <a:cubicBezTo>
                    <a:pt x="88" y="85"/>
                    <a:pt x="164" y="39"/>
                    <a:pt x="245" y="1"/>
                  </a:cubicBezTo>
                  <a:cubicBezTo>
                    <a:pt x="245" y="0"/>
                    <a:pt x="243" y="0"/>
                    <a:pt x="2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4"/>
            <p:cNvSpPr/>
            <p:nvPr/>
          </p:nvSpPr>
          <p:spPr bwMode="auto">
            <a:xfrm>
              <a:off x="7234238" y="1584325"/>
              <a:ext cx="76200" cy="25400"/>
            </a:xfrm>
            <a:custGeom>
              <a:avLst/>
              <a:gdLst>
                <a:gd name="T0" fmla="*/ 86 w 87"/>
                <a:gd name="T1" fmla="*/ 0 h 28"/>
                <a:gd name="T2" fmla="*/ 1 w 87"/>
                <a:gd name="T3" fmla="*/ 27 h 28"/>
                <a:gd name="T4" fmla="*/ 3 w 87"/>
                <a:gd name="T5" fmla="*/ 28 h 28"/>
                <a:gd name="T6" fmla="*/ 84 w 87"/>
                <a:gd name="T7" fmla="*/ 2 h 28"/>
                <a:gd name="T8" fmla="*/ 86 w 8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8">
                  <a:moveTo>
                    <a:pt x="86" y="0"/>
                  </a:moveTo>
                  <a:cubicBezTo>
                    <a:pt x="58" y="6"/>
                    <a:pt x="27" y="17"/>
                    <a:pt x="1" y="27"/>
                  </a:cubicBezTo>
                  <a:cubicBezTo>
                    <a:pt x="0" y="28"/>
                    <a:pt x="2" y="28"/>
                    <a:pt x="3" y="28"/>
                  </a:cubicBezTo>
                  <a:cubicBezTo>
                    <a:pt x="29" y="17"/>
                    <a:pt x="57" y="8"/>
                    <a:pt x="84" y="2"/>
                  </a:cubicBezTo>
                  <a:cubicBezTo>
                    <a:pt x="85" y="2"/>
                    <a:pt x="8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25"/>
            <p:cNvSpPr/>
            <p:nvPr/>
          </p:nvSpPr>
          <p:spPr bwMode="auto">
            <a:xfrm>
              <a:off x="7339013" y="1571625"/>
              <a:ext cx="177800" cy="9525"/>
            </a:xfrm>
            <a:custGeom>
              <a:avLst/>
              <a:gdLst>
                <a:gd name="T0" fmla="*/ 202 w 205"/>
                <a:gd name="T1" fmla="*/ 9 h 11"/>
                <a:gd name="T2" fmla="*/ 0 w 205"/>
                <a:gd name="T3" fmla="*/ 10 h 11"/>
                <a:gd name="T4" fmla="*/ 1 w 205"/>
                <a:gd name="T5" fmla="*/ 11 h 11"/>
                <a:gd name="T6" fmla="*/ 203 w 205"/>
                <a:gd name="T7" fmla="*/ 10 h 11"/>
                <a:gd name="T8" fmla="*/ 202 w 20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1">
                  <a:moveTo>
                    <a:pt x="202" y="9"/>
                  </a:moveTo>
                  <a:cubicBezTo>
                    <a:pt x="135" y="1"/>
                    <a:pt x="67" y="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68" y="1"/>
                    <a:pt x="136" y="2"/>
                    <a:pt x="203" y="10"/>
                  </a:cubicBezTo>
                  <a:cubicBezTo>
                    <a:pt x="205" y="10"/>
                    <a:pt x="203" y="9"/>
                    <a:pt x="2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6"/>
            <p:cNvSpPr/>
            <p:nvPr/>
          </p:nvSpPr>
          <p:spPr bwMode="auto">
            <a:xfrm>
              <a:off x="6959600" y="1654175"/>
              <a:ext cx="93662" cy="22225"/>
            </a:xfrm>
            <a:custGeom>
              <a:avLst/>
              <a:gdLst>
                <a:gd name="T0" fmla="*/ 106 w 107"/>
                <a:gd name="T1" fmla="*/ 1 h 26"/>
                <a:gd name="T2" fmla="*/ 2 w 107"/>
                <a:gd name="T3" fmla="*/ 23 h 26"/>
                <a:gd name="T4" fmla="*/ 2 w 107"/>
                <a:gd name="T5" fmla="*/ 26 h 26"/>
                <a:gd name="T6" fmla="*/ 104 w 107"/>
                <a:gd name="T7" fmla="*/ 3 h 26"/>
                <a:gd name="T8" fmla="*/ 106 w 107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6">
                  <a:moveTo>
                    <a:pt x="106" y="1"/>
                  </a:moveTo>
                  <a:cubicBezTo>
                    <a:pt x="73" y="12"/>
                    <a:pt x="37" y="22"/>
                    <a:pt x="2" y="23"/>
                  </a:cubicBezTo>
                  <a:cubicBezTo>
                    <a:pt x="0" y="23"/>
                    <a:pt x="1" y="26"/>
                    <a:pt x="2" y="26"/>
                  </a:cubicBezTo>
                  <a:cubicBezTo>
                    <a:pt x="37" y="25"/>
                    <a:pt x="71" y="14"/>
                    <a:pt x="104" y="3"/>
                  </a:cubicBezTo>
                  <a:cubicBezTo>
                    <a:pt x="105" y="3"/>
                    <a:pt x="107" y="0"/>
                    <a:pt x="10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7"/>
            <p:cNvSpPr/>
            <p:nvPr/>
          </p:nvSpPr>
          <p:spPr bwMode="auto">
            <a:xfrm>
              <a:off x="7077075" y="1601788"/>
              <a:ext cx="107950" cy="46037"/>
            </a:xfrm>
            <a:custGeom>
              <a:avLst/>
              <a:gdLst>
                <a:gd name="T0" fmla="*/ 123 w 124"/>
                <a:gd name="T1" fmla="*/ 1 h 52"/>
                <a:gd name="T2" fmla="*/ 3 w 124"/>
                <a:gd name="T3" fmla="*/ 48 h 52"/>
                <a:gd name="T4" fmla="*/ 1 w 124"/>
                <a:gd name="T5" fmla="*/ 51 h 52"/>
                <a:gd name="T6" fmla="*/ 123 w 124"/>
                <a:gd name="T7" fmla="*/ 3 h 52"/>
                <a:gd name="T8" fmla="*/ 123 w 124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2">
                  <a:moveTo>
                    <a:pt x="123" y="1"/>
                  </a:moveTo>
                  <a:cubicBezTo>
                    <a:pt x="84" y="15"/>
                    <a:pt x="42" y="33"/>
                    <a:pt x="3" y="48"/>
                  </a:cubicBezTo>
                  <a:cubicBezTo>
                    <a:pt x="2" y="49"/>
                    <a:pt x="0" y="52"/>
                    <a:pt x="1" y="51"/>
                  </a:cubicBezTo>
                  <a:cubicBezTo>
                    <a:pt x="40" y="36"/>
                    <a:pt x="84" y="17"/>
                    <a:pt x="123" y="3"/>
                  </a:cubicBezTo>
                  <a:cubicBezTo>
                    <a:pt x="124" y="2"/>
                    <a:pt x="124" y="0"/>
                    <a:pt x="1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28"/>
            <p:cNvSpPr/>
            <p:nvPr/>
          </p:nvSpPr>
          <p:spPr bwMode="auto">
            <a:xfrm>
              <a:off x="7210425" y="1563688"/>
              <a:ext cx="288925" cy="31750"/>
            </a:xfrm>
            <a:custGeom>
              <a:avLst/>
              <a:gdLst>
                <a:gd name="T0" fmla="*/ 331 w 332"/>
                <a:gd name="T1" fmla="*/ 9 h 37"/>
                <a:gd name="T2" fmla="*/ 2 w 332"/>
                <a:gd name="T3" fmla="*/ 35 h 37"/>
                <a:gd name="T4" fmla="*/ 3 w 332"/>
                <a:gd name="T5" fmla="*/ 36 h 37"/>
                <a:gd name="T6" fmla="*/ 331 w 332"/>
                <a:gd name="T7" fmla="*/ 10 h 37"/>
                <a:gd name="T8" fmla="*/ 331 w 332"/>
                <a:gd name="T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7">
                  <a:moveTo>
                    <a:pt x="331" y="9"/>
                  </a:moveTo>
                  <a:cubicBezTo>
                    <a:pt x="220" y="0"/>
                    <a:pt x="108" y="1"/>
                    <a:pt x="2" y="35"/>
                  </a:cubicBezTo>
                  <a:cubicBezTo>
                    <a:pt x="0" y="35"/>
                    <a:pt x="2" y="37"/>
                    <a:pt x="3" y="36"/>
                  </a:cubicBezTo>
                  <a:cubicBezTo>
                    <a:pt x="109" y="2"/>
                    <a:pt x="221" y="2"/>
                    <a:pt x="331" y="10"/>
                  </a:cubicBezTo>
                  <a:cubicBezTo>
                    <a:pt x="332" y="10"/>
                    <a:pt x="332" y="9"/>
                    <a:pt x="3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29"/>
            <p:cNvSpPr/>
            <p:nvPr/>
          </p:nvSpPr>
          <p:spPr bwMode="auto">
            <a:xfrm>
              <a:off x="6924675" y="1601788"/>
              <a:ext cx="153987" cy="25400"/>
            </a:xfrm>
            <a:custGeom>
              <a:avLst/>
              <a:gdLst>
                <a:gd name="T0" fmla="*/ 175 w 175"/>
                <a:gd name="T1" fmla="*/ 0 h 29"/>
                <a:gd name="T2" fmla="*/ 1 w 175"/>
                <a:gd name="T3" fmla="*/ 27 h 29"/>
                <a:gd name="T4" fmla="*/ 2 w 175"/>
                <a:gd name="T5" fmla="*/ 29 h 29"/>
                <a:gd name="T6" fmla="*/ 173 w 175"/>
                <a:gd name="T7" fmla="*/ 3 h 29"/>
                <a:gd name="T8" fmla="*/ 175 w 17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8">
                  <a:moveTo>
                    <a:pt x="175" y="0"/>
                  </a:moveTo>
                  <a:cubicBezTo>
                    <a:pt x="120" y="14"/>
                    <a:pt x="58" y="26"/>
                    <a:pt x="1" y="27"/>
                  </a:cubicBezTo>
                  <a:cubicBezTo>
                    <a:pt x="0" y="27"/>
                    <a:pt x="2" y="29"/>
                    <a:pt x="2" y="29"/>
                  </a:cubicBezTo>
                  <a:cubicBezTo>
                    <a:pt x="59" y="28"/>
                    <a:pt x="118" y="17"/>
                    <a:pt x="173" y="3"/>
                  </a:cubicBezTo>
                  <a:cubicBezTo>
                    <a:pt x="174" y="2"/>
                    <a:pt x="175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30"/>
            <p:cNvSpPr/>
            <p:nvPr/>
          </p:nvSpPr>
          <p:spPr bwMode="auto">
            <a:xfrm>
              <a:off x="7107238" y="1581150"/>
              <a:ext cx="61912" cy="15875"/>
            </a:xfrm>
            <a:custGeom>
              <a:avLst/>
              <a:gdLst>
                <a:gd name="T0" fmla="*/ 71 w 71"/>
                <a:gd name="T1" fmla="*/ 0 h 19"/>
                <a:gd name="T2" fmla="*/ 3 w 71"/>
                <a:gd name="T3" fmla="*/ 16 h 19"/>
                <a:gd name="T4" fmla="*/ 1 w 71"/>
                <a:gd name="T5" fmla="*/ 18 h 19"/>
                <a:gd name="T6" fmla="*/ 71 w 71"/>
                <a:gd name="T7" fmla="*/ 2 h 19"/>
                <a:gd name="T8" fmla="*/ 71 w 7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9">
                  <a:moveTo>
                    <a:pt x="71" y="0"/>
                  </a:moveTo>
                  <a:cubicBezTo>
                    <a:pt x="48" y="5"/>
                    <a:pt x="25" y="10"/>
                    <a:pt x="3" y="16"/>
                  </a:cubicBezTo>
                  <a:cubicBezTo>
                    <a:pt x="1" y="16"/>
                    <a:pt x="0" y="19"/>
                    <a:pt x="1" y="18"/>
                  </a:cubicBezTo>
                  <a:cubicBezTo>
                    <a:pt x="24" y="12"/>
                    <a:pt x="48" y="7"/>
                    <a:pt x="71" y="2"/>
                  </a:cubicBezTo>
                  <a:cubicBezTo>
                    <a:pt x="71" y="1"/>
                    <a:pt x="71" y="1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31"/>
            <p:cNvSpPr/>
            <p:nvPr/>
          </p:nvSpPr>
          <p:spPr bwMode="auto">
            <a:xfrm>
              <a:off x="7186613" y="1555750"/>
              <a:ext cx="303212" cy="22225"/>
            </a:xfrm>
            <a:custGeom>
              <a:avLst/>
              <a:gdLst>
                <a:gd name="T0" fmla="*/ 346 w 348"/>
                <a:gd name="T1" fmla="*/ 10 h 25"/>
                <a:gd name="T2" fmla="*/ 124 w 348"/>
                <a:gd name="T3" fmla="*/ 6 h 25"/>
                <a:gd name="T4" fmla="*/ 0 w 348"/>
                <a:gd name="T5" fmla="*/ 24 h 25"/>
                <a:gd name="T6" fmla="*/ 0 w 348"/>
                <a:gd name="T7" fmla="*/ 24 h 25"/>
                <a:gd name="T8" fmla="*/ 1 w 348"/>
                <a:gd name="T9" fmla="*/ 25 h 25"/>
                <a:gd name="T10" fmla="*/ 125 w 348"/>
                <a:gd name="T11" fmla="*/ 7 h 25"/>
                <a:gd name="T12" fmla="*/ 346 w 348"/>
                <a:gd name="T13" fmla="*/ 11 h 25"/>
                <a:gd name="T14" fmla="*/ 346 w 348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8" h="25">
                  <a:moveTo>
                    <a:pt x="346" y="10"/>
                  </a:moveTo>
                  <a:cubicBezTo>
                    <a:pt x="272" y="6"/>
                    <a:pt x="198" y="0"/>
                    <a:pt x="124" y="6"/>
                  </a:cubicBezTo>
                  <a:cubicBezTo>
                    <a:pt x="82" y="9"/>
                    <a:pt x="41" y="1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42" y="17"/>
                    <a:pt x="84" y="10"/>
                    <a:pt x="125" y="7"/>
                  </a:cubicBezTo>
                  <a:cubicBezTo>
                    <a:pt x="199" y="1"/>
                    <a:pt x="273" y="7"/>
                    <a:pt x="346" y="11"/>
                  </a:cubicBezTo>
                  <a:cubicBezTo>
                    <a:pt x="348" y="11"/>
                    <a:pt x="347" y="10"/>
                    <a:pt x="34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32"/>
            <p:cNvSpPr/>
            <p:nvPr/>
          </p:nvSpPr>
          <p:spPr bwMode="auto">
            <a:xfrm>
              <a:off x="6881813" y="1550988"/>
              <a:ext cx="214312" cy="22225"/>
            </a:xfrm>
            <a:custGeom>
              <a:avLst/>
              <a:gdLst>
                <a:gd name="T0" fmla="*/ 244 w 246"/>
                <a:gd name="T1" fmla="*/ 9 h 26"/>
                <a:gd name="T2" fmla="*/ 2 w 246"/>
                <a:gd name="T3" fmla="*/ 0 h 26"/>
                <a:gd name="T4" fmla="*/ 3 w 246"/>
                <a:gd name="T5" fmla="*/ 3 h 26"/>
                <a:gd name="T6" fmla="*/ 243 w 246"/>
                <a:gd name="T7" fmla="*/ 10 h 26"/>
                <a:gd name="T8" fmla="*/ 244 w 246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6">
                  <a:moveTo>
                    <a:pt x="244" y="9"/>
                  </a:moveTo>
                  <a:cubicBezTo>
                    <a:pt x="164" y="16"/>
                    <a:pt x="80" y="23"/>
                    <a:pt x="2" y="0"/>
                  </a:cubicBezTo>
                  <a:cubicBezTo>
                    <a:pt x="0" y="0"/>
                    <a:pt x="1" y="2"/>
                    <a:pt x="3" y="3"/>
                  </a:cubicBezTo>
                  <a:cubicBezTo>
                    <a:pt x="81" y="26"/>
                    <a:pt x="162" y="18"/>
                    <a:pt x="243" y="10"/>
                  </a:cubicBezTo>
                  <a:cubicBezTo>
                    <a:pt x="244" y="10"/>
                    <a:pt x="246" y="9"/>
                    <a:pt x="24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33"/>
            <p:cNvSpPr/>
            <p:nvPr/>
          </p:nvSpPr>
          <p:spPr bwMode="auto">
            <a:xfrm>
              <a:off x="7123113" y="1554163"/>
              <a:ext cx="17462" cy="3175"/>
            </a:xfrm>
            <a:custGeom>
              <a:avLst/>
              <a:gdLst>
                <a:gd name="T0" fmla="*/ 19 w 21"/>
                <a:gd name="T1" fmla="*/ 0 h 4"/>
                <a:gd name="T2" fmla="*/ 1 w 21"/>
                <a:gd name="T3" fmla="*/ 2 h 4"/>
                <a:gd name="T4" fmla="*/ 1 w 21"/>
                <a:gd name="T5" fmla="*/ 4 h 4"/>
                <a:gd name="T6" fmla="*/ 20 w 21"/>
                <a:gd name="T7" fmla="*/ 2 h 4"/>
                <a:gd name="T8" fmla="*/ 19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19" y="0"/>
                  </a:moveTo>
                  <a:cubicBezTo>
                    <a:pt x="14" y="1"/>
                    <a:pt x="7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6" y="3"/>
                    <a:pt x="14" y="3"/>
                    <a:pt x="20" y="2"/>
                  </a:cubicBezTo>
                  <a:cubicBezTo>
                    <a:pt x="21" y="2"/>
                    <a:pt x="2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34"/>
            <p:cNvSpPr/>
            <p:nvPr/>
          </p:nvSpPr>
          <p:spPr bwMode="auto">
            <a:xfrm>
              <a:off x="7154863" y="1547813"/>
              <a:ext cx="328612" cy="14287"/>
            </a:xfrm>
            <a:custGeom>
              <a:avLst/>
              <a:gdLst>
                <a:gd name="T0" fmla="*/ 373 w 377"/>
                <a:gd name="T1" fmla="*/ 15 h 17"/>
                <a:gd name="T2" fmla="*/ 2 w 377"/>
                <a:gd name="T3" fmla="*/ 7 h 17"/>
                <a:gd name="T4" fmla="*/ 5 w 377"/>
                <a:gd name="T5" fmla="*/ 9 h 17"/>
                <a:gd name="T6" fmla="*/ 375 w 377"/>
                <a:gd name="T7" fmla="*/ 17 h 17"/>
                <a:gd name="T8" fmla="*/ 373 w 37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17">
                  <a:moveTo>
                    <a:pt x="373" y="15"/>
                  </a:moveTo>
                  <a:cubicBezTo>
                    <a:pt x="251" y="4"/>
                    <a:pt x="125" y="0"/>
                    <a:pt x="2" y="7"/>
                  </a:cubicBezTo>
                  <a:cubicBezTo>
                    <a:pt x="0" y="7"/>
                    <a:pt x="4" y="9"/>
                    <a:pt x="5" y="9"/>
                  </a:cubicBezTo>
                  <a:cubicBezTo>
                    <a:pt x="128" y="1"/>
                    <a:pt x="253" y="5"/>
                    <a:pt x="375" y="17"/>
                  </a:cubicBezTo>
                  <a:cubicBezTo>
                    <a:pt x="377" y="17"/>
                    <a:pt x="374" y="15"/>
                    <a:pt x="37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35"/>
            <p:cNvSpPr/>
            <p:nvPr/>
          </p:nvSpPr>
          <p:spPr bwMode="auto">
            <a:xfrm>
              <a:off x="6848475" y="1474788"/>
              <a:ext cx="255587" cy="53975"/>
            </a:xfrm>
            <a:custGeom>
              <a:avLst/>
              <a:gdLst>
                <a:gd name="T0" fmla="*/ 291 w 292"/>
                <a:gd name="T1" fmla="*/ 60 h 62"/>
                <a:gd name="T2" fmla="*/ 1 w 292"/>
                <a:gd name="T3" fmla="*/ 1 h 62"/>
                <a:gd name="T4" fmla="*/ 1 w 292"/>
                <a:gd name="T5" fmla="*/ 4 h 62"/>
                <a:gd name="T6" fmla="*/ 290 w 292"/>
                <a:gd name="T7" fmla="*/ 62 h 62"/>
                <a:gd name="T8" fmla="*/ 291 w 29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62">
                  <a:moveTo>
                    <a:pt x="291" y="60"/>
                  </a:moveTo>
                  <a:cubicBezTo>
                    <a:pt x="195" y="50"/>
                    <a:pt x="88" y="49"/>
                    <a:pt x="1" y="1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88" y="52"/>
                    <a:pt x="193" y="53"/>
                    <a:pt x="290" y="62"/>
                  </a:cubicBezTo>
                  <a:cubicBezTo>
                    <a:pt x="291" y="62"/>
                    <a:pt x="292" y="60"/>
                    <a:pt x="2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36"/>
            <p:cNvSpPr/>
            <p:nvPr/>
          </p:nvSpPr>
          <p:spPr bwMode="auto">
            <a:xfrm>
              <a:off x="7129463" y="1528763"/>
              <a:ext cx="346075" cy="28575"/>
            </a:xfrm>
            <a:custGeom>
              <a:avLst/>
              <a:gdLst>
                <a:gd name="T0" fmla="*/ 396 w 398"/>
                <a:gd name="T1" fmla="*/ 32 h 33"/>
                <a:gd name="T2" fmla="*/ 3 w 398"/>
                <a:gd name="T3" fmla="*/ 0 h 33"/>
                <a:gd name="T4" fmla="*/ 1 w 398"/>
                <a:gd name="T5" fmla="*/ 2 h 33"/>
                <a:gd name="T6" fmla="*/ 396 w 398"/>
                <a:gd name="T7" fmla="*/ 33 h 33"/>
                <a:gd name="T8" fmla="*/ 396 w 39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3">
                  <a:moveTo>
                    <a:pt x="396" y="32"/>
                  </a:moveTo>
                  <a:cubicBezTo>
                    <a:pt x="265" y="17"/>
                    <a:pt x="134" y="6"/>
                    <a:pt x="3" y="0"/>
                  </a:cubicBezTo>
                  <a:cubicBezTo>
                    <a:pt x="1" y="0"/>
                    <a:pt x="0" y="2"/>
                    <a:pt x="1" y="2"/>
                  </a:cubicBezTo>
                  <a:cubicBezTo>
                    <a:pt x="132" y="8"/>
                    <a:pt x="266" y="18"/>
                    <a:pt x="396" y="33"/>
                  </a:cubicBezTo>
                  <a:cubicBezTo>
                    <a:pt x="398" y="33"/>
                    <a:pt x="397" y="32"/>
                    <a:pt x="39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37"/>
            <p:cNvSpPr/>
            <p:nvPr/>
          </p:nvSpPr>
          <p:spPr bwMode="auto">
            <a:xfrm>
              <a:off x="6823075" y="1409700"/>
              <a:ext cx="287337" cy="98425"/>
            </a:xfrm>
            <a:custGeom>
              <a:avLst/>
              <a:gdLst>
                <a:gd name="T0" fmla="*/ 324 w 329"/>
                <a:gd name="T1" fmla="*/ 110 h 113"/>
                <a:gd name="T2" fmla="*/ 3 w 329"/>
                <a:gd name="T3" fmla="*/ 0 h 113"/>
                <a:gd name="T4" fmla="*/ 2 w 329"/>
                <a:gd name="T5" fmla="*/ 3 h 113"/>
                <a:gd name="T6" fmla="*/ 327 w 329"/>
                <a:gd name="T7" fmla="*/ 113 h 113"/>
                <a:gd name="T8" fmla="*/ 324 w 329"/>
                <a:gd name="T9" fmla="*/ 1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13">
                  <a:moveTo>
                    <a:pt x="324" y="110"/>
                  </a:moveTo>
                  <a:cubicBezTo>
                    <a:pt x="214" y="82"/>
                    <a:pt x="99" y="65"/>
                    <a:pt x="3" y="0"/>
                  </a:cubicBezTo>
                  <a:cubicBezTo>
                    <a:pt x="2" y="0"/>
                    <a:pt x="0" y="2"/>
                    <a:pt x="2" y="3"/>
                  </a:cubicBezTo>
                  <a:cubicBezTo>
                    <a:pt x="98" y="68"/>
                    <a:pt x="217" y="86"/>
                    <a:pt x="327" y="113"/>
                  </a:cubicBezTo>
                  <a:cubicBezTo>
                    <a:pt x="329" y="113"/>
                    <a:pt x="326" y="110"/>
                    <a:pt x="324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38"/>
            <p:cNvSpPr/>
            <p:nvPr/>
          </p:nvSpPr>
          <p:spPr bwMode="auto">
            <a:xfrm>
              <a:off x="7132638" y="1509713"/>
              <a:ext cx="334962" cy="44450"/>
            </a:xfrm>
            <a:custGeom>
              <a:avLst/>
              <a:gdLst>
                <a:gd name="T0" fmla="*/ 383 w 385"/>
                <a:gd name="T1" fmla="*/ 49 h 51"/>
                <a:gd name="T2" fmla="*/ 4 w 385"/>
                <a:gd name="T3" fmla="*/ 1 h 51"/>
                <a:gd name="T4" fmla="*/ 1 w 385"/>
                <a:gd name="T5" fmla="*/ 3 h 51"/>
                <a:gd name="T6" fmla="*/ 384 w 385"/>
                <a:gd name="T7" fmla="*/ 50 h 51"/>
                <a:gd name="T8" fmla="*/ 383 w 385"/>
                <a:gd name="T9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51">
                  <a:moveTo>
                    <a:pt x="383" y="49"/>
                  </a:moveTo>
                  <a:cubicBezTo>
                    <a:pt x="257" y="30"/>
                    <a:pt x="130" y="21"/>
                    <a:pt x="4" y="1"/>
                  </a:cubicBezTo>
                  <a:cubicBezTo>
                    <a:pt x="2" y="0"/>
                    <a:pt x="0" y="3"/>
                    <a:pt x="1" y="3"/>
                  </a:cubicBezTo>
                  <a:cubicBezTo>
                    <a:pt x="127" y="24"/>
                    <a:pt x="258" y="31"/>
                    <a:pt x="384" y="50"/>
                  </a:cubicBezTo>
                  <a:cubicBezTo>
                    <a:pt x="385" y="51"/>
                    <a:pt x="384" y="49"/>
                    <a:pt x="38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39"/>
            <p:cNvSpPr/>
            <p:nvPr/>
          </p:nvSpPr>
          <p:spPr bwMode="auto">
            <a:xfrm>
              <a:off x="6802438" y="1339850"/>
              <a:ext cx="314325" cy="149225"/>
            </a:xfrm>
            <a:custGeom>
              <a:avLst/>
              <a:gdLst>
                <a:gd name="T0" fmla="*/ 359 w 361"/>
                <a:gd name="T1" fmla="*/ 168 h 170"/>
                <a:gd name="T2" fmla="*/ 4 w 361"/>
                <a:gd name="T3" fmla="*/ 0 h 170"/>
                <a:gd name="T4" fmla="*/ 1 w 361"/>
                <a:gd name="T5" fmla="*/ 2 h 170"/>
                <a:gd name="T6" fmla="*/ 358 w 361"/>
                <a:gd name="T7" fmla="*/ 170 h 170"/>
                <a:gd name="T8" fmla="*/ 359 w 361"/>
                <a:gd name="T9" fmla="*/ 16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70">
                  <a:moveTo>
                    <a:pt x="359" y="168"/>
                  </a:moveTo>
                  <a:cubicBezTo>
                    <a:pt x="233" y="135"/>
                    <a:pt x="103" y="87"/>
                    <a:pt x="4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101" y="89"/>
                    <a:pt x="232" y="137"/>
                    <a:pt x="358" y="170"/>
                  </a:cubicBezTo>
                  <a:cubicBezTo>
                    <a:pt x="360" y="170"/>
                    <a:pt x="361" y="169"/>
                    <a:pt x="359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40"/>
            <p:cNvSpPr/>
            <p:nvPr/>
          </p:nvSpPr>
          <p:spPr bwMode="auto">
            <a:xfrm>
              <a:off x="7137400" y="1492250"/>
              <a:ext cx="319087" cy="55562"/>
            </a:xfrm>
            <a:custGeom>
              <a:avLst/>
              <a:gdLst>
                <a:gd name="T0" fmla="*/ 365 w 366"/>
                <a:gd name="T1" fmla="*/ 63 h 65"/>
                <a:gd name="T2" fmla="*/ 2 w 366"/>
                <a:gd name="T3" fmla="*/ 0 h 65"/>
                <a:gd name="T4" fmla="*/ 1 w 366"/>
                <a:gd name="T5" fmla="*/ 2 h 65"/>
                <a:gd name="T6" fmla="*/ 365 w 366"/>
                <a:gd name="T7" fmla="*/ 65 h 65"/>
                <a:gd name="T8" fmla="*/ 365 w 366"/>
                <a:gd name="T9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5">
                  <a:moveTo>
                    <a:pt x="365" y="63"/>
                  </a:moveTo>
                  <a:cubicBezTo>
                    <a:pt x="245" y="44"/>
                    <a:pt x="120" y="28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ubicBezTo>
                    <a:pt x="120" y="30"/>
                    <a:pt x="245" y="45"/>
                    <a:pt x="365" y="65"/>
                  </a:cubicBezTo>
                  <a:cubicBezTo>
                    <a:pt x="366" y="65"/>
                    <a:pt x="366" y="64"/>
                    <a:pt x="36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41"/>
            <p:cNvSpPr/>
            <p:nvPr/>
          </p:nvSpPr>
          <p:spPr bwMode="auto">
            <a:xfrm>
              <a:off x="6791325" y="1282700"/>
              <a:ext cx="334962" cy="185737"/>
            </a:xfrm>
            <a:custGeom>
              <a:avLst/>
              <a:gdLst>
                <a:gd name="T0" fmla="*/ 384 w 385"/>
                <a:gd name="T1" fmla="*/ 212 h 214"/>
                <a:gd name="T2" fmla="*/ 176 w 385"/>
                <a:gd name="T3" fmla="*/ 125 h 214"/>
                <a:gd name="T4" fmla="*/ 3 w 385"/>
                <a:gd name="T5" fmla="*/ 0 h 214"/>
                <a:gd name="T6" fmla="*/ 1 w 385"/>
                <a:gd name="T7" fmla="*/ 2 h 214"/>
                <a:gd name="T8" fmla="*/ 168 w 385"/>
                <a:gd name="T9" fmla="*/ 123 h 214"/>
                <a:gd name="T10" fmla="*/ 383 w 385"/>
                <a:gd name="T11" fmla="*/ 214 h 214"/>
                <a:gd name="T12" fmla="*/ 384 w 385"/>
                <a:gd name="T13" fmla="*/ 21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5" h="214">
                  <a:moveTo>
                    <a:pt x="384" y="212"/>
                  </a:moveTo>
                  <a:cubicBezTo>
                    <a:pt x="312" y="189"/>
                    <a:pt x="243" y="161"/>
                    <a:pt x="176" y="125"/>
                  </a:cubicBezTo>
                  <a:cubicBezTo>
                    <a:pt x="113" y="91"/>
                    <a:pt x="51" y="54"/>
                    <a:pt x="3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47" y="54"/>
                    <a:pt x="107" y="89"/>
                    <a:pt x="168" y="123"/>
                  </a:cubicBezTo>
                  <a:cubicBezTo>
                    <a:pt x="237" y="160"/>
                    <a:pt x="309" y="189"/>
                    <a:pt x="383" y="214"/>
                  </a:cubicBezTo>
                  <a:cubicBezTo>
                    <a:pt x="385" y="214"/>
                    <a:pt x="385" y="213"/>
                    <a:pt x="384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42"/>
            <p:cNvSpPr/>
            <p:nvPr/>
          </p:nvSpPr>
          <p:spPr bwMode="auto">
            <a:xfrm>
              <a:off x="7146925" y="1473200"/>
              <a:ext cx="301625" cy="71437"/>
            </a:xfrm>
            <a:custGeom>
              <a:avLst/>
              <a:gdLst>
                <a:gd name="T0" fmla="*/ 346 w 347"/>
                <a:gd name="T1" fmla="*/ 79 h 81"/>
                <a:gd name="T2" fmla="*/ 3 w 347"/>
                <a:gd name="T3" fmla="*/ 0 h 81"/>
                <a:gd name="T4" fmla="*/ 2 w 347"/>
                <a:gd name="T5" fmla="*/ 2 h 81"/>
                <a:gd name="T6" fmla="*/ 345 w 347"/>
                <a:gd name="T7" fmla="*/ 81 h 81"/>
                <a:gd name="T8" fmla="*/ 346 w 347"/>
                <a:gd name="T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81">
                  <a:moveTo>
                    <a:pt x="346" y="79"/>
                  </a:moveTo>
                  <a:cubicBezTo>
                    <a:pt x="233" y="53"/>
                    <a:pt x="114" y="34"/>
                    <a:pt x="3" y="0"/>
                  </a:cubicBezTo>
                  <a:cubicBezTo>
                    <a:pt x="1" y="0"/>
                    <a:pt x="0" y="2"/>
                    <a:pt x="2" y="2"/>
                  </a:cubicBezTo>
                  <a:cubicBezTo>
                    <a:pt x="113" y="36"/>
                    <a:pt x="232" y="54"/>
                    <a:pt x="345" y="81"/>
                  </a:cubicBezTo>
                  <a:cubicBezTo>
                    <a:pt x="347" y="81"/>
                    <a:pt x="347" y="80"/>
                    <a:pt x="346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43"/>
            <p:cNvSpPr/>
            <p:nvPr/>
          </p:nvSpPr>
          <p:spPr bwMode="auto">
            <a:xfrm>
              <a:off x="6780213" y="1216025"/>
              <a:ext cx="657225" cy="320675"/>
            </a:xfrm>
            <a:custGeom>
              <a:avLst/>
              <a:gdLst>
                <a:gd name="T0" fmla="*/ 751 w 752"/>
                <a:gd name="T1" fmla="*/ 368 h 369"/>
                <a:gd name="T2" fmla="*/ 367 w 752"/>
                <a:gd name="T3" fmla="*/ 249 h 369"/>
                <a:gd name="T4" fmla="*/ 160 w 752"/>
                <a:gd name="T5" fmla="*/ 138 h 369"/>
                <a:gd name="T6" fmla="*/ 3 w 752"/>
                <a:gd name="T7" fmla="*/ 0 h 369"/>
                <a:gd name="T8" fmla="*/ 0 w 752"/>
                <a:gd name="T9" fmla="*/ 0 h 369"/>
                <a:gd name="T10" fmla="*/ 135 w 752"/>
                <a:gd name="T11" fmla="*/ 123 h 369"/>
                <a:gd name="T12" fmla="*/ 336 w 752"/>
                <a:gd name="T13" fmla="*/ 239 h 369"/>
                <a:gd name="T14" fmla="*/ 750 w 752"/>
                <a:gd name="T15" fmla="*/ 369 h 369"/>
                <a:gd name="T16" fmla="*/ 751 w 752"/>
                <a:gd name="T17" fmla="*/ 36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2" h="369">
                  <a:moveTo>
                    <a:pt x="751" y="368"/>
                  </a:moveTo>
                  <a:cubicBezTo>
                    <a:pt x="620" y="329"/>
                    <a:pt x="494" y="299"/>
                    <a:pt x="367" y="249"/>
                  </a:cubicBezTo>
                  <a:cubicBezTo>
                    <a:pt x="296" y="221"/>
                    <a:pt x="223" y="181"/>
                    <a:pt x="160" y="138"/>
                  </a:cubicBezTo>
                  <a:cubicBezTo>
                    <a:pt x="103" y="99"/>
                    <a:pt x="45" y="56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37" y="49"/>
                    <a:pt x="86" y="88"/>
                    <a:pt x="135" y="123"/>
                  </a:cubicBezTo>
                  <a:cubicBezTo>
                    <a:pt x="198" y="169"/>
                    <a:pt x="265" y="208"/>
                    <a:pt x="336" y="239"/>
                  </a:cubicBezTo>
                  <a:cubicBezTo>
                    <a:pt x="469" y="296"/>
                    <a:pt x="612" y="327"/>
                    <a:pt x="750" y="369"/>
                  </a:cubicBezTo>
                  <a:cubicBezTo>
                    <a:pt x="751" y="369"/>
                    <a:pt x="752" y="369"/>
                    <a:pt x="751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44"/>
            <p:cNvSpPr/>
            <p:nvPr/>
          </p:nvSpPr>
          <p:spPr bwMode="auto">
            <a:xfrm>
              <a:off x="6781800" y="1150938"/>
              <a:ext cx="639762" cy="377825"/>
            </a:xfrm>
            <a:custGeom>
              <a:avLst/>
              <a:gdLst>
                <a:gd name="T0" fmla="*/ 732 w 734"/>
                <a:gd name="T1" fmla="*/ 434 h 435"/>
                <a:gd name="T2" fmla="*/ 310 w 734"/>
                <a:gd name="T3" fmla="*/ 259 h 435"/>
                <a:gd name="T4" fmla="*/ 3 w 734"/>
                <a:gd name="T5" fmla="*/ 1 h 435"/>
                <a:gd name="T6" fmla="*/ 1 w 734"/>
                <a:gd name="T7" fmla="*/ 1 h 435"/>
                <a:gd name="T8" fmla="*/ 295 w 734"/>
                <a:gd name="T9" fmla="*/ 253 h 435"/>
                <a:gd name="T10" fmla="*/ 732 w 734"/>
                <a:gd name="T11" fmla="*/ 435 h 435"/>
                <a:gd name="T12" fmla="*/ 732 w 734"/>
                <a:gd name="T13" fmla="*/ 43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4" h="435">
                  <a:moveTo>
                    <a:pt x="732" y="434"/>
                  </a:moveTo>
                  <a:cubicBezTo>
                    <a:pt x="589" y="381"/>
                    <a:pt x="444" y="332"/>
                    <a:pt x="310" y="259"/>
                  </a:cubicBezTo>
                  <a:cubicBezTo>
                    <a:pt x="195" y="197"/>
                    <a:pt x="76" y="112"/>
                    <a:pt x="3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71" y="109"/>
                    <a:pt x="185" y="190"/>
                    <a:pt x="295" y="253"/>
                  </a:cubicBezTo>
                  <a:cubicBezTo>
                    <a:pt x="433" y="331"/>
                    <a:pt x="584" y="380"/>
                    <a:pt x="732" y="435"/>
                  </a:cubicBezTo>
                  <a:cubicBezTo>
                    <a:pt x="733" y="435"/>
                    <a:pt x="734" y="434"/>
                    <a:pt x="732" y="4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45"/>
            <p:cNvSpPr/>
            <p:nvPr/>
          </p:nvSpPr>
          <p:spPr bwMode="auto">
            <a:xfrm>
              <a:off x="6799263" y="1085850"/>
              <a:ext cx="923925" cy="542925"/>
            </a:xfrm>
            <a:custGeom>
              <a:avLst/>
              <a:gdLst>
                <a:gd name="T0" fmla="*/ 1057 w 1059"/>
                <a:gd name="T1" fmla="*/ 622 h 624"/>
                <a:gd name="T2" fmla="*/ 807 w 1059"/>
                <a:gd name="T3" fmla="*/ 529 h 624"/>
                <a:gd name="T4" fmla="*/ 537 w 1059"/>
                <a:gd name="T5" fmla="*/ 373 h 624"/>
                <a:gd name="T6" fmla="*/ 3 w 1059"/>
                <a:gd name="T7" fmla="*/ 0 h 624"/>
                <a:gd name="T8" fmla="*/ 1 w 1059"/>
                <a:gd name="T9" fmla="*/ 1 h 624"/>
                <a:gd name="T10" fmla="*/ 543 w 1059"/>
                <a:gd name="T11" fmla="*/ 379 h 624"/>
                <a:gd name="T12" fmla="*/ 814 w 1059"/>
                <a:gd name="T13" fmla="*/ 534 h 624"/>
                <a:gd name="T14" fmla="*/ 1057 w 1059"/>
                <a:gd name="T15" fmla="*/ 623 h 624"/>
                <a:gd name="T16" fmla="*/ 1057 w 1059"/>
                <a:gd name="T17" fmla="*/ 62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9" h="624">
                  <a:moveTo>
                    <a:pt x="1057" y="622"/>
                  </a:moveTo>
                  <a:cubicBezTo>
                    <a:pt x="968" y="604"/>
                    <a:pt x="889" y="568"/>
                    <a:pt x="807" y="529"/>
                  </a:cubicBezTo>
                  <a:cubicBezTo>
                    <a:pt x="713" y="485"/>
                    <a:pt x="624" y="430"/>
                    <a:pt x="537" y="373"/>
                  </a:cubicBezTo>
                  <a:cubicBezTo>
                    <a:pt x="355" y="255"/>
                    <a:pt x="177" y="129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ubicBezTo>
                    <a:pt x="178" y="131"/>
                    <a:pt x="359" y="259"/>
                    <a:pt x="543" y="379"/>
                  </a:cubicBezTo>
                  <a:cubicBezTo>
                    <a:pt x="630" y="435"/>
                    <a:pt x="720" y="490"/>
                    <a:pt x="814" y="534"/>
                  </a:cubicBezTo>
                  <a:cubicBezTo>
                    <a:pt x="894" y="570"/>
                    <a:pt x="970" y="606"/>
                    <a:pt x="1057" y="623"/>
                  </a:cubicBezTo>
                  <a:cubicBezTo>
                    <a:pt x="1058" y="624"/>
                    <a:pt x="1059" y="622"/>
                    <a:pt x="1057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46"/>
            <p:cNvSpPr/>
            <p:nvPr/>
          </p:nvSpPr>
          <p:spPr bwMode="auto">
            <a:xfrm>
              <a:off x="6792913" y="1098550"/>
              <a:ext cx="923925" cy="539750"/>
            </a:xfrm>
            <a:custGeom>
              <a:avLst/>
              <a:gdLst>
                <a:gd name="T0" fmla="*/ 1055 w 1057"/>
                <a:gd name="T1" fmla="*/ 621 h 622"/>
                <a:gd name="T2" fmla="*/ 794 w 1057"/>
                <a:gd name="T3" fmla="*/ 522 h 622"/>
                <a:gd name="T4" fmla="*/ 498 w 1057"/>
                <a:gd name="T5" fmla="*/ 355 h 622"/>
                <a:gd name="T6" fmla="*/ 236 w 1057"/>
                <a:gd name="T7" fmla="*/ 193 h 622"/>
                <a:gd name="T8" fmla="*/ 3 w 1057"/>
                <a:gd name="T9" fmla="*/ 1 h 622"/>
                <a:gd name="T10" fmla="*/ 1 w 1057"/>
                <a:gd name="T11" fmla="*/ 1 h 622"/>
                <a:gd name="T12" fmla="*/ 228 w 1057"/>
                <a:gd name="T13" fmla="*/ 189 h 622"/>
                <a:gd name="T14" fmla="*/ 511 w 1057"/>
                <a:gd name="T15" fmla="*/ 364 h 622"/>
                <a:gd name="T16" fmla="*/ 801 w 1057"/>
                <a:gd name="T17" fmla="*/ 526 h 622"/>
                <a:gd name="T18" fmla="*/ 1055 w 1057"/>
                <a:gd name="T19" fmla="*/ 622 h 622"/>
                <a:gd name="T20" fmla="*/ 1055 w 1057"/>
                <a:gd name="T2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7" h="622">
                  <a:moveTo>
                    <a:pt x="1055" y="621"/>
                  </a:moveTo>
                  <a:cubicBezTo>
                    <a:pt x="963" y="602"/>
                    <a:pt x="878" y="564"/>
                    <a:pt x="794" y="522"/>
                  </a:cubicBezTo>
                  <a:cubicBezTo>
                    <a:pt x="693" y="471"/>
                    <a:pt x="596" y="412"/>
                    <a:pt x="498" y="355"/>
                  </a:cubicBezTo>
                  <a:cubicBezTo>
                    <a:pt x="410" y="303"/>
                    <a:pt x="320" y="252"/>
                    <a:pt x="236" y="193"/>
                  </a:cubicBezTo>
                  <a:cubicBezTo>
                    <a:pt x="153" y="135"/>
                    <a:pt x="76" y="70"/>
                    <a:pt x="3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73" y="68"/>
                    <a:pt x="148" y="132"/>
                    <a:pt x="228" y="189"/>
                  </a:cubicBezTo>
                  <a:cubicBezTo>
                    <a:pt x="318" y="253"/>
                    <a:pt x="416" y="308"/>
                    <a:pt x="511" y="364"/>
                  </a:cubicBezTo>
                  <a:cubicBezTo>
                    <a:pt x="607" y="420"/>
                    <a:pt x="702" y="477"/>
                    <a:pt x="801" y="526"/>
                  </a:cubicBezTo>
                  <a:cubicBezTo>
                    <a:pt x="883" y="567"/>
                    <a:pt x="966" y="603"/>
                    <a:pt x="1055" y="622"/>
                  </a:cubicBezTo>
                  <a:cubicBezTo>
                    <a:pt x="1057" y="622"/>
                    <a:pt x="1057" y="621"/>
                    <a:pt x="1055" y="6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47"/>
            <p:cNvSpPr/>
            <p:nvPr/>
          </p:nvSpPr>
          <p:spPr bwMode="auto">
            <a:xfrm>
              <a:off x="6821488" y="1055688"/>
              <a:ext cx="906462" cy="550862"/>
            </a:xfrm>
            <a:custGeom>
              <a:avLst/>
              <a:gdLst>
                <a:gd name="T0" fmla="*/ 1037 w 1038"/>
                <a:gd name="T1" fmla="*/ 632 h 633"/>
                <a:gd name="T2" fmla="*/ 762 w 1038"/>
                <a:gd name="T3" fmla="*/ 517 h 633"/>
                <a:gd name="T4" fmla="*/ 491 w 1038"/>
                <a:gd name="T5" fmla="*/ 334 h 633"/>
                <a:gd name="T6" fmla="*/ 2 w 1038"/>
                <a:gd name="T7" fmla="*/ 0 h 633"/>
                <a:gd name="T8" fmla="*/ 1 w 1038"/>
                <a:gd name="T9" fmla="*/ 2 h 633"/>
                <a:gd name="T10" fmla="*/ 294 w 1038"/>
                <a:gd name="T11" fmla="*/ 165 h 633"/>
                <a:gd name="T12" fmla="*/ 532 w 1038"/>
                <a:gd name="T13" fmla="*/ 367 h 633"/>
                <a:gd name="T14" fmla="*/ 786 w 1038"/>
                <a:gd name="T15" fmla="*/ 533 h 633"/>
                <a:gd name="T16" fmla="*/ 1037 w 1038"/>
                <a:gd name="T17" fmla="*/ 633 h 633"/>
                <a:gd name="T18" fmla="*/ 1037 w 1038"/>
                <a:gd name="T19" fmla="*/ 63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8" h="633">
                  <a:moveTo>
                    <a:pt x="1037" y="632"/>
                  </a:moveTo>
                  <a:cubicBezTo>
                    <a:pt x="940" y="611"/>
                    <a:pt x="847" y="567"/>
                    <a:pt x="762" y="517"/>
                  </a:cubicBezTo>
                  <a:cubicBezTo>
                    <a:pt x="667" y="463"/>
                    <a:pt x="577" y="400"/>
                    <a:pt x="491" y="334"/>
                  </a:cubicBezTo>
                  <a:cubicBezTo>
                    <a:pt x="335" y="212"/>
                    <a:pt x="204" y="44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114" y="27"/>
                    <a:pt x="208" y="90"/>
                    <a:pt x="294" y="165"/>
                  </a:cubicBezTo>
                  <a:cubicBezTo>
                    <a:pt x="372" y="234"/>
                    <a:pt x="448" y="304"/>
                    <a:pt x="532" y="367"/>
                  </a:cubicBezTo>
                  <a:cubicBezTo>
                    <a:pt x="613" y="427"/>
                    <a:pt x="698" y="484"/>
                    <a:pt x="786" y="533"/>
                  </a:cubicBezTo>
                  <a:cubicBezTo>
                    <a:pt x="864" y="576"/>
                    <a:pt x="949" y="614"/>
                    <a:pt x="1037" y="633"/>
                  </a:cubicBezTo>
                  <a:cubicBezTo>
                    <a:pt x="1038" y="633"/>
                    <a:pt x="1038" y="632"/>
                    <a:pt x="1037" y="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48"/>
            <p:cNvSpPr/>
            <p:nvPr/>
          </p:nvSpPr>
          <p:spPr bwMode="auto">
            <a:xfrm>
              <a:off x="6864350" y="1031875"/>
              <a:ext cx="865187" cy="566737"/>
            </a:xfrm>
            <a:custGeom>
              <a:avLst/>
              <a:gdLst>
                <a:gd name="T0" fmla="*/ 990 w 991"/>
                <a:gd name="T1" fmla="*/ 650 h 651"/>
                <a:gd name="T2" fmla="*/ 725 w 991"/>
                <a:gd name="T3" fmla="*/ 536 h 651"/>
                <a:gd name="T4" fmla="*/ 472 w 991"/>
                <a:gd name="T5" fmla="*/ 353 h 651"/>
                <a:gd name="T6" fmla="*/ 4 w 991"/>
                <a:gd name="T7" fmla="*/ 1 h 651"/>
                <a:gd name="T8" fmla="*/ 2 w 991"/>
                <a:gd name="T9" fmla="*/ 2 h 651"/>
                <a:gd name="T10" fmla="*/ 508 w 991"/>
                <a:gd name="T11" fmla="*/ 386 h 651"/>
                <a:gd name="T12" fmla="*/ 989 w 991"/>
                <a:gd name="T13" fmla="*/ 651 h 651"/>
                <a:gd name="T14" fmla="*/ 990 w 991"/>
                <a:gd name="T15" fmla="*/ 65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1" h="651">
                  <a:moveTo>
                    <a:pt x="990" y="650"/>
                  </a:moveTo>
                  <a:cubicBezTo>
                    <a:pt x="896" y="628"/>
                    <a:pt x="807" y="585"/>
                    <a:pt x="725" y="536"/>
                  </a:cubicBezTo>
                  <a:cubicBezTo>
                    <a:pt x="634" y="482"/>
                    <a:pt x="552" y="421"/>
                    <a:pt x="472" y="353"/>
                  </a:cubicBezTo>
                  <a:cubicBezTo>
                    <a:pt x="324" y="226"/>
                    <a:pt x="191" y="72"/>
                    <a:pt x="4" y="1"/>
                  </a:cubicBezTo>
                  <a:cubicBezTo>
                    <a:pt x="3" y="0"/>
                    <a:pt x="0" y="1"/>
                    <a:pt x="2" y="2"/>
                  </a:cubicBezTo>
                  <a:cubicBezTo>
                    <a:pt x="204" y="79"/>
                    <a:pt x="344" y="252"/>
                    <a:pt x="508" y="386"/>
                  </a:cubicBezTo>
                  <a:cubicBezTo>
                    <a:pt x="647" y="500"/>
                    <a:pt x="812" y="608"/>
                    <a:pt x="989" y="651"/>
                  </a:cubicBezTo>
                  <a:cubicBezTo>
                    <a:pt x="991" y="651"/>
                    <a:pt x="991" y="650"/>
                    <a:pt x="990" y="6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49"/>
            <p:cNvSpPr/>
            <p:nvPr/>
          </p:nvSpPr>
          <p:spPr bwMode="auto">
            <a:xfrm>
              <a:off x="6915150" y="1020763"/>
              <a:ext cx="817562" cy="571500"/>
            </a:xfrm>
            <a:custGeom>
              <a:avLst/>
              <a:gdLst>
                <a:gd name="T0" fmla="*/ 934 w 935"/>
                <a:gd name="T1" fmla="*/ 655 h 657"/>
                <a:gd name="T2" fmla="*/ 429 w 935"/>
                <a:gd name="T3" fmla="*/ 337 h 657"/>
                <a:gd name="T4" fmla="*/ 4 w 935"/>
                <a:gd name="T5" fmla="*/ 0 h 657"/>
                <a:gd name="T6" fmla="*/ 1 w 935"/>
                <a:gd name="T7" fmla="*/ 2 h 657"/>
                <a:gd name="T8" fmla="*/ 459 w 935"/>
                <a:gd name="T9" fmla="*/ 367 h 657"/>
                <a:gd name="T10" fmla="*/ 933 w 935"/>
                <a:gd name="T11" fmla="*/ 657 h 657"/>
                <a:gd name="T12" fmla="*/ 934 w 935"/>
                <a:gd name="T13" fmla="*/ 6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657">
                  <a:moveTo>
                    <a:pt x="934" y="655"/>
                  </a:moveTo>
                  <a:cubicBezTo>
                    <a:pt x="741" y="605"/>
                    <a:pt x="575" y="467"/>
                    <a:pt x="429" y="337"/>
                  </a:cubicBezTo>
                  <a:cubicBezTo>
                    <a:pt x="291" y="216"/>
                    <a:pt x="171" y="82"/>
                    <a:pt x="4" y="0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180" y="88"/>
                    <a:pt x="310" y="239"/>
                    <a:pt x="459" y="367"/>
                  </a:cubicBezTo>
                  <a:cubicBezTo>
                    <a:pt x="597" y="487"/>
                    <a:pt x="753" y="609"/>
                    <a:pt x="933" y="657"/>
                  </a:cubicBezTo>
                  <a:cubicBezTo>
                    <a:pt x="935" y="657"/>
                    <a:pt x="935" y="656"/>
                    <a:pt x="934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50"/>
            <p:cNvSpPr/>
            <p:nvPr/>
          </p:nvSpPr>
          <p:spPr bwMode="auto">
            <a:xfrm>
              <a:off x="6978650" y="1014413"/>
              <a:ext cx="754062" cy="573087"/>
            </a:xfrm>
            <a:custGeom>
              <a:avLst/>
              <a:gdLst>
                <a:gd name="T0" fmla="*/ 862 w 863"/>
                <a:gd name="T1" fmla="*/ 656 h 658"/>
                <a:gd name="T2" fmla="*/ 382 w 863"/>
                <a:gd name="T3" fmla="*/ 332 h 658"/>
                <a:gd name="T4" fmla="*/ 198 w 863"/>
                <a:gd name="T5" fmla="*/ 147 h 658"/>
                <a:gd name="T6" fmla="*/ 4 w 863"/>
                <a:gd name="T7" fmla="*/ 1 h 658"/>
                <a:gd name="T8" fmla="*/ 2 w 863"/>
                <a:gd name="T9" fmla="*/ 2 h 658"/>
                <a:gd name="T10" fmla="*/ 218 w 863"/>
                <a:gd name="T11" fmla="*/ 169 h 658"/>
                <a:gd name="T12" fmla="*/ 420 w 863"/>
                <a:gd name="T13" fmla="*/ 371 h 658"/>
                <a:gd name="T14" fmla="*/ 862 w 863"/>
                <a:gd name="T15" fmla="*/ 657 h 658"/>
                <a:gd name="T16" fmla="*/ 862 w 863"/>
                <a:gd name="T17" fmla="*/ 65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658">
                  <a:moveTo>
                    <a:pt x="862" y="656"/>
                  </a:moveTo>
                  <a:cubicBezTo>
                    <a:pt x="669" y="605"/>
                    <a:pt x="520" y="469"/>
                    <a:pt x="382" y="332"/>
                  </a:cubicBezTo>
                  <a:cubicBezTo>
                    <a:pt x="320" y="271"/>
                    <a:pt x="259" y="209"/>
                    <a:pt x="198" y="147"/>
                  </a:cubicBezTo>
                  <a:cubicBezTo>
                    <a:pt x="140" y="90"/>
                    <a:pt x="78" y="37"/>
                    <a:pt x="4" y="1"/>
                  </a:cubicBezTo>
                  <a:cubicBezTo>
                    <a:pt x="4" y="0"/>
                    <a:pt x="0" y="1"/>
                    <a:pt x="2" y="2"/>
                  </a:cubicBezTo>
                  <a:cubicBezTo>
                    <a:pt x="85" y="43"/>
                    <a:pt x="153" y="104"/>
                    <a:pt x="218" y="169"/>
                  </a:cubicBezTo>
                  <a:cubicBezTo>
                    <a:pt x="285" y="236"/>
                    <a:pt x="352" y="305"/>
                    <a:pt x="420" y="371"/>
                  </a:cubicBezTo>
                  <a:cubicBezTo>
                    <a:pt x="547" y="495"/>
                    <a:pt x="687" y="611"/>
                    <a:pt x="862" y="657"/>
                  </a:cubicBezTo>
                  <a:cubicBezTo>
                    <a:pt x="863" y="658"/>
                    <a:pt x="863" y="657"/>
                    <a:pt x="862" y="6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51"/>
            <p:cNvSpPr/>
            <p:nvPr/>
          </p:nvSpPr>
          <p:spPr bwMode="auto">
            <a:xfrm>
              <a:off x="7042150" y="1009650"/>
              <a:ext cx="688975" cy="571500"/>
            </a:xfrm>
            <a:custGeom>
              <a:avLst/>
              <a:gdLst>
                <a:gd name="T0" fmla="*/ 787 w 789"/>
                <a:gd name="T1" fmla="*/ 655 h 657"/>
                <a:gd name="T2" fmla="*/ 366 w 789"/>
                <a:gd name="T3" fmla="*/ 349 h 657"/>
                <a:gd name="T4" fmla="*/ 195 w 789"/>
                <a:gd name="T5" fmla="*/ 161 h 657"/>
                <a:gd name="T6" fmla="*/ 5 w 789"/>
                <a:gd name="T7" fmla="*/ 1 h 657"/>
                <a:gd name="T8" fmla="*/ 1 w 789"/>
                <a:gd name="T9" fmla="*/ 2 h 657"/>
                <a:gd name="T10" fmla="*/ 204 w 789"/>
                <a:gd name="T11" fmla="*/ 173 h 657"/>
                <a:gd name="T12" fmla="*/ 381 w 789"/>
                <a:gd name="T13" fmla="*/ 369 h 657"/>
                <a:gd name="T14" fmla="*/ 787 w 789"/>
                <a:gd name="T15" fmla="*/ 657 h 657"/>
                <a:gd name="T16" fmla="*/ 787 w 789"/>
                <a:gd name="T17" fmla="*/ 6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9" h="657">
                  <a:moveTo>
                    <a:pt x="787" y="655"/>
                  </a:moveTo>
                  <a:cubicBezTo>
                    <a:pt x="613" y="613"/>
                    <a:pt x="482" y="478"/>
                    <a:pt x="366" y="349"/>
                  </a:cubicBezTo>
                  <a:cubicBezTo>
                    <a:pt x="309" y="287"/>
                    <a:pt x="253" y="223"/>
                    <a:pt x="195" y="161"/>
                  </a:cubicBezTo>
                  <a:cubicBezTo>
                    <a:pt x="137" y="99"/>
                    <a:pt x="79" y="42"/>
                    <a:pt x="5" y="1"/>
                  </a:cubicBezTo>
                  <a:cubicBezTo>
                    <a:pt x="4" y="0"/>
                    <a:pt x="0" y="1"/>
                    <a:pt x="1" y="2"/>
                  </a:cubicBezTo>
                  <a:cubicBezTo>
                    <a:pt x="80" y="46"/>
                    <a:pt x="142" y="108"/>
                    <a:pt x="204" y="173"/>
                  </a:cubicBezTo>
                  <a:cubicBezTo>
                    <a:pt x="264" y="237"/>
                    <a:pt x="322" y="304"/>
                    <a:pt x="381" y="369"/>
                  </a:cubicBezTo>
                  <a:cubicBezTo>
                    <a:pt x="493" y="492"/>
                    <a:pt x="621" y="616"/>
                    <a:pt x="787" y="657"/>
                  </a:cubicBezTo>
                  <a:cubicBezTo>
                    <a:pt x="788" y="657"/>
                    <a:pt x="789" y="655"/>
                    <a:pt x="787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52"/>
            <p:cNvSpPr/>
            <p:nvPr/>
          </p:nvSpPr>
          <p:spPr bwMode="auto">
            <a:xfrm>
              <a:off x="7116763" y="1009650"/>
              <a:ext cx="615950" cy="566737"/>
            </a:xfrm>
            <a:custGeom>
              <a:avLst/>
              <a:gdLst>
                <a:gd name="T0" fmla="*/ 704 w 705"/>
                <a:gd name="T1" fmla="*/ 651 h 653"/>
                <a:gd name="T2" fmla="*/ 500 w 705"/>
                <a:gd name="T3" fmla="*/ 544 h 653"/>
                <a:gd name="T4" fmla="*/ 339 w 705"/>
                <a:gd name="T5" fmla="*/ 372 h 653"/>
                <a:gd name="T6" fmla="*/ 2 w 705"/>
                <a:gd name="T7" fmla="*/ 0 h 653"/>
                <a:gd name="T8" fmla="*/ 1 w 705"/>
                <a:gd name="T9" fmla="*/ 1 h 653"/>
                <a:gd name="T10" fmla="*/ 358 w 705"/>
                <a:gd name="T11" fmla="*/ 400 h 653"/>
                <a:gd name="T12" fmla="*/ 510 w 705"/>
                <a:gd name="T13" fmla="*/ 554 h 653"/>
                <a:gd name="T14" fmla="*/ 703 w 705"/>
                <a:gd name="T15" fmla="*/ 653 h 653"/>
                <a:gd name="T16" fmla="*/ 704 w 705"/>
                <a:gd name="T17" fmla="*/ 65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5" h="653">
                  <a:moveTo>
                    <a:pt x="704" y="651"/>
                  </a:moveTo>
                  <a:cubicBezTo>
                    <a:pt x="628" y="636"/>
                    <a:pt x="560" y="592"/>
                    <a:pt x="500" y="544"/>
                  </a:cubicBezTo>
                  <a:cubicBezTo>
                    <a:pt x="438" y="494"/>
                    <a:pt x="386" y="435"/>
                    <a:pt x="339" y="372"/>
                  </a:cubicBezTo>
                  <a:cubicBezTo>
                    <a:pt x="240" y="239"/>
                    <a:pt x="152" y="83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61" y="90"/>
                    <a:pt x="250" y="260"/>
                    <a:pt x="358" y="400"/>
                  </a:cubicBezTo>
                  <a:cubicBezTo>
                    <a:pt x="402" y="458"/>
                    <a:pt x="453" y="509"/>
                    <a:pt x="510" y="554"/>
                  </a:cubicBezTo>
                  <a:cubicBezTo>
                    <a:pt x="567" y="599"/>
                    <a:pt x="632" y="638"/>
                    <a:pt x="703" y="653"/>
                  </a:cubicBezTo>
                  <a:cubicBezTo>
                    <a:pt x="705" y="653"/>
                    <a:pt x="705" y="652"/>
                    <a:pt x="70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53"/>
            <p:cNvSpPr/>
            <p:nvPr/>
          </p:nvSpPr>
          <p:spPr bwMode="auto">
            <a:xfrm>
              <a:off x="7200900" y="1012825"/>
              <a:ext cx="530225" cy="561975"/>
            </a:xfrm>
            <a:custGeom>
              <a:avLst/>
              <a:gdLst>
                <a:gd name="T0" fmla="*/ 606 w 608"/>
                <a:gd name="T1" fmla="*/ 645 h 647"/>
                <a:gd name="T2" fmla="*/ 248 w 608"/>
                <a:gd name="T3" fmla="*/ 318 h 647"/>
                <a:gd name="T4" fmla="*/ 4 w 608"/>
                <a:gd name="T5" fmla="*/ 1 h 647"/>
                <a:gd name="T6" fmla="*/ 1 w 608"/>
                <a:gd name="T7" fmla="*/ 1 h 647"/>
                <a:gd name="T8" fmla="*/ 145 w 608"/>
                <a:gd name="T9" fmla="*/ 157 h 647"/>
                <a:gd name="T10" fmla="*/ 266 w 608"/>
                <a:gd name="T11" fmla="*/ 350 h 647"/>
                <a:gd name="T12" fmla="*/ 606 w 608"/>
                <a:gd name="T13" fmla="*/ 646 h 647"/>
                <a:gd name="T14" fmla="*/ 606 w 608"/>
                <a:gd name="T15" fmla="*/ 64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8" h="647">
                  <a:moveTo>
                    <a:pt x="606" y="645"/>
                  </a:moveTo>
                  <a:cubicBezTo>
                    <a:pt x="443" y="604"/>
                    <a:pt x="333" y="454"/>
                    <a:pt x="248" y="318"/>
                  </a:cubicBezTo>
                  <a:cubicBezTo>
                    <a:pt x="179" y="208"/>
                    <a:pt x="117" y="73"/>
                    <a:pt x="4" y="1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60" y="39"/>
                    <a:pt x="106" y="99"/>
                    <a:pt x="145" y="157"/>
                  </a:cubicBezTo>
                  <a:cubicBezTo>
                    <a:pt x="188" y="220"/>
                    <a:pt x="225" y="286"/>
                    <a:pt x="266" y="350"/>
                  </a:cubicBezTo>
                  <a:cubicBezTo>
                    <a:pt x="347" y="475"/>
                    <a:pt x="455" y="608"/>
                    <a:pt x="606" y="646"/>
                  </a:cubicBezTo>
                  <a:cubicBezTo>
                    <a:pt x="607" y="647"/>
                    <a:pt x="608" y="646"/>
                    <a:pt x="606" y="6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54"/>
            <p:cNvSpPr/>
            <p:nvPr/>
          </p:nvSpPr>
          <p:spPr bwMode="auto">
            <a:xfrm>
              <a:off x="7272338" y="1020763"/>
              <a:ext cx="457200" cy="552450"/>
            </a:xfrm>
            <a:custGeom>
              <a:avLst/>
              <a:gdLst>
                <a:gd name="T0" fmla="*/ 524 w 525"/>
                <a:gd name="T1" fmla="*/ 633 h 634"/>
                <a:gd name="T2" fmla="*/ 216 w 525"/>
                <a:gd name="T3" fmla="*/ 332 h 634"/>
                <a:gd name="T4" fmla="*/ 111 w 525"/>
                <a:gd name="T5" fmla="*/ 146 h 634"/>
                <a:gd name="T6" fmla="*/ 3 w 525"/>
                <a:gd name="T7" fmla="*/ 1 h 634"/>
                <a:gd name="T8" fmla="*/ 1 w 525"/>
                <a:gd name="T9" fmla="*/ 2 h 634"/>
                <a:gd name="T10" fmla="*/ 122 w 525"/>
                <a:gd name="T11" fmla="*/ 169 h 634"/>
                <a:gd name="T12" fmla="*/ 237 w 525"/>
                <a:gd name="T13" fmla="*/ 371 h 634"/>
                <a:gd name="T14" fmla="*/ 523 w 525"/>
                <a:gd name="T15" fmla="*/ 634 h 634"/>
                <a:gd name="T16" fmla="*/ 524 w 525"/>
                <a:gd name="T17" fmla="*/ 63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5" h="634">
                  <a:moveTo>
                    <a:pt x="524" y="633"/>
                  </a:moveTo>
                  <a:cubicBezTo>
                    <a:pt x="374" y="595"/>
                    <a:pt x="289" y="456"/>
                    <a:pt x="216" y="332"/>
                  </a:cubicBezTo>
                  <a:cubicBezTo>
                    <a:pt x="180" y="270"/>
                    <a:pt x="146" y="208"/>
                    <a:pt x="111" y="146"/>
                  </a:cubicBezTo>
                  <a:cubicBezTo>
                    <a:pt x="81" y="93"/>
                    <a:pt x="49" y="41"/>
                    <a:pt x="3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53" y="48"/>
                    <a:pt x="88" y="109"/>
                    <a:pt x="122" y="169"/>
                  </a:cubicBezTo>
                  <a:cubicBezTo>
                    <a:pt x="160" y="236"/>
                    <a:pt x="197" y="304"/>
                    <a:pt x="237" y="371"/>
                  </a:cubicBezTo>
                  <a:cubicBezTo>
                    <a:pt x="305" y="484"/>
                    <a:pt x="388" y="600"/>
                    <a:pt x="523" y="634"/>
                  </a:cubicBezTo>
                  <a:cubicBezTo>
                    <a:pt x="525" y="634"/>
                    <a:pt x="525" y="633"/>
                    <a:pt x="524" y="6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55"/>
            <p:cNvSpPr/>
            <p:nvPr/>
          </p:nvSpPr>
          <p:spPr bwMode="auto">
            <a:xfrm>
              <a:off x="7339013" y="1038225"/>
              <a:ext cx="388937" cy="531812"/>
            </a:xfrm>
            <a:custGeom>
              <a:avLst/>
              <a:gdLst>
                <a:gd name="T0" fmla="*/ 446 w 447"/>
                <a:gd name="T1" fmla="*/ 611 h 612"/>
                <a:gd name="T2" fmla="*/ 192 w 447"/>
                <a:gd name="T3" fmla="*/ 344 h 612"/>
                <a:gd name="T4" fmla="*/ 107 w 447"/>
                <a:gd name="T5" fmla="*/ 167 h 612"/>
                <a:gd name="T6" fmla="*/ 4 w 447"/>
                <a:gd name="T7" fmla="*/ 0 h 612"/>
                <a:gd name="T8" fmla="*/ 1 w 447"/>
                <a:gd name="T9" fmla="*/ 0 h 612"/>
                <a:gd name="T10" fmla="*/ 115 w 447"/>
                <a:gd name="T11" fmla="*/ 188 h 612"/>
                <a:gd name="T12" fmla="*/ 208 w 447"/>
                <a:gd name="T13" fmla="*/ 379 h 612"/>
                <a:gd name="T14" fmla="*/ 445 w 447"/>
                <a:gd name="T15" fmla="*/ 611 h 612"/>
                <a:gd name="T16" fmla="*/ 446 w 447"/>
                <a:gd name="T17" fmla="*/ 611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7" h="612">
                  <a:moveTo>
                    <a:pt x="446" y="611"/>
                  </a:moveTo>
                  <a:cubicBezTo>
                    <a:pt x="321" y="578"/>
                    <a:pt x="248" y="451"/>
                    <a:pt x="192" y="344"/>
                  </a:cubicBezTo>
                  <a:cubicBezTo>
                    <a:pt x="162" y="286"/>
                    <a:pt x="135" y="227"/>
                    <a:pt x="107" y="167"/>
                  </a:cubicBezTo>
                  <a:cubicBezTo>
                    <a:pt x="80" y="108"/>
                    <a:pt x="49" y="47"/>
                    <a:pt x="4" y="0"/>
                  </a:cubicBezTo>
                  <a:cubicBezTo>
                    <a:pt x="4" y="0"/>
                    <a:pt x="0" y="0"/>
                    <a:pt x="1" y="0"/>
                  </a:cubicBezTo>
                  <a:cubicBezTo>
                    <a:pt x="51" y="53"/>
                    <a:pt x="84" y="122"/>
                    <a:pt x="115" y="188"/>
                  </a:cubicBezTo>
                  <a:cubicBezTo>
                    <a:pt x="145" y="252"/>
                    <a:pt x="174" y="317"/>
                    <a:pt x="208" y="379"/>
                  </a:cubicBezTo>
                  <a:cubicBezTo>
                    <a:pt x="261" y="475"/>
                    <a:pt x="333" y="582"/>
                    <a:pt x="445" y="611"/>
                  </a:cubicBezTo>
                  <a:cubicBezTo>
                    <a:pt x="447" y="612"/>
                    <a:pt x="447" y="611"/>
                    <a:pt x="446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56"/>
            <p:cNvSpPr/>
            <p:nvPr/>
          </p:nvSpPr>
          <p:spPr bwMode="auto">
            <a:xfrm>
              <a:off x="7386638" y="1054100"/>
              <a:ext cx="339725" cy="512762"/>
            </a:xfrm>
            <a:custGeom>
              <a:avLst/>
              <a:gdLst>
                <a:gd name="T0" fmla="*/ 387 w 388"/>
                <a:gd name="T1" fmla="*/ 589 h 591"/>
                <a:gd name="T2" fmla="*/ 227 w 388"/>
                <a:gd name="T3" fmla="*/ 448 h 591"/>
                <a:gd name="T4" fmla="*/ 145 w 388"/>
                <a:gd name="T5" fmla="*/ 280 h 591"/>
                <a:gd name="T6" fmla="*/ 85 w 388"/>
                <a:gd name="T7" fmla="*/ 110 h 591"/>
                <a:gd name="T8" fmla="*/ 5 w 388"/>
                <a:gd name="T9" fmla="*/ 1 h 591"/>
                <a:gd name="T10" fmla="*/ 1 w 388"/>
                <a:gd name="T11" fmla="*/ 1 h 591"/>
                <a:gd name="T12" fmla="*/ 94 w 388"/>
                <a:gd name="T13" fmla="*/ 138 h 591"/>
                <a:gd name="T14" fmla="*/ 160 w 388"/>
                <a:gd name="T15" fmla="*/ 327 h 591"/>
                <a:gd name="T16" fmla="*/ 250 w 388"/>
                <a:gd name="T17" fmla="*/ 485 h 591"/>
                <a:gd name="T18" fmla="*/ 387 w 388"/>
                <a:gd name="T19" fmla="*/ 591 h 591"/>
                <a:gd name="T20" fmla="*/ 387 w 388"/>
                <a:gd name="T21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591">
                  <a:moveTo>
                    <a:pt x="387" y="589"/>
                  </a:moveTo>
                  <a:cubicBezTo>
                    <a:pt x="315" y="566"/>
                    <a:pt x="266" y="509"/>
                    <a:pt x="227" y="448"/>
                  </a:cubicBezTo>
                  <a:cubicBezTo>
                    <a:pt x="192" y="395"/>
                    <a:pt x="166" y="339"/>
                    <a:pt x="145" y="280"/>
                  </a:cubicBezTo>
                  <a:cubicBezTo>
                    <a:pt x="125" y="223"/>
                    <a:pt x="110" y="165"/>
                    <a:pt x="85" y="110"/>
                  </a:cubicBezTo>
                  <a:cubicBezTo>
                    <a:pt x="67" y="72"/>
                    <a:pt x="43" y="24"/>
                    <a:pt x="5" y="1"/>
                  </a:cubicBezTo>
                  <a:cubicBezTo>
                    <a:pt x="5" y="0"/>
                    <a:pt x="0" y="0"/>
                    <a:pt x="1" y="1"/>
                  </a:cubicBezTo>
                  <a:cubicBezTo>
                    <a:pt x="46" y="29"/>
                    <a:pt x="76" y="90"/>
                    <a:pt x="94" y="138"/>
                  </a:cubicBezTo>
                  <a:cubicBezTo>
                    <a:pt x="119" y="200"/>
                    <a:pt x="136" y="265"/>
                    <a:pt x="160" y="327"/>
                  </a:cubicBezTo>
                  <a:cubicBezTo>
                    <a:pt x="183" y="383"/>
                    <a:pt x="214" y="436"/>
                    <a:pt x="250" y="485"/>
                  </a:cubicBezTo>
                  <a:cubicBezTo>
                    <a:pt x="285" y="533"/>
                    <a:pt x="330" y="572"/>
                    <a:pt x="387" y="591"/>
                  </a:cubicBezTo>
                  <a:cubicBezTo>
                    <a:pt x="388" y="591"/>
                    <a:pt x="388" y="589"/>
                    <a:pt x="387" y="5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57"/>
            <p:cNvSpPr/>
            <p:nvPr/>
          </p:nvSpPr>
          <p:spPr bwMode="auto">
            <a:xfrm>
              <a:off x="7439025" y="1076325"/>
              <a:ext cx="282575" cy="487362"/>
            </a:xfrm>
            <a:custGeom>
              <a:avLst/>
              <a:gdLst>
                <a:gd name="T0" fmla="*/ 322 w 324"/>
                <a:gd name="T1" fmla="*/ 559 h 560"/>
                <a:gd name="T2" fmla="*/ 124 w 324"/>
                <a:gd name="T3" fmla="*/ 266 h 560"/>
                <a:gd name="T4" fmla="*/ 3 w 324"/>
                <a:gd name="T5" fmla="*/ 0 h 560"/>
                <a:gd name="T6" fmla="*/ 1 w 324"/>
                <a:gd name="T7" fmla="*/ 1 h 560"/>
                <a:gd name="T8" fmla="*/ 135 w 324"/>
                <a:gd name="T9" fmla="*/ 313 h 560"/>
                <a:gd name="T10" fmla="*/ 321 w 324"/>
                <a:gd name="T11" fmla="*/ 560 h 560"/>
                <a:gd name="T12" fmla="*/ 322 w 324"/>
                <a:gd name="T13" fmla="*/ 55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560">
                  <a:moveTo>
                    <a:pt x="322" y="559"/>
                  </a:moveTo>
                  <a:cubicBezTo>
                    <a:pt x="208" y="508"/>
                    <a:pt x="155" y="379"/>
                    <a:pt x="124" y="266"/>
                  </a:cubicBezTo>
                  <a:cubicBezTo>
                    <a:pt x="97" y="173"/>
                    <a:pt x="79" y="68"/>
                    <a:pt x="3" y="0"/>
                  </a:cubicBezTo>
                  <a:cubicBezTo>
                    <a:pt x="3" y="0"/>
                    <a:pt x="0" y="0"/>
                    <a:pt x="1" y="1"/>
                  </a:cubicBezTo>
                  <a:cubicBezTo>
                    <a:pt x="89" y="79"/>
                    <a:pt x="102" y="207"/>
                    <a:pt x="135" y="313"/>
                  </a:cubicBezTo>
                  <a:cubicBezTo>
                    <a:pt x="166" y="411"/>
                    <a:pt x="224" y="516"/>
                    <a:pt x="321" y="560"/>
                  </a:cubicBezTo>
                  <a:cubicBezTo>
                    <a:pt x="322" y="560"/>
                    <a:pt x="324" y="559"/>
                    <a:pt x="322" y="5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58"/>
            <p:cNvSpPr/>
            <p:nvPr/>
          </p:nvSpPr>
          <p:spPr bwMode="auto">
            <a:xfrm>
              <a:off x="7508875" y="1123950"/>
              <a:ext cx="212725" cy="438150"/>
            </a:xfrm>
            <a:custGeom>
              <a:avLst/>
              <a:gdLst>
                <a:gd name="T0" fmla="*/ 242 w 243"/>
                <a:gd name="T1" fmla="*/ 503 h 504"/>
                <a:gd name="T2" fmla="*/ 89 w 243"/>
                <a:gd name="T3" fmla="*/ 246 h 504"/>
                <a:gd name="T4" fmla="*/ 3 w 243"/>
                <a:gd name="T5" fmla="*/ 1 h 504"/>
                <a:gd name="T6" fmla="*/ 1 w 243"/>
                <a:gd name="T7" fmla="*/ 1 h 504"/>
                <a:gd name="T8" fmla="*/ 91 w 243"/>
                <a:gd name="T9" fmla="*/ 265 h 504"/>
                <a:gd name="T10" fmla="*/ 241 w 243"/>
                <a:gd name="T11" fmla="*/ 504 h 504"/>
                <a:gd name="T12" fmla="*/ 242 w 243"/>
                <a:gd name="T13" fmla="*/ 50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502">
                  <a:moveTo>
                    <a:pt x="242" y="503"/>
                  </a:moveTo>
                  <a:cubicBezTo>
                    <a:pt x="150" y="448"/>
                    <a:pt x="109" y="347"/>
                    <a:pt x="89" y="246"/>
                  </a:cubicBezTo>
                  <a:cubicBezTo>
                    <a:pt x="73" y="163"/>
                    <a:pt x="64" y="65"/>
                    <a:pt x="3" y="1"/>
                  </a:cubicBezTo>
                  <a:cubicBezTo>
                    <a:pt x="2" y="1"/>
                    <a:pt x="0" y="0"/>
                    <a:pt x="1" y="1"/>
                  </a:cubicBezTo>
                  <a:cubicBezTo>
                    <a:pt x="66" y="69"/>
                    <a:pt x="72" y="176"/>
                    <a:pt x="91" y="265"/>
                  </a:cubicBezTo>
                  <a:cubicBezTo>
                    <a:pt x="110" y="359"/>
                    <a:pt x="155" y="452"/>
                    <a:pt x="241" y="504"/>
                  </a:cubicBezTo>
                  <a:cubicBezTo>
                    <a:pt x="241" y="504"/>
                    <a:pt x="243" y="504"/>
                    <a:pt x="242" y="5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59"/>
            <p:cNvSpPr/>
            <p:nvPr/>
          </p:nvSpPr>
          <p:spPr bwMode="auto">
            <a:xfrm>
              <a:off x="7593013" y="1230313"/>
              <a:ext cx="128587" cy="331787"/>
            </a:xfrm>
            <a:custGeom>
              <a:avLst/>
              <a:gdLst>
                <a:gd name="T0" fmla="*/ 147 w 147"/>
                <a:gd name="T1" fmla="*/ 381 h 382"/>
                <a:gd name="T2" fmla="*/ 41 w 147"/>
                <a:gd name="T3" fmla="*/ 208 h 382"/>
                <a:gd name="T4" fmla="*/ 3 w 147"/>
                <a:gd name="T5" fmla="*/ 0 h 382"/>
                <a:gd name="T6" fmla="*/ 0 w 147"/>
                <a:gd name="T7" fmla="*/ 0 h 382"/>
                <a:gd name="T8" fmla="*/ 38 w 147"/>
                <a:gd name="T9" fmla="*/ 207 h 382"/>
                <a:gd name="T10" fmla="*/ 144 w 147"/>
                <a:gd name="T11" fmla="*/ 381 h 382"/>
                <a:gd name="T12" fmla="*/ 147 w 147"/>
                <a:gd name="T13" fmla="*/ 38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82">
                  <a:moveTo>
                    <a:pt x="147" y="381"/>
                  </a:moveTo>
                  <a:cubicBezTo>
                    <a:pt x="94" y="333"/>
                    <a:pt x="61" y="276"/>
                    <a:pt x="41" y="208"/>
                  </a:cubicBezTo>
                  <a:cubicBezTo>
                    <a:pt x="20" y="140"/>
                    <a:pt x="30" y="66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7" y="65"/>
                    <a:pt x="20" y="140"/>
                    <a:pt x="38" y="207"/>
                  </a:cubicBezTo>
                  <a:cubicBezTo>
                    <a:pt x="57" y="276"/>
                    <a:pt x="93" y="333"/>
                    <a:pt x="144" y="381"/>
                  </a:cubicBezTo>
                  <a:cubicBezTo>
                    <a:pt x="145" y="382"/>
                    <a:pt x="147" y="382"/>
                    <a:pt x="147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60"/>
            <p:cNvSpPr/>
            <p:nvPr/>
          </p:nvSpPr>
          <p:spPr bwMode="auto">
            <a:xfrm>
              <a:off x="7364413" y="2060575"/>
              <a:ext cx="141287" cy="34925"/>
            </a:xfrm>
            <a:custGeom>
              <a:avLst/>
              <a:gdLst>
                <a:gd name="T0" fmla="*/ 2 w 162"/>
                <a:gd name="T1" fmla="*/ 36 h 39"/>
                <a:gd name="T2" fmla="*/ 86 w 162"/>
                <a:gd name="T3" fmla="*/ 34 h 39"/>
                <a:gd name="T4" fmla="*/ 161 w 162"/>
                <a:gd name="T5" fmla="*/ 2 h 39"/>
                <a:gd name="T6" fmla="*/ 159 w 162"/>
                <a:gd name="T7" fmla="*/ 1 h 39"/>
                <a:gd name="T8" fmla="*/ 77 w 162"/>
                <a:gd name="T9" fmla="*/ 34 h 39"/>
                <a:gd name="T10" fmla="*/ 0 w 162"/>
                <a:gd name="T11" fmla="*/ 35 h 39"/>
                <a:gd name="T12" fmla="*/ 2 w 162"/>
                <a:gd name="T13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39">
                  <a:moveTo>
                    <a:pt x="2" y="36"/>
                  </a:moveTo>
                  <a:cubicBezTo>
                    <a:pt x="30" y="30"/>
                    <a:pt x="58" y="39"/>
                    <a:pt x="86" y="34"/>
                  </a:cubicBezTo>
                  <a:cubicBezTo>
                    <a:pt x="114" y="30"/>
                    <a:pt x="140" y="22"/>
                    <a:pt x="161" y="2"/>
                  </a:cubicBezTo>
                  <a:cubicBezTo>
                    <a:pt x="162" y="1"/>
                    <a:pt x="159" y="0"/>
                    <a:pt x="159" y="1"/>
                  </a:cubicBezTo>
                  <a:cubicBezTo>
                    <a:pt x="137" y="23"/>
                    <a:pt x="107" y="31"/>
                    <a:pt x="77" y="34"/>
                  </a:cubicBezTo>
                  <a:cubicBezTo>
                    <a:pt x="51" y="37"/>
                    <a:pt x="26" y="30"/>
                    <a:pt x="0" y="35"/>
                  </a:cubicBezTo>
                  <a:cubicBezTo>
                    <a:pt x="0" y="35"/>
                    <a:pt x="2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61"/>
            <p:cNvSpPr/>
            <p:nvPr/>
          </p:nvSpPr>
          <p:spPr bwMode="auto">
            <a:xfrm>
              <a:off x="7394575" y="2043113"/>
              <a:ext cx="125412" cy="33337"/>
            </a:xfrm>
            <a:custGeom>
              <a:avLst/>
              <a:gdLst>
                <a:gd name="T0" fmla="*/ 1 w 145"/>
                <a:gd name="T1" fmla="*/ 35 h 39"/>
                <a:gd name="T2" fmla="*/ 144 w 145"/>
                <a:gd name="T3" fmla="*/ 2 h 39"/>
                <a:gd name="T4" fmla="*/ 142 w 145"/>
                <a:gd name="T5" fmla="*/ 0 h 39"/>
                <a:gd name="T6" fmla="*/ 1 w 145"/>
                <a:gd name="T7" fmla="*/ 33 h 39"/>
                <a:gd name="T8" fmla="*/ 1 w 145"/>
                <a:gd name="T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9">
                  <a:moveTo>
                    <a:pt x="1" y="35"/>
                  </a:moveTo>
                  <a:cubicBezTo>
                    <a:pt x="51" y="39"/>
                    <a:pt x="104" y="34"/>
                    <a:pt x="144" y="2"/>
                  </a:cubicBezTo>
                  <a:cubicBezTo>
                    <a:pt x="145" y="1"/>
                    <a:pt x="143" y="0"/>
                    <a:pt x="142" y="0"/>
                  </a:cubicBezTo>
                  <a:cubicBezTo>
                    <a:pt x="103" y="32"/>
                    <a:pt x="50" y="37"/>
                    <a:pt x="1" y="33"/>
                  </a:cubicBezTo>
                  <a:cubicBezTo>
                    <a:pt x="0" y="33"/>
                    <a:pt x="0" y="34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2"/>
            <p:cNvSpPr/>
            <p:nvPr/>
          </p:nvSpPr>
          <p:spPr bwMode="auto">
            <a:xfrm>
              <a:off x="7472363" y="2019300"/>
              <a:ext cx="69850" cy="28575"/>
            </a:xfrm>
            <a:custGeom>
              <a:avLst/>
              <a:gdLst>
                <a:gd name="T0" fmla="*/ 3 w 80"/>
                <a:gd name="T1" fmla="*/ 33 h 33"/>
                <a:gd name="T2" fmla="*/ 80 w 80"/>
                <a:gd name="T3" fmla="*/ 1 h 33"/>
                <a:gd name="T4" fmla="*/ 78 w 80"/>
                <a:gd name="T5" fmla="*/ 1 h 33"/>
                <a:gd name="T6" fmla="*/ 1 w 80"/>
                <a:gd name="T7" fmla="*/ 32 h 33"/>
                <a:gd name="T8" fmla="*/ 3 w 80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3">
                  <a:moveTo>
                    <a:pt x="3" y="33"/>
                  </a:moveTo>
                  <a:cubicBezTo>
                    <a:pt x="30" y="26"/>
                    <a:pt x="56" y="15"/>
                    <a:pt x="80" y="1"/>
                  </a:cubicBezTo>
                  <a:cubicBezTo>
                    <a:pt x="80" y="1"/>
                    <a:pt x="79" y="0"/>
                    <a:pt x="78" y="1"/>
                  </a:cubicBezTo>
                  <a:cubicBezTo>
                    <a:pt x="54" y="14"/>
                    <a:pt x="28" y="25"/>
                    <a:pt x="1" y="32"/>
                  </a:cubicBezTo>
                  <a:cubicBezTo>
                    <a:pt x="0" y="32"/>
                    <a:pt x="2" y="33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63"/>
            <p:cNvSpPr/>
            <p:nvPr/>
          </p:nvSpPr>
          <p:spPr bwMode="auto">
            <a:xfrm>
              <a:off x="7510463" y="1985963"/>
              <a:ext cx="66675" cy="30162"/>
            </a:xfrm>
            <a:custGeom>
              <a:avLst/>
              <a:gdLst>
                <a:gd name="T0" fmla="*/ 2 w 77"/>
                <a:gd name="T1" fmla="*/ 35 h 35"/>
                <a:gd name="T2" fmla="*/ 76 w 77"/>
                <a:gd name="T3" fmla="*/ 2 h 35"/>
                <a:gd name="T4" fmla="*/ 74 w 77"/>
                <a:gd name="T5" fmla="*/ 1 h 35"/>
                <a:gd name="T6" fmla="*/ 1 w 77"/>
                <a:gd name="T7" fmla="*/ 34 h 35"/>
                <a:gd name="T8" fmla="*/ 2 w 7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5">
                  <a:moveTo>
                    <a:pt x="2" y="35"/>
                  </a:moveTo>
                  <a:cubicBezTo>
                    <a:pt x="29" y="29"/>
                    <a:pt x="54" y="18"/>
                    <a:pt x="76" y="2"/>
                  </a:cubicBezTo>
                  <a:cubicBezTo>
                    <a:pt x="77" y="1"/>
                    <a:pt x="75" y="0"/>
                    <a:pt x="74" y="1"/>
                  </a:cubicBezTo>
                  <a:cubicBezTo>
                    <a:pt x="52" y="17"/>
                    <a:pt x="28" y="28"/>
                    <a:pt x="1" y="34"/>
                  </a:cubicBezTo>
                  <a:cubicBezTo>
                    <a:pt x="0" y="34"/>
                    <a:pt x="2" y="35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4"/>
            <p:cNvSpPr/>
            <p:nvPr/>
          </p:nvSpPr>
          <p:spPr bwMode="auto">
            <a:xfrm>
              <a:off x="7529513" y="1938338"/>
              <a:ext cx="95250" cy="49212"/>
            </a:xfrm>
            <a:custGeom>
              <a:avLst/>
              <a:gdLst>
                <a:gd name="T0" fmla="*/ 3 w 108"/>
                <a:gd name="T1" fmla="*/ 55 h 56"/>
                <a:gd name="T2" fmla="*/ 107 w 108"/>
                <a:gd name="T3" fmla="*/ 4 h 56"/>
                <a:gd name="T4" fmla="*/ 108 w 108"/>
                <a:gd name="T5" fmla="*/ 1 h 56"/>
                <a:gd name="T6" fmla="*/ 1 w 108"/>
                <a:gd name="T7" fmla="*/ 54 h 56"/>
                <a:gd name="T8" fmla="*/ 3 w 108"/>
                <a:gd name="T9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6">
                  <a:moveTo>
                    <a:pt x="3" y="55"/>
                  </a:moveTo>
                  <a:cubicBezTo>
                    <a:pt x="41" y="47"/>
                    <a:pt x="74" y="25"/>
                    <a:pt x="107" y="4"/>
                  </a:cubicBezTo>
                  <a:cubicBezTo>
                    <a:pt x="108" y="3"/>
                    <a:pt x="108" y="0"/>
                    <a:pt x="108" y="1"/>
                  </a:cubicBezTo>
                  <a:cubicBezTo>
                    <a:pt x="75" y="22"/>
                    <a:pt x="40" y="46"/>
                    <a:pt x="1" y="54"/>
                  </a:cubicBezTo>
                  <a:cubicBezTo>
                    <a:pt x="0" y="55"/>
                    <a:pt x="2" y="56"/>
                    <a:pt x="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5"/>
            <p:cNvSpPr/>
            <p:nvPr/>
          </p:nvSpPr>
          <p:spPr bwMode="auto">
            <a:xfrm>
              <a:off x="7550150" y="1906588"/>
              <a:ext cx="107950" cy="49212"/>
            </a:xfrm>
            <a:custGeom>
              <a:avLst/>
              <a:gdLst>
                <a:gd name="T0" fmla="*/ 2 w 123"/>
                <a:gd name="T1" fmla="*/ 56 h 56"/>
                <a:gd name="T2" fmla="*/ 123 w 123"/>
                <a:gd name="T3" fmla="*/ 1 h 56"/>
                <a:gd name="T4" fmla="*/ 121 w 123"/>
                <a:gd name="T5" fmla="*/ 0 h 56"/>
                <a:gd name="T6" fmla="*/ 0 w 123"/>
                <a:gd name="T7" fmla="*/ 55 h 56"/>
                <a:gd name="T8" fmla="*/ 2 w 123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6">
                  <a:moveTo>
                    <a:pt x="2" y="56"/>
                  </a:moveTo>
                  <a:cubicBezTo>
                    <a:pt x="46" y="45"/>
                    <a:pt x="84" y="23"/>
                    <a:pt x="123" y="1"/>
                  </a:cubicBezTo>
                  <a:cubicBezTo>
                    <a:pt x="123" y="1"/>
                    <a:pt x="121" y="0"/>
                    <a:pt x="121" y="0"/>
                  </a:cubicBezTo>
                  <a:cubicBezTo>
                    <a:pt x="82" y="22"/>
                    <a:pt x="44" y="44"/>
                    <a:pt x="0" y="55"/>
                  </a:cubicBezTo>
                  <a:cubicBezTo>
                    <a:pt x="0" y="56"/>
                    <a:pt x="2" y="56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66"/>
            <p:cNvSpPr/>
            <p:nvPr/>
          </p:nvSpPr>
          <p:spPr bwMode="auto">
            <a:xfrm>
              <a:off x="7585075" y="1868488"/>
              <a:ext cx="93662" cy="53975"/>
            </a:xfrm>
            <a:custGeom>
              <a:avLst/>
              <a:gdLst>
                <a:gd name="T0" fmla="*/ 2 w 107"/>
                <a:gd name="T1" fmla="*/ 62 h 62"/>
                <a:gd name="T2" fmla="*/ 106 w 107"/>
                <a:gd name="T3" fmla="*/ 2 h 62"/>
                <a:gd name="T4" fmla="*/ 104 w 107"/>
                <a:gd name="T5" fmla="*/ 1 h 62"/>
                <a:gd name="T6" fmla="*/ 1 w 107"/>
                <a:gd name="T7" fmla="*/ 60 h 62"/>
                <a:gd name="T8" fmla="*/ 2 w 107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2">
                  <a:moveTo>
                    <a:pt x="2" y="62"/>
                  </a:moveTo>
                  <a:cubicBezTo>
                    <a:pt x="42" y="52"/>
                    <a:pt x="80" y="34"/>
                    <a:pt x="106" y="2"/>
                  </a:cubicBezTo>
                  <a:cubicBezTo>
                    <a:pt x="107" y="1"/>
                    <a:pt x="104" y="0"/>
                    <a:pt x="104" y="1"/>
                  </a:cubicBezTo>
                  <a:cubicBezTo>
                    <a:pt x="78" y="33"/>
                    <a:pt x="41" y="50"/>
                    <a:pt x="1" y="60"/>
                  </a:cubicBezTo>
                  <a:cubicBezTo>
                    <a:pt x="0" y="60"/>
                    <a:pt x="1" y="62"/>
                    <a:pt x="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7"/>
            <p:cNvSpPr/>
            <p:nvPr/>
          </p:nvSpPr>
          <p:spPr bwMode="auto">
            <a:xfrm>
              <a:off x="7356475" y="2093913"/>
              <a:ext cx="125412" cy="20637"/>
            </a:xfrm>
            <a:custGeom>
              <a:avLst/>
              <a:gdLst>
                <a:gd name="T0" fmla="*/ 3 w 144"/>
                <a:gd name="T1" fmla="*/ 24 h 24"/>
                <a:gd name="T2" fmla="*/ 72 w 144"/>
                <a:gd name="T3" fmla="*/ 22 h 24"/>
                <a:gd name="T4" fmla="*/ 143 w 144"/>
                <a:gd name="T5" fmla="*/ 1 h 24"/>
                <a:gd name="T6" fmla="*/ 141 w 144"/>
                <a:gd name="T7" fmla="*/ 0 h 24"/>
                <a:gd name="T8" fmla="*/ 57 w 144"/>
                <a:gd name="T9" fmla="*/ 21 h 24"/>
                <a:gd name="T10" fmla="*/ 1 w 144"/>
                <a:gd name="T11" fmla="*/ 23 h 24"/>
                <a:gd name="T12" fmla="*/ 3 w 144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4">
                  <a:moveTo>
                    <a:pt x="3" y="24"/>
                  </a:moveTo>
                  <a:cubicBezTo>
                    <a:pt x="26" y="18"/>
                    <a:pt x="49" y="22"/>
                    <a:pt x="72" y="22"/>
                  </a:cubicBezTo>
                  <a:cubicBezTo>
                    <a:pt x="98" y="22"/>
                    <a:pt x="121" y="14"/>
                    <a:pt x="143" y="1"/>
                  </a:cubicBezTo>
                  <a:cubicBezTo>
                    <a:pt x="144" y="1"/>
                    <a:pt x="141" y="0"/>
                    <a:pt x="141" y="0"/>
                  </a:cubicBezTo>
                  <a:cubicBezTo>
                    <a:pt x="114" y="16"/>
                    <a:pt x="87" y="22"/>
                    <a:pt x="57" y="21"/>
                  </a:cubicBezTo>
                  <a:cubicBezTo>
                    <a:pt x="38" y="20"/>
                    <a:pt x="20" y="18"/>
                    <a:pt x="1" y="23"/>
                  </a:cubicBezTo>
                  <a:cubicBezTo>
                    <a:pt x="0" y="23"/>
                    <a:pt x="2" y="24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8"/>
            <p:cNvSpPr/>
            <p:nvPr/>
          </p:nvSpPr>
          <p:spPr bwMode="auto">
            <a:xfrm>
              <a:off x="7348538" y="2116138"/>
              <a:ext cx="115887" cy="19050"/>
            </a:xfrm>
            <a:custGeom>
              <a:avLst/>
              <a:gdLst>
                <a:gd name="T0" fmla="*/ 2 w 133"/>
                <a:gd name="T1" fmla="*/ 23 h 23"/>
                <a:gd name="T2" fmla="*/ 132 w 133"/>
                <a:gd name="T3" fmla="*/ 2 h 23"/>
                <a:gd name="T4" fmla="*/ 130 w 133"/>
                <a:gd name="T5" fmla="*/ 1 h 23"/>
                <a:gd name="T6" fmla="*/ 1 w 133"/>
                <a:gd name="T7" fmla="*/ 21 h 23"/>
                <a:gd name="T8" fmla="*/ 2 w 1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3">
                  <a:moveTo>
                    <a:pt x="2" y="23"/>
                  </a:moveTo>
                  <a:cubicBezTo>
                    <a:pt x="46" y="23"/>
                    <a:pt x="92" y="23"/>
                    <a:pt x="132" y="2"/>
                  </a:cubicBezTo>
                  <a:cubicBezTo>
                    <a:pt x="133" y="1"/>
                    <a:pt x="130" y="0"/>
                    <a:pt x="130" y="1"/>
                  </a:cubicBezTo>
                  <a:cubicBezTo>
                    <a:pt x="91" y="22"/>
                    <a:pt x="45" y="22"/>
                    <a:pt x="1" y="21"/>
                  </a:cubicBezTo>
                  <a:cubicBezTo>
                    <a:pt x="0" y="21"/>
                    <a:pt x="1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69"/>
            <p:cNvSpPr/>
            <p:nvPr/>
          </p:nvSpPr>
          <p:spPr bwMode="auto">
            <a:xfrm>
              <a:off x="7335838" y="2136775"/>
              <a:ext cx="112712" cy="23812"/>
            </a:xfrm>
            <a:custGeom>
              <a:avLst/>
              <a:gdLst>
                <a:gd name="T0" fmla="*/ 1 w 129"/>
                <a:gd name="T1" fmla="*/ 26 h 27"/>
                <a:gd name="T2" fmla="*/ 62 w 129"/>
                <a:gd name="T3" fmla="*/ 21 h 27"/>
                <a:gd name="T4" fmla="*/ 127 w 129"/>
                <a:gd name="T5" fmla="*/ 2 h 27"/>
                <a:gd name="T6" fmla="*/ 126 w 129"/>
                <a:gd name="T7" fmla="*/ 0 h 27"/>
                <a:gd name="T8" fmla="*/ 61 w 129"/>
                <a:gd name="T9" fmla="*/ 19 h 27"/>
                <a:gd name="T10" fmla="*/ 1 w 129"/>
                <a:gd name="T11" fmla="*/ 24 h 27"/>
                <a:gd name="T12" fmla="*/ 1 w 1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27">
                  <a:moveTo>
                    <a:pt x="1" y="26"/>
                  </a:moveTo>
                  <a:cubicBezTo>
                    <a:pt x="22" y="27"/>
                    <a:pt x="42" y="23"/>
                    <a:pt x="62" y="21"/>
                  </a:cubicBezTo>
                  <a:cubicBezTo>
                    <a:pt x="85" y="19"/>
                    <a:pt x="107" y="12"/>
                    <a:pt x="127" y="2"/>
                  </a:cubicBezTo>
                  <a:cubicBezTo>
                    <a:pt x="129" y="1"/>
                    <a:pt x="127" y="0"/>
                    <a:pt x="126" y="0"/>
                  </a:cubicBezTo>
                  <a:cubicBezTo>
                    <a:pt x="105" y="10"/>
                    <a:pt x="84" y="16"/>
                    <a:pt x="61" y="19"/>
                  </a:cubicBezTo>
                  <a:cubicBezTo>
                    <a:pt x="42" y="22"/>
                    <a:pt x="21" y="26"/>
                    <a:pt x="1" y="24"/>
                  </a:cubicBezTo>
                  <a:cubicBezTo>
                    <a:pt x="0" y="24"/>
                    <a:pt x="0" y="26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70"/>
            <p:cNvSpPr/>
            <p:nvPr/>
          </p:nvSpPr>
          <p:spPr bwMode="auto">
            <a:xfrm>
              <a:off x="7313613" y="2151063"/>
              <a:ext cx="122237" cy="34925"/>
            </a:xfrm>
            <a:custGeom>
              <a:avLst/>
              <a:gdLst>
                <a:gd name="T0" fmla="*/ 3 w 139"/>
                <a:gd name="T1" fmla="*/ 37 h 40"/>
                <a:gd name="T2" fmla="*/ 138 w 139"/>
                <a:gd name="T3" fmla="*/ 1 h 40"/>
                <a:gd name="T4" fmla="*/ 136 w 139"/>
                <a:gd name="T5" fmla="*/ 1 h 40"/>
                <a:gd name="T6" fmla="*/ 2 w 139"/>
                <a:gd name="T7" fmla="*/ 36 h 40"/>
                <a:gd name="T8" fmla="*/ 3 w 139"/>
                <a:gd name="T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0">
                  <a:moveTo>
                    <a:pt x="3" y="37"/>
                  </a:moveTo>
                  <a:cubicBezTo>
                    <a:pt x="49" y="40"/>
                    <a:pt x="99" y="24"/>
                    <a:pt x="138" y="1"/>
                  </a:cubicBezTo>
                  <a:cubicBezTo>
                    <a:pt x="139" y="1"/>
                    <a:pt x="137" y="0"/>
                    <a:pt x="136" y="1"/>
                  </a:cubicBezTo>
                  <a:cubicBezTo>
                    <a:pt x="97" y="23"/>
                    <a:pt x="48" y="38"/>
                    <a:pt x="2" y="36"/>
                  </a:cubicBezTo>
                  <a:cubicBezTo>
                    <a:pt x="0" y="35"/>
                    <a:pt x="2" y="36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71"/>
            <p:cNvSpPr/>
            <p:nvPr/>
          </p:nvSpPr>
          <p:spPr bwMode="auto">
            <a:xfrm>
              <a:off x="7292975" y="2171700"/>
              <a:ext cx="119062" cy="34925"/>
            </a:xfrm>
            <a:custGeom>
              <a:avLst/>
              <a:gdLst>
                <a:gd name="T0" fmla="*/ 2 w 137"/>
                <a:gd name="T1" fmla="*/ 38 h 41"/>
                <a:gd name="T2" fmla="*/ 136 w 137"/>
                <a:gd name="T3" fmla="*/ 2 h 41"/>
                <a:gd name="T4" fmla="*/ 134 w 137"/>
                <a:gd name="T5" fmla="*/ 1 h 41"/>
                <a:gd name="T6" fmla="*/ 1 w 137"/>
                <a:gd name="T7" fmla="*/ 36 h 41"/>
                <a:gd name="T8" fmla="*/ 2 w 137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1">
                  <a:moveTo>
                    <a:pt x="2" y="38"/>
                  </a:moveTo>
                  <a:cubicBezTo>
                    <a:pt x="48" y="41"/>
                    <a:pt x="96" y="25"/>
                    <a:pt x="136" y="2"/>
                  </a:cubicBezTo>
                  <a:cubicBezTo>
                    <a:pt x="137" y="1"/>
                    <a:pt x="135" y="0"/>
                    <a:pt x="134" y="1"/>
                  </a:cubicBezTo>
                  <a:cubicBezTo>
                    <a:pt x="94" y="24"/>
                    <a:pt x="47" y="39"/>
                    <a:pt x="1" y="36"/>
                  </a:cubicBezTo>
                  <a:cubicBezTo>
                    <a:pt x="0" y="36"/>
                    <a:pt x="0" y="3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2"/>
            <p:cNvSpPr/>
            <p:nvPr/>
          </p:nvSpPr>
          <p:spPr bwMode="auto">
            <a:xfrm>
              <a:off x="7259638" y="2189163"/>
              <a:ext cx="136525" cy="38100"/>
            </a:xfrm>
            <a:custGeom>
              <a:avLst/>
              <a:gdLst>
                <a:gd name="T0" fmla="*/ 2 w 157"/>
                <a:gd name="T1" fmla="*/ 44 h 44"/>
                <a:gd name="T2" fmla="*/ 156 w 157"/>
                <a:gd name="T3" fmla="*/ 2 h 44"/>
                <a:gd name="T4" fmla="*/ 154 w 157"/>
                <a:gd name="T5" fmla="*/ 1 h 44"/>
                <a:gd name="T6" fmla="*/ 1 w 157"/>
                <a:gd name="T7" fmla="*/ 42 h 44"/>
                <a:gd name="T8" fmla="*/ 2 w 157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44">
                  <a:moveTo>
                    <a:pt x="2" y="44"/>
                  </a:moveTo>
                  <a:cubicBezTo>
                    <a:pt x="56" y="43"/>
                    <a:pt x="110" y="32"/>
                    <a:pt x="156" y="2"/>
                  </a:cubicBezTo>
                  <a:cubicBezTo>
                    <a:pt x="157" y="1"/>
                    <a:pt x="155" y="0"/>
                    <a:pt x="154" y="1"/>
                  </a:cubicBezTo>
                  <a:cubicBezTo>
                    <a:pt x="109" y="30"/>
                    <a:pt x="54" y="42"/>
                    <a:pt x="1" y="42"/>
                  </a:cubicBezTo>
                  <a:cubicBezTo>
                    <a:pt x="0" y="42"/>
                    <a:pt x="1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73"/>
            <p:cNvSpPr/>
            <p:nvPr/>
          </p:nvSpPr>
          <p:spPr bwMode="auto">
            <a:xfrm>
              <a:off x="7229475" y="2216150"/>
              <a:ext cx="138112" cy="30162"/>
            </a:xfrm>
            <a:custGeom>
              <a:avLst/>
              <a:gdLst>
                <a:gd name="T0" fmla="*/ 3 w 158"/>
                <a:gd name="T1" fmla="*/ 35 h 35"/>
                <a:gd name="T2" fmla="*/ 156 w 158"/>
                <a:gd name="T3" fmla="*/ 1 h 35"/>
                <a:gd name="T4" fmla="*/ 155 w 158"/>
                <a:gd name="T5" fmla="*/ 0 h 35"/>
                <a:gd name="T6" fmla="*/ 2 w 158"/>
                <a:gd name="T7" fmla="*/ 33 h 35"/>
                <a:gd name="T8" fmla="*/ 3 w 1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5">
                  <a:moveTo>
                    <a:pt x="3" y="35"/>
                  </a:moveTo>
                  <a:cubicBezTo>
                    <a:pt x="58" y="33"/>
                    <a:pt x="106" y="24"/>
                    <a:pt x="156" y="1"/>
                  </a:cubicBezTo>
                  <a:cubicBezTo>
                    <a:pt x="158" y="1"/>
                    <a:pt x="156" y="0"/>
                    <a:pt x="155" y="0"/>
                  </a:cubicBezTo>
                  <a:cubicBezTo>
                    <a:pt x="105" y="22"/>
                    <a:pt x="56" y="32"/>
                    <a:pt x="2" y="33"/>
                  </a:cubicBezTo>
                  <a:cubicBezTo>
                    <a:pt x="0" y="34"/>
                    <a:pt x="2" y="35"/>
                    <a:pt x="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74"/>
            <p:cNvSpPr/>
            <p:nvPr/>
          </p:nvSpPr>
          <p:spPr bwMode="auto">
            <a:xfrm>
              <a:off x="7196138" y="2233613"/>
              <a:ext cx="149225" cy="34925"/>
            </a:xfrm>
            <a:custGeom>
              <a:avLst/>
              <a:gdLst>
                <a:gd name="T0" fmla="*/ 1 w 171"/>
                <a:gd name="T1" fmla="*/ 41 h 41"/>
                <a:gd name="T2" fmla="*/ 171 w 171"/>
                <a:gd name="T3" fmla="*/ 1 h 41"/>
                <a:gd name="T4" fmla="*/ 169 w 171"/>
                <a:gd name="T5" fmla="*/ 1 h 41"/>
                <a:gd name="T6" fmla="*/ 1 w 171"/>
                <a:gd name="T7" fmla="*/ 39 h 41"/>
                <a:gd name="T8" fmla="*/ 1 w 17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1">
                  <a:moveTo>
                    <a:pt x="1" y="41"/>
                  </a:moveTo>
                  <a:cubicBezTo>
                    <a:pt x="60" y="38"/>
                    <a:pt x="117" y="29"/>
                    <a:pt x="171" y="1"/>
                  </a:cubicBezTo>
                  <a:cubicBezTo>
                    <a:pt x="171" y="1"/>
                    <a:pt x="169" y="0"/>
                    <a:pt x="169" y="1"/>
                  </a:cubicBezTo>
                  <a:cubicBezTo>
                    <a:pt x="115" y="29"/>
                    <a:pt x="61" y="37"/>
                    <a:pt x="1" y="39"/>
                  </a:cubicBezTo>
                  <a:cubicBezTo>
                    <a:pt x="0" y="39"/>
                    <a:pt x="0" y="41"/>
                    <a:pt x="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75"/>
            <p:cNvSpPr/>
            <p:nvPr/>
          </p:nvSpPr>
          <p:spPr bwMode="auto">
            <a:xfrm>
              <a:off x="7153275" y="2246313"/>
              <a:ext cx="171450" cy="44450"/>
            </a:xfrm>
            <a:custGeom>
              <a:avLst/>
              <a:gdLst>
                <a:gd name="T0" fmla="*/ 2 w 197"/>
                <a:gd name="T1" fmla="*/ 51 h 51"/>
                <a:gd name="T2" fmla="*/ 195 w 197"/>
                <a:gd name="T3" fmla="*/ 4 h 51"/>
                <a:gd name="T4" fmla="*/ 196 w 197"/>
                <a:gd name="T5" fmla="*/ 1 h 51"/>
                <a:gd name="T6" fmla="*/ 1 w 197"/>
                <a:gd name="T7" fmla="*/ 49 h 51"/>
                <a:gd name="T8" fmla="*/ 2 w 197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51">
                  <a:moveTo>
                    <a:pt x="2" y="51"/>
                  </a:moveTo>
                  <a:cubicBezTo>
                    <a:pt x="70" y="49"/>
                    <a:pt x="135" y="38"/>
                    <a:pt x="195" y="4"/>
                  </a:cubicBezTo>
                  <a:cubicBezTo>
                    <a:pt x="196" y="3"/>
                    <a:pt x="197" y="0"/>
                    <a:pt x="196" y="1"/>
                  </a:cubicBezTo>
                  <a:cubicBezTo>
                    <a:pt x="136" y="35"/>
                    <a:pt x="69" y="47"/>
                    <a:pt x="1" y="49"/>
                  </a:cubicBezTo>
                  <a:cubicBezTo>
                    <a:pt x="0" y="49"/>
                    <a:pt x="0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76"/>
            <p:cNvSpPr/>
            <p:nvPr/>
          </p:nvSpPr>
          <p:spPr bwMode="auto">
            <a:xfrm>
              <a:off x="7102475" y="2276475"/>
              <a:ext cx="177800" cy="36512"/>
            </a:xfrm>
            <a:custGeom>
              <a:avLst/>
              <a:gdLst>
                <a:gd name="T0" fmla="*/ 2 w 204"/>
                <a:gd name="T1" fmla="*/ 39 h 41"/>
                <a:gd name="T2" fmla="*/ 203 w 204"/>
                <a:gd name="T3" fmla="*/ 2 h 41"/>
                <a:gd name="T4" fmla="*/ 201 w 204"/>
                <a:gd name="T5" fmla="*/ 0 h 41"/>
                <a:gd name="T6" fmla="*/ 2 w 204"/>
                <a:gd name="T7" fmla="*/ 38 h 41"/>
                <a:gd name="T8" fmla="*/ 2 w 204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41">
                  <a:moveTo>
                    <a:pt x="2" y="39"/>
                  </a:moveTo>
                  <a:cubicBezTo>
                    <a:pt x="73" y="41"/>
                    <a:pt x="138" y="31"/>
                    <a:pt x="203" y="2"/>
                  </a:cubicBezTo>
                  <a:cubicBezTo>
                    <a:pt x="204" y="1"/>
                    <a:pt x="202" y="0"/>
                    <a:pt x="201" y="0"/>
                  </a:cubicBezTo>
                  <a:cubicBezTo>
                    <a:pt x="137" y="29"/>
                    <a:pt x="72" y="40"/>
                    <a:pt x="2" y="38"/>
                  </a:cubicBezTo>
                  <a:cubicBezTo>
                    <a:pt x="0" y="37"/>
                    <a:pt x="1" y="39"/>
                    <a:pt x="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77"/>
            <p:cNvSpPr/>
            <p:nvPr/>
          </p:nvSpPr>
          <p:spPr bwMode="auto">
            <a:xfrm>
              <a:off x="7558088" y="1698625"/>
              <a:ext cx="53975" cy="17462"/>
            </a:xfrm>
            <a:custGeom>
              <a:avLst/>
              <a:gdLst>
                <a:gd name="T0" fmla="*/ 3 w 62"/>
                <a:gd name="T1" fmla="*/ 19 h 19"/>
                <a:gd name="T2" fmla="*/ 60 w 62"/>
                <a:gd name="T3" fmla="*/ 1 h 19"/>
                <a:gd name="T4" fmla="*/ 59 w 62"/>
                <a:gd name="T5" fmla="*/ 0 h 19"/>
                <a:gd name="T6" fmla="*/ 2 w 62"/>
                <a:gd name="T7" fmla="*/ 18 h 19"/>
                <a:gd name="T8" fmla="*/ 3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3" y="19"/>
                  </a:moveTo>
                  <a:cubicBezTo>
                    <a:pt x="23" y="14"/>
                    <a:pt x="41" y="5"/>
                    <a:pt x="60" y="1"/>
                  </a:cubicBezTo>
                  <a:cubicBezTo>
                    <a:pt x="62" y="1"/>
                    <a:pt x="60" y="0"/>
                    <a:pt x="59" y="0"/>
                  </a:cubicBezTo>
                  <a:cubicBezTo>
                    <a:pt x="39" y="3"/>
                    <a:pt x="21" y="13"/>
                    <a:pt x="2" y="18"/>
                  </a:cubicBezTo>
                  <a:cubicBezTo>
                    <a:pt x="0" y="18"/>
                    <a:pt x="2" y="19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78"/>
            <p:cNvSpPr/>
            <p:nvPr/>
          </p:nvSpPr>
          <p:spPr bwMode="auto">
            <a:xfrm>
              <a:off x="7562850" y="1697038"/>
              <a:ext cx="85725" cy="31750"/>
            </a:xfrm>
            <a:custGeom>
              <a:avLst/>
              <a:gdLst>
                <a:gd name="T0" fmla="*/ 3 w 97"/>
                <a:gd name="T1" fmla="*/ 37 h 37"/>
                <a:gd name="T2" fmla="*/ 96 w 97"/>
                <a:gd name="T3" fmla="*/ 2 h 37"/>
                <a:gd name="T4" fmla="*/ 94 w 97"/>
                <a:gd name="T5" fmla="*/ 1 h 37"/>
                <a:gd name="T6" fmla="*/ 1 w 97"/>
                <a:gd name="T7" fmla="*/ 36 h 37"/>
                <a:gd name="T8" fmla="*/ 3 w 9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7">
                  <a:moveTo>
                    <a:pt x="3" y="37"/>
                  </a:moveTo>
                  <a:cubicBezTo>
                    <a:pt x="36" y="30"/>
                    <a:pt x="64" y="12"/>
                    <a:pt x="96" y="2"/>
                  </a:cubicBezTo>
                  <a:cubicBezTo>
                    <a:pt x="97" y="1"/>
                    <a:pt x="95" y="0"/>
                    <a:pt x="94" y="1"/>
                  </a:cubicBezTo>
                  <a:cubicBezTo>
                    <a:pt x="63" y="11"/>
                    <a:pt x="34" y="29"/>
                    <a:pt x="1" y="36"/>
                  </a:cubicBezTo>
                  <a:cubicBezTo>
                    <a:pt x="0" y="36"/>
                    <a:pt x="2" y="37"/>
                    <a:pt x="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79"/>
            <p:cNvSpPr/>
            <p:nvPr/>
          </p:nvSpPr>
          <p:spPr bwMode="auto">
            <a:xfrm>
              <a:off x="7578725" y="1654175"/>
              <a:ext cx="115887" cy="19050"/>
            </a:xfrm>
            <a:custGeom>
              <a:avLst/>
              <a:gdLst>
                <a:gd name="T0" fmla="*/ 2 w 133"/>
                <a:gd name="T1" fmla="*/ 21 h 21"/>
                <a:gd name="T2" fmla="*/ 131 w 133"/>
                <a:gd name="T3" fmla="*/ 3 h 21"/>
                <a:gd name="T4" fmla="*/ 132 w 133"/>
                <a:gd name="T5" fmla="*/ 1 h 21"/>
                <a:gd name="T6" fmla="*/ 1 w 133"/>
                <a:gd name="T7" fmla="*/ 19 h 21"/>
                <a:gd name="T8" fmla="*/ 2 w 13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1">
                  <a:moveTo>
                    <a:pt x="2" y="21"/>
                  </a:moveTo>
                  <a:cubicBezTo>
                    <a:pt x="46" y="11"/>
                    <a:pt x="86" y="2"/>
                    <a:pt x="131" y="3"/>
                  </a:cubicBezTo>
                  <a:cubicBezTo>
                    <a:pt x="132" y="3"/>
                    <a:pt x="133" y="1"/>
                    <a:pt x="132" y="1"/>
                  </a:cubicBezTo>
                  <a:cubicBezTo>
                    <a:pt x="87" y="0"/>
                    <a:pt x="45" y="9"/>
                    <a:pt x="1" y="19"/>
                  </a:cubicBezTo>
                  <a:cubicBezTo>
                    <a:pt x="0" y="20"/>
                    <a:pt x="2" y="21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80"/>
            <p:cNvSpPr/>
            <p:nvPr/>
          </p:nvSpPr>
          <p:spPr bwMode="auto">
            <a:xfrm>
              <a:off x="7599363" y="1647825"/>
              <a:ext cx="95250" cy="7937"/>
            </a:xfrm>
            <a:custGeom>
              <a:avLst/>
              <a:gdLst>
                <a:gd name="T0" fmla="*/ 2 w 108"/>
                <a:gd name="T1" fmla="*/ 9 h 9"/>
                <a:gd name="T2" fmla="*/ 106 w 108"/>
                <a:gd name="T3" fmla="*/ 9 h 9"/>
                <a:gd name="T4" fmla="*/ 106 w 108"/>
                <a:gd name="T5" fmla="*/ 7 h 9"/>
                <a:gd name="T6" fmla="*/ 1 w 108"/>
                <a:gd name="T7" fmla="*/ 7 h 9"/>
                <a:gd name="T8" fmla="*/ 2 w 10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9">
                  <a:moveTo>
                    <a:pt x="2" y="9"/>
                  </a:moveTo>
                  <a:cubicBezTo>
                    <a:pt x="37" y="3"/>
                    <a:pt x="71" y="1"/>
                    <a:pt x="106" y="9"/>
                  </a:cubicBezTo>
                  <a:cubicBezTo>
                    <a:pt x="107" y="9"/>
                    <a:pt x="108" y="8"/>
                    <a:pt x="106" y="7"/>
                  </a:cubicBezTo>
                  <a:cubicBezTo>
                    <a:pt x="71" y="0"/>
                    <a:pt x="37" y="1"/>
                    <a:pt x="1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81"/>
            <p:cNvSpPr/>
            <p:nvPr/>
          </p:nvSpPr>
          <p:spPr bwMode="auto">
            <a:xfrm>
              <a:off x="7431088" y="1900238"/>
              <a:ext cx="38100" cy="34925"/>
            </a:xfrm>
            <a:custGeom>
              <a:avLst/>
              <a:gdLst>
                <a:gd name="T0" fmla="*/ 4 w 44"/>
                <a:gd name="T1" fmla="*/ 38 h 40"/>
                <a:gd name="T2" fmla="*/ 43 w 44"/>
                <a:gd name="T3" fmla="*/ 3 h 40"/>
                <a:gd name="T4" fmla="*/ 38 w 44"/>
                <a:gd name="T5" fmla="*/ 1 h 40"/>
                <a:gd name="T6" fmla="*/ 2 w 44"/>
                <a:gd name="T7" fmla="*/ 34 h 40"/>
                <a:gd name="T8" fmla="*/ 4 w 44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0">
                  <a:moveTo>
                    <a:pt x="4" y="38"/>
                  </a:moveTo>
                  <a:cubicBezTo>
                    <a:pt x="18" y="29"/>
                    <a:pt x="32" y="16"/>
                    <a:pt x="43" y="3"/>
                  </a:cubicBezTo>
                  <a:cubicBezTo>
                    <a:pt x="44" y="2"/>
                    <a:pt x="40" y="0"/>
                    <a:pt x="38" y="1"/>
                  </a:cubicBezTo>
                  <a:cubicBezTo>
                    <a:pt x="28" y="14"/>
                    <a:pt x="16" y="25"/>
                    <a:pt x="2" y="34"/>
                  </a:cubicBezTo>
                  <a:cubicBezTo>
                    <a:pt x="0" y="36"/>
                    <a:pt x="3" y="40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82"/>
            <p:cNvSpPr/>
            <p:nvPr/>
          </p:nvSpPr>
          <p:spPr bwMode="auto">
            <a:xfrm>
              <a:off x="7219950" y="1949450"/>
              <a:ext cx="184150" cy="44450"/>
            </a:xfrm>
            <a:custGeom>
              <a:avLst/>
              <a:gdLst>
                <a:gd name="T0" fmla="*/ 4 w 211"/>
                <a:gd name="T1" fmla="*/ 44 h 51"/>
                <a:gd name="T2" fmla="*/ 209 w 211"/>
                <a:gd name="T3" fmla="*/ 3 h 51"/>
                <a:gd name="T4" fmla="*/ 205 w 211"/>
                <a:gd name="T5" fmla="*/ 1 h 51"/>
                <a:gd name="T6" fmla="*/ 3 w 211"/>
                <a:gd name="T7" fmla="*/ 41 h 51"/>
                <a:gd name="T8" fmla="*/ 4 w 211"/>
                <a:gd name="T9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">
                  <a:moveTo>
                    <a:pt x="4" y="44"/>
                  </a:moveTo>
                  <a:cubicBezTo>
                    <a:pt x="74" y="51"/>
                    <a:pt x="145" y="33"/>
                    <a:pt x="209" y="3"/>
                  </a:cubicBezTo>
                  <a:cubicBezTo>
                    <a:pt x="211" y="2"/>
                    <a:pt x="207" y="0"/>
                    <a:pt x="205" y="1"/>
                  </a:cubicBezTo>
                  <a:cubicBezTo>
                    <a:pt x="143" y="30"/>
                    <a:pt x="73" y="48"/>
                    <a:pt x="3" y="41"/>
                  </a:cubicBezTo>
                  <a:cubicBezTo>
                    <a:pt x="0" y="41"/>
                    <a:pt x="1" y="44"/>
                    <a:pt x="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83"/>
            <p:cNvSpPr/>
            <p:nvPr/>
          </p:nvSpPr>
          <p:spPr bwMode="auto">
            <a:xfrm>
              <a:off x="7216775" y="1971675"/>
              <a:ext cx="198437" cy="46037"/>
            </a:xfrm>
            <a:custGeom>
              <a:avLst/>
              <a:gdLst>
                <a:gd name="T0" fmla="*/ 3 w 227"/>
                <a:gd name="T1" fmla="*/ 41 h 52"/>
                <a:gd name="T2" fmla="*/ 224 w 227"/>
                <a:gd name="T3" fmla="*/ 4 h 52"/>
                <a:gd name="T4" fmla="*/ 221 w 227"/>
                <a:gd name="T5" fmla="*/ 1 h 52"/>
                <a:gd name="T6" fmla="*/ 3 w 227"/>
                <a:gd name="T7" fmla="*/ 38 h 52"/>
                <a:gd name="T8" fmla="*/ 3 w 227"/>
                <a:gd name="T9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52">
                  <a:moveTo>
                    <a:pt x="3" y="41"/>
                  </a:moveTo>
                  <a:cubicBezTo>
                    <a:pt x="78" y="52"/>
                    <a:pt x="153" y="26"/>
                    <a:pt x="224" y="4"/>
                  </a:cubicBezTo>
                  <a:cubicBezTo>
                    <a:pt x="227" y="3"/>
                    <a:pt x="223" y="0"/>
                    <a:pt x="221" y="1"/>
                  </a:cubicBezTo>
                  <a:cubicBezTo>
                    <a:pt x="151" y="23"/>
                    <a:pt x="77" y="49"/>
                    <a:pt x="3" y="38"/>
                  </a:cubicBezTo>
                  <a:cubicBezTo>
                    <a:pt x="0" y="37"/>
                    <a:pt x="1" y="41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84"/>
            <p:cNvSpPr/>
            <p:nvPr/>
          </p:nvSpPr>
          <p:spPr bwMode="auto">
            <a:xfrm>
              <a:off x="7439025" y="1808163"/>
              <a:ext cx="201612" cy="149225"/>
            </a:xfrm>
            <a:custGeom>
              <a:avLst/>
              <a:gdLst>
                <a:gd name="T0" fmla="*/ 8 w 231"/>
                <a:gd name="T1" fmla="*/ 171 h 172"/>
                <a:gd name="T2" fmla="*/ 228 w 231"/>
                <a:gd name="T3" fmla="*/ 3 h 172"/>
                <a:gd name="T4" fmla="*/ 220 w 231"/>
                <a:gd name="T5" fmla="*/ 3 h 172"/>
                <a:gd name="T6" fmla="*/ 4 w 231"/>
                <a:gd name="T7" fmla="*/ 166 h 172"/>
                <a:gd name="T8" fmla="*/ 8 w 231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72">
                  <a:moveTo>
                    <a:pt x="8" y="171"/>
                  </a:moveTo>
                  <a:cubicBezTo>
                    <a:pt x="89" y="128"/>
                    <a:pt x="169" y="73"/>
                    <a:pt x="228" y="3"/>
                  </a:cubicBezTo>
                  <a:cubicBezTo>
                    <a:pt x="231" y="0"/>
                    <a:pt x="222" y="0"/>
                    <a:pt x="220" y="3"/>
                  </a:cubicBezTo>
                  <a:cubicBezTo>
                    <a:pt x="161" y="72"/>
                    <a:pt x="84" y="124"/>
                    <a:pt x="4" y="166"/>
                  </a:cubicBezTo>
                  <a:cubicBezTo>
                    <a:pt x="0" y="168"/>
                    <a:pt x="5" y="172"/>
                    <a:pt x="8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85"/>
            <p:cNvSpPr/>
            <p:nvPr/>
          </p:nvSpPr>
          <p:spPr bwMode="auto">
            <a:xfrm>
              <a:off x="7445375" y="1933575"/>
              <a:ext cx="36512" cy="31750"/>
            </a:xfrm>
            <a:custGeom>
              <a:avLst/>
              <a:gdLst>
                <a:gd name="T0" fmla="*/ 4 w 42"/>
                <a:gd name="T1" fmla="*/ 37 h 38"/>
                <a:gd name="T2" fmla="*/ 40 w 42"/>
                <a:gd name="T3" fmla="*/ 3 h 38"/>
                <a:gd name="T4" fmla="*/ 36 w 42"/>
                <a:gd name="T5" fmla="*/ 1 h 38"/>
                <a:gd name="T6" fmla="*/ 1 w 42"/>
                <a:gd name="T7" fmla="*/ 33 h 38"/>
                <a:gd name="T8" fmla="*/ 4 w 42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4" y="37"/>
                  </a:moveTo>
                  <a:cubicBezTo>
                    <a:pt x="16" y="26"/>
                    <a:pt x="29" y="14"/>
                    <a:pt x="40" y="3"/>
                  </a:cubicBezTo>
                  <a:cubicBezTo>
                    <a:pt x="42" y="1"/>
                    <a:pt x="38" y="0"/>
                    <a:pt x="36" y="1"/>
                  </a:cubicBezTo>
                  <a:cubicBezTo>
                    <a:pt x="25" y="12"/>
                    <a:pt x="13" y="23"/>
                    <a:pt x="1" y="33"/>
                  </a:cubicBezTo>
                  <a:cubicBezTo>
                    <a:pt x="0" y="35"/>
                    <a:pt x="3" y="38"/>
                    <a:pt x="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86"/>
            <p:cNvSpPr/>
            <p:nvPr/>
          </p:nvSpPr>
          <p:spPr bwMode="auto">
            <a:xfrm>
              <a:off x="7186613" y="1982788"/>
              <a:ext cx="233362" cy="107950"/>
            </a:xfrm>
            <a:custGeom>
              <a:avLst/>
              <a:gdLst>
                <a:gd name="T0" fmla="*/ 2 w 266"/>
                <a:gd name="T1" fmla="*/ 122 h 124"/>
                <a:gd name="T2" fmla="*/ 265 w 266"/>
                <a:gd name="T3" fmla="*/ 3 h 124"/>
                <a:gd name="T4" fmla="*/ 261 w 266"/>
                <a:gd name="T5" fmla="*/ 1 h 124"/>
                <a:gd name="T6" fmla="*/ 4 w 266"/>
                <a:gd name="T7" fmla="*/ 118 h 124"/>
                <a:gd name="T8" fmla="*/ 2 w 266"/>
                <a:gd name="T9" fmla="*/ 123 h 124"/>
                <a:gd name="T10" fmla="*/ 2 w 266"/>
                <a:gd name="T11" fmla="*/ 12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124">
                  <a:moveTo>
                    <a:pt x="2" y="122"/>
                  </a:moveTo>
                  <a:cubicBezTo>
                    <a:pt x="89" y="80"/>
                    <a:pt x="186" y="56"/>
                    <a:pt x="265" y="3"/>
                  </a:cubicBezTo>
                  <a:cubicBezTo>
                    <a:pt x="266" y="2"/>
                    <a:pt x="262" y="0"/>
                    <a:pt x="261" y="1"/>
                  </a:cubicBezTo>
                  <a:cubicBezTo>
                    <a:pt x="182" y="55"/>
                    <a:pt x="88" y="74"/>
                    <a:pt x="4" y="118"/>
                  </a:cubicBezTo>
                  <a:cubicBezTo>
                    <a:pt x="3" y="119"/>
                    <a:pt x="0" y="124"/>
                    <a:pt x="2" y="123"/>
                  </a:cubicBezTo>
                  <a:lnTo>
                    <a:pt x="2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87"/>
            <p:cNvSpPr/>
            <p:nvPr/>
          </p:nvSpPr>
          <p:spPr bwMode="auto">
            <a:xfrm>
              <a:off x="7451725" y="1873250"/>
              <a:ext cx="119062" cy="112712"/>
            </a:xfrm>
            <a:custGeom>
              <a:avLst/>
              <a:gdLst>
                <a:gd name="T0" fmla="*/ 6 w 136"/>
                <a:gd name="T1" fmla="*/ 128 h 129"/>
                <a:gd name="T2" fmla="*/ 135 w 136"/>
                <a:gd name="T3" fmla="*/ 1 h 129"/>
                <a:gd name="T4" fmla="*/ 130 w 136"/>
                <a:gd name="T5" fmla="*/ 1 h 129"/>
                <a:gd name="T6" fmla="*/ 1 w 136"/>
                <a:gd name="T7" fmla="*/ 127 h 129"/>
                <a:gd name="T8" fmla="*/ 6 w 136"/>
                <a:gd name="T9" fmla="*/ 1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29">
                  <a:moveTo>
                    <a:pt x="6" y="128"/>
                  </a:moveTo>
                  <a:cubicBezTo>
                    <a:pt x="54" y="91"/>
                    <a:pt x="96" y="47"/>
                    <a:pt x="135" y="1"/>
                  </a:cubicBezTo>
                  <a:cubicBezTo>
                    <a:pt x="136" y="0"/>
                    <a:pt x="131" y="0"/>
                    <a:pt x="130" y="1"/>
                  </a:cubicBezTo>
                  <a:cubicBezTo>
                    <a:pt x="90" y="47"/>
                    <a:pt x="49" y="89"/>
                    <a:pt x="1" y="127"/>
                  </a:cubicBezTo>
                  <a:cubicBezTo>
                    <a:pt x="0" y="127"/>
                    <a:pt x="5" y="129"/>
                    <a:pt x="6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88"/>
            <p:cNvSpPr/>
            <p:nvPr/>
          </p:nvSpPr>
          <p:spPr bwMode="auto">
            <a:xfrm>
              <a:off x="7180263" y="2001838"/>
              <a:ext cx="249237" cy="117475"/>
            </a:xfrm>
            <a:custGeom>
              <a:avLst/>
              <a:gdLst>
                <a:gd name="T0" fmla="*/ 5 w 286"/>
                <a:gd name="T1" fmla="*/ 134 h 135"/>
                <a:gd name="T2" fmla="*/ 138 w 286"/>
                <a:gd name="T3" fmla="*/ 69 h 135"/>
                <a:gd name="T4" fmla="*/ 285 w 286"/>
                <a:gd name="T5" fmla="*/ 2 h 135"/>
                <a:gd name="T6" fmla="*/ 281 w 286"/>
                <a:gd name="T7" fmla="*/ 0 h 135"/>
                <a:gd name="T8" fmla="*/ 120 w 286"/>
                <a:gd name="T9" fmla="*/ 72 h 135"/>
                <a:gd name="T10" fmla="*/ 1 w 286"/>
                <a:gd name="T11" fmla="*/ 132 h 135"/>
                <a:gd name="T12" fmla="*/ 5 w 286"/>
                <a:gd name="T13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35">
                  <a:moveTo>
                    <a:pt x="5" y="134"/>
                  </a:moveTo>
                  <a:cubicBezTo>
                    <a:pt x="40" y="97"/>
                    <a:pt x="93" y="87"/>
                    <a:pt x="138" y="69"/>
                  </a:cubicBezTo>
                  <a:cubicBezTo>
                    <a:pt x="189" y="49"/>
                    <a:pt x="239" y="30"/>
                    <a:pt x="285" y="2"/>
                  </a:cubicBezTo>
                  <a:cubicBezTo>
                    <a:pt x="286" y="1"/>
                    <a:pt x="282" y="0"/>
                    <a:pt x="281" y="0"/>
                  </a:cubicBezTo>
                  <a:cubicBezTo>
                    <a:pt x="231" y="31"/>
                    <a:pt x="175" y="51"/>
                    <a:pt x="120" y="72"/>
                  </a:cubicBezTo>
                  <a:cubicBezTo>
                    <a:pt x="78" y="89"/>
                    <a:pt x="33" y="98"/>
                    <a:pt x="1" y="132"/>
                  </a:cubicBezTo>
                  <a:cubicBezTo>
                    <a:pt x="0" y="133"/>
                    <a:pt x="4" y="135"/>
                    <a:pt x="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89"/>
            <p:cNvSpPr/>
            <p:nvPr/>
          </p:nvSpPr>
          <p:spPr bwMode="auto">
            <a:xfrm>
              <a:off x="7151688" y="1838325"/>
              <a:ext cx="30162" cy="257175"/>
            </a:xfrm>
            <a:custGeom>
              <a:avLst/>
              <a:gdLst>
                <a:gd name="T0" fmla="*/ 31 w 34"/>
                <a:gd name="T1" fmla="*/ 1 h 295"/>
                <a:gd name="T2" fmla="*/ 24 w 34"/>
                <a:gd name="T3" fmla="*/ 56 h 295"/>
                <a:gd name="T4" fmla="*/ 21 w 34"/>
                <a:gd name="T5" fmla="*/ 143 h 295"/>
                <a:gd name="T6" fmla="*/ 3 w 34"/>
                <a:gd name="T7" fmla="*/ 292 h 295"/>
                <a:gd name="T8" fmla="*/ 7 w 34"/>
                <a:gd name="T9" fmla="*/ 294 h 295"/>
                <a:gd name="T10" fmla="*/ 23 w 34"/>
                <a:gd name="T11" fmla="*/ 143 h 295"/>
                <a:gd name="T12" fmla="*/ 28 w 34"/>
                <a:gd name="T13" fmla="*/ 80 h 295"/>
                <a:gd name="T14" fmla="*/ 33 w 34"/>
                <a:gd name="T15" fmla="*/ 2 h 295"/>
                <a:gd name="T16" fmla="*/ 31 w 34"/>
                <a:gd name="T17" fmla="*/ 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95">
                  <a:moveTo>
                    <a:pt x="31" y="1"/>
                  </a:moveTo>
                  <a:cubicBezTo>
                    <a:pt x="20" y="18"/>
                    <a:pt x="22" y="36"/>
                    <a:pt x="24" y="56"/>
                  </a:cubicBezTo>
                  <a:cubicBezTo>
                    <a:pt x="26" y="85"/>
                    <a:pt x="25" y="114"/>
                    <a:pt x="21" y="143"/>
                  </a:cubicBezTo>
                  <a:cubicBezTo>
                    <a:pt x="14" y="192"/>
                    <a:pt x="0" y="242"/>
                    <a:pt x="3" y="292"/>
                  </a:cubicBezTo>
                  <a:cubicBezTo>
                    <a:pt x="3" y="293"/>
                    <a:pt x="7" y="295"/>
                    <a:pt x="7" y="294"/>
                  </a:cubicBezTo>
                  <a:cubicBezTo>
                    <a:pt x="3" y="244"/>
                    <a:pt x="15" y="192"/>
                    <a:pt x="23" y="143"/>
                  </a:cubicBezTo>
                  <a:cubicBezTo>
                    <a:pt x="27" y="122"/>
                    <a:pt x="28" y="101"/>
                    <a:pt x="28" y="80"/>
                  </a:cubicBezTo>
                  <a:cubicBezTo>
                    <a:pt x="27" y="53"/>
                    <a:pt x="18" y="26"/>
                    <a:pt x="33" y="2"/>
                  </a:cubicBezTo>
                  <a:cubicBezTo>
                    <a:pt x="34" y="1"/>
                    <a:pt x="32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90"/>
            <p:cNvSpPr/>
            <p:nvPr/>
          </p:nvSpPr>
          <p:spPr bwMode="auto">
            <a:xfrm>
              <a:off x="7042150" y="1449388"/>
              <a:ext cx="119062" cy="234950"/>
            </a:xfrm>
            <a:custGeom>
              <a:avLst/>
              <a:gdLst>
                <a:gd name="T0" fmla="*/ 122 w 137"/>
                <a:gd name="T1" fmla="*/ 6 h 269"/>
                <a:gd name="T2" fmla="*/ 118 w 137"/>
                <a:gd name="T3" fmla="*/ 28 h 269"/>
                <a:gd name="T4" fmla="*/ 104 w 137"/>
                <a:gd name="T5" fmla="*/ 62 h 269"/>
                <a:gd name="T6" fmla="*/ 80 w 137"/>
                <a:gd name="T7" fmla="*/ 148 h 269"/>
                <a:gd name="T8" fmla="*/ 47 w 137"/>
                <a:gd name="T9" fmla="*/ 211 h 269"/>
                <a:gd name="T10" fmla="*/ 30 w 137"/>
                <a:gd name="T11" fmla="*/ 239 h 269"/>
                <a:gd name="T12" fmla="*/ 15 w 137"/>
                <a:gd name="T13" fmla="*/ 245 h 269"/>
                <a:gd name="T14" fmla="*/ 34 w 137"/>
                <a:gd name="T15" fmla="*/ 198 h 269"/>
                <a:gd name="T16" fmla="*/ 65 w 137"/>
                <a:gd name="T17" fmla="*/ 122 h 269"/>
                <a:gd name="T18" fmla="*/ 82 w 137"/>
                <a:gd name="T19" fmla="*/ 60 h 269"/>
                <a:gd name="T20" fmla="*/ 94 w 137"/>
                <a:gd name="T21" fmla="*/ 32 h 269"/>
                <a:gd name="T22" fmla="*/ 120 w 137"/>
                <a:gd name="T23" fmla="*/ 5 h 269"/>
                <a:gd name="T24" fmla="*/ 124 w 137"/>
                <a:gd name="T25" fmla="*/ 4 h 269"/>
                <a:gd name="T26" fmla="*/ 99 w 137"/>
                <a:gd name="T27" fmla="*/ 17 h 269"/>
                <a:gd name="T28" fmla="*/ 67 w 137"/>
                <a:gd name="T29" fmla="*/ 99 h 269"/>
                <a:gd name="T30" fmla="*/ 30 w 137"/>
                <a:gd name="T31" fmla="*/ 197 h 269"/>
                <a:gd name="T32" fmla="*/ 16 w 137"/>
                <a:gd name="T33" fmla="*/ 258 h 269"/>
                <a:gd name="T34" fmla="*/ 21 w 137"/>
                <a:gd name="T35" fmla="*/ 260 h 269"/>
                <a:gd name="T36" fmla="*/ 32 w 137"/>
                <a:gd name="T37" fmla="*/ 247 h 269"/>
                <a:gd name="T38" fmla="*/ 55 w 137"/>
                <a:gd name="T39" fmla="*/ 208 h 269"/>
                <a:gd name="T40" fmla="*/ 96 w 137"/>
                <a:gd name="T41" fmla="*/ 118 h 269"/>
                <a:gd name="T42" fmla="*/ 126 w 137"/>
                <a:gd name="T43" fmla="*/ 25 h 269"/>
                <a:gd name="T44" fmla="*/ 124 w 137"/>
                <a:gd name="T45" fmla="*/ 4 h 269"/>
                <a:gd name="T46" fmla="*/ 122 w 137"/>
                <a:gd name="T47" fmla="*/ 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7" h="269">
                  <a:moveTo>
                    <a:pt x="122" y="6"/>
                  </a:moveTo>
                  <a:cubicBezTo>
                    <a:pt x="137" y="10"/>
                    <a:pt x="122" y="23"/>
                    <a:pt x="118" y="28"/>
                  </a:cubicBezTo>
                  <a:cubicBezTo>
                    <a:pt x="111" y="38"/>
                    <a:pt x="108" y="51"/>
                    <a:pt x="104" y="62"/>
                  </a:cubicBezTo>
                  <a:cubicBezTo>
                    <a:pt x="96" y="91"/>
                    <a:pt x="92" y="120"/>
                    <a:pt x="80" y="148"/>
                  </a:cubicBezTo>
                  <a:cubicBezTo>
                    <a:pt x="71" y="170"/>
                    <a:pt x="61" y="192"/>
                    <a:pt x="47" y="211"/>
                  </a:cubicBezTo>
                  <a:cubicBezTo>
                    <a:pt x="41" y="220"/>
                    <a:pt x="35" y="229"/>
                    <a:pt x="30" y="239"/>
                  </a:cubicBezTo>
                  <a:cubicBezTo>
                    <a:pt x="25" y="248"/>
                    <a:pt x="17" y="269"/>
                    <a:pt x="15" y="245"/>
                  </a:cubicBezTo>
                  <a:cubicBezTo>
                    <a:pt x="14" y="229"/>
                    <a:pt x="27" y="211"/>
                    <a:pt x="34" y="198"/>
                  </a:cubicBezTo>
                  <a:cubicBezTo>
                    <a:pt x="48" y="174"/>
                    <a:pt x="57" y="148"/>
                    <a:pt x="65" y="122"/>
                  </a:cubicBezTo>
                  <a:cubicBezTo>
                    <a:pt x="71" y="101"/>
                    <a:pt x="76" y="80"/>
                    <a:pt x="82" y="60"/>
                  </a:cubicBezTo>
                  <a:cubicBezTo>
                    <a:pt x="85" y="50"/>
                    <a:pt x="89" y="41"/>
                    <a:pt x="94" y="32"/>
                  </a:cubicBezTo>
                  <a:cubicBezTo>
                    <a:pt x="96" y="27"/>
                    <a:pt x="113" y="1"/>
                    <a:pt x="120" y="5"/>
                  </a:cubicBezTo>
                  <a:cubicBezTo>
                    <a:pt x="121" y="6"/>
                    <a:pt x="126" y="5"/>
                    <a:pt x="124" y="4"/>
                  </a:cubicBezTo>
                  <a:cubicBezTo>
                    <a:pt x="115" y="0"/>
                    <a:pt x="104" y="10"/>
                    <a:pt x="99" y="17"/>
                  </a:cubicBezTo>
                  <a:cubicBezTo>
                    <a:pt x="80" y="40"/>
                    <a:pt x="74" y="70"/>
                    <a:pt x="67" y="99"/>
                  </a:cubicBezTo>
                  <a:cubicBezTo>
                    <a:pt x="58" y="133"/>
                    <a:pt x="47" y="166"/>
                    <a:pt x="30" y="197"/>
                  </a:cubicBezTo>
                  <a:cubicBezTo>
                    <a:pt x="20" y="213"/>
                    <a:pt x="0" y="241"/>
                    <a:pt x="16" y="258"/>
                  </a:cubicBezTo>
                  <a:cubicBezTo>
                    <a:pt x="17" y="259"/>
                    <a:pt x="19" y="260"/>
                    <a:pt x="21" y="260"/>
                  </a:cubicBezTo>
                  <a:cubicBezTo>
                    <a:pt x="26" y="260"/>
                    <a:pt x="28" y="257"/>
                    <a:pt x="32" y="247"/>
                  </a:cubicBezTo>
                  <a:cubicBezTo>
                    <a:pt x="37" y="232"/>
                    <a:pt x="46" y="220"/>
                    <a:pt x="55" y="208"/>
                  </a:cubicBezTo>
                  <a:cubicBezTo>
                    <a:pt x="74" y="182"/>
                    <a:pt x="86" y="149"/>
                    <a:pt x="96" y="118"/>
                  </a:cubicBezTo>
                  <a:cubicBezTo>
                    <a:pt x="106" y="87"/>
                    <a:pt x="106" y="52"/>
                    <a:pt x="126" y="25"/>
                  </a:cubicBezTo>
                  <a:cubicBezTo>
                    <a:pt x="135" y="14"/>
                    <a:pt x="132" y="9"/>
                    <a:pt x="124" y="4"/>
                  </a:cubicBezTo>
                  <a:cubicBezTo>
                    <a:pt x="121" y="3"/>
                    <a:pt x="119" y="5"/>
                    <a:pt x="12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91"/>
            <p:cNvSpPr/>
            <p:nvPr/>
          </p:nvSpPr>
          <p:spPr bwMode="auto">
            <a:xfrm>
              <a:off x="7240588" y="1566863"/>
              <a:ext cx="117475" cy="233362"/>
            </a:xfrm>
            <a:custGeom>
              <a:avLst/>
              <a:gdLst>
                <a:gd name="T0" fmla="*/ 49 w 134"/>
                <a:gd name="T1" fmla="*/ 266 h 268"/>
                <a:gd name="T2" fmla="*/ 66 w 134"/>
                <a:gd name="T3" fmla="*/ 199 h 268"/>
                <a:gd name="T4" fmla="*/ 99 w 134"/>
                <a:gd name="T5" fmla="*/ 112 h 268"/>
                <a:gd name="T6" fmla="*/ 106 w 134"/>
                <a:gd name="T7" fmla="*/ 9 h 268"/>
                <a:gd name="T8" fmla="*/ 66 w 134"/>
                <a:gd name="T9" fmla="*/ 61 h 268"/>
                <a:gd name="T10" fmla="*/ 64 w 134"/>
                <a:gd name="T11" fmla="*/ 109 h 268"/>
                <a:gd name="T12" fmla="*/ 52 w 134"/>
                <a:gd name="T13" fmla="*/ 144 h 268"/>
                <a:gd name="T14" fmla="*/ 48 w 134"/>
                <a:gd name="T15" fmla="*/ 266 h 268"/>
                <a:gd name="T16" fmla="*/ 47 w 134"/>
                <a:gd name="T17" fmla="*/ 262 h 268"/>
                <a:gd name="T18" fmla="*/ 36 w 134"/>
                <a:gd name="T19" fmla="*/ 207 h 268"/>
                <a:gd name="T20" fmla="*/ 58 w 134"/>
                <a:gd name="T21" fmla="*/ 141 h 268"/>
                <a:gd name="T22" fmla="*/ 70 w 134"/>
                <a:gd name="T23" fmla="*/ 85 h 268"/>
                <a:gd name="T24" fmla="*/ 104 w 134"/>
                <a:gd name="T25" fmla="*/ 11 h 268"/>
                <a:gd name="T26" fmla="*/ 111 w 134"/>
                <a:gd name="T27" fmla="*/ 23 h 268"/>
                <a:gd name="T28" fmla="*/ 109 w 134"/>
                <a:gd name="T29" fmla="*/ 54 h 268"/>
                <a:gd name="T30" fmla="*/ 93 w 134"/>
                <a:gd name="T31" fmla="*/ 115 h 268"/>
                <a:gd name="T32" fmla="*/ 65 w 134"/>
                <a:gd name="T33" fmla="*/ 189 h 268"/>
                <a:gd name="T34" fmla="*/ 58 w 134"/>
                <a:gd name="T35" fmla="*/ 227 h 268"/>
                <a:gd name="T36" fmla="*/ 45 w 134"/>
                <a:gd name="T37" fmla="*/ 264 h 268"/>
                <a:gd name="T38" fmla="*/ 49 w 134"/>
                <a:gd name="T39" fmla="*/ 26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268">
                  <a:moveTo>
                    <a:pt x="49" y="266"/>
                  </a:moveTo>
                  <a:cubicBezTo>
                    <a:pt x="56" y="247"/>
                    <a:pt x="59" y="219"/>
                    <a:pt x="66" y="199"/>
                  </a:cubicBezTo>
                  <a:cubicBezTo>
                    <a:pt x="76" y="169"/>
                    <a:pt x="90" y="141"/>
                    <a:pt x="99" y="112"/>
                  </a:cubicBezTo>
                  <a:cubicBezTo>
                    <a:pt x="106" y="92"/>
                    <a:pt x="134" y="18"/>
                    <a:pt x="106" y="9"/>
                  </a:cubicBezTo>
                  <a:cubicBezTo>
                    <a:pt x="76" y="0"/>
                    <a:pt x="67" y="45"/>
                    <a:pt x="66" y="61"/>
                  </a:cubicBezTo>
                  <a:cubicBezTo>
                    <a:pt x="65" y="77"/>
                    <a:pt x="66" y="93"/>
                    <a:pt x="64" y="109"/>
                  </a:cubicBezTo>
                  <a:cubicBezTo>
                    <a:pt x="63" y="121"/>
                    <a:pt x="56" y="133"/>
                    <a:pt x="52" y="144"/>
                  </a:cubicBezTo>
                  <a:cubicBezTo>
                    <a:pt x="45" y="162"/>
                    <a:pt x="0" y="268"/>
                    <a:pt x="48" y="266"/>
                  </a:cubicBezTo>
                  <a:cubicBezTo>
                    <a:pt x="51" y="266"/>
                    <a:pt x="48" y="262"/>
                    <a:pt x="47" y="262"/>
                  </a:cubicBezTo>
                  <a:cubicBezTo>
                    <a:pt x="26" y="261"/>
                    <a:pt x="33" y="218"/>
                    <a:pt x="36" y="207"/>
                  </a:cubicBezTo>
                  <a:cubicBezTo>
                    <a:pt x="41" y="184"/>
                    <a:pt x="50" y="162"/>
                    <a:pt x="58" y="141"/>
                  </a:cubicBezTo>
                  <a:cubicBezTo>
                    <a:pt x="66" y="122"/>
                    <a:pt x="70" y="106"/>
                    <a:pt x="70" y="85"/>
                  </a:cubicBezTo>
                  <a:cubicBezTo>
                    <a:pt x="70" y="57"/>
                    <a:pt x="69" y="13"/>
                    <a:pt x="104" y="11"/>
                  </a:cubicBezTo>
                  <a:cubicBezTo>
                    <a:pt x="106" y="11"/>
                    <a:pt x="110" y="16"/>
                    <a:pt x="111" y="23"/>
                  </a:cubicBezTo>
                  <a:cubicBezTo>
                    <a:pt x="112" y="33"/>
                    <a:pt x="111" y="44"/>
                    <a:pt x="109" y="54"/>
                  </a:cubicBezTo>
                  <a:cubicBezTo>
                    <a:pt x="106" y="75"/>
                    <a:pt x="100" y="95"/>
                    <a:pt x="93" y="115"/>
                  </a:cubicBezTo>
                  <a:cubicBezTo>
                    <a:pt x="85" y="140"/>
                    <a:pt x="72" y="163"/>
                    <a:pt x="65" y="189"/>
                  </a:cubicBezTo>
                  <a:cubicBezTo>
                    <a:pt x="61" y="204"/>
                    <a:pt x="60" y="212"/>
                    <a:pt x="58" y="227"/>
                  </a:cubicBezTo>
                  <a:cubicBezTo>
                    <a:pt x="57" y="238"/>
                    <a:pt x="53" y="255"/>
                    <a:pt x="45" y="264"/>
                  </a:cubicBezTo>
                  <a:cubicBezTo>
                    <a:pt x="44" y="265"/>
                    <a:pt x="49" y="267"/>
                    <a:pt x="49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92"/>
            <p:cNvSpPr/>
            <p:nvPr/>
          </p:nvSpPr>
          <p:spPr bwMode="auto">
            <a:xfrm>
              <a:off x="7262813" y="1695450"/>
              <a:ext cx="65087" cy="215900"/>
            </a:xfrm>
            <a:custGeom>
              <a:avLst/>
              <a:gdLst>
                <a:gd name="T0" fmla="*/ 46 w 76"/>
                <a:gd name="T1" fmla="*/ 46 h 249"/>
                <a:gd name="T2" fmla="*/ 53 w 76"/>
                <a:gd name="T3" fmla="*/ 25 h 249"/>
                <a:gd name="T4" fmla="*/ 65 w 76"/>
                <a:gd name="T5" fmla="*/ 16 h 249"/>
                <a:gd name="T6" fmla="*/ 65 w 76"/>
                <a:gd name="T7" fmla="*/ 95 h 249"/>
                <a:gd name="T8" fmla="*/ 40 w 76"/>
                <a:gd name="T9" fmla="*/ 198 h 249"/>
                <a:gd name="T10" fmla="*/ 27 w 76"/>
                <a:gd name="T11" fmla="*/ 223 h 249"/>
                <a:gd name="T12" fmla="*/ 7 w 76"/>
                <a:gd name="T13" fmla="*/ 205 h 249"/>
                <a:gd name="T14" fmla="*/ 18 w 76"/>
                <a:gd name="T15" fmla="*/ 143 h 249"/>
                <a:gd name="T16" fmla="*/ 48 w 76"/>
                <a:gd name="T17" fmla="*/ 35 h 249"/>
                <a:gd name="T18" fmla="*/ 44 w 76"/>
                <a:gd name="T19" fmla="*/ 34 h 249"/>
                <a:gd name="T20" fmla="*/ 43 w 76"/>
                <a:gd name="T21" fmla="*/ 36 h 249"/>
                <a:gd name="T22" fmla="*/ 43 w 76"/>
                <a:gd name="T23" fmla="*/ 36 h 249"/>
                <a:gd name="T24" fmla="*/ 27 w 76"/>
                <a:gd name="T25" fmla="*/ 98 h 249"/>
                <a:gd name="T26" fmla="*/ 5 w 76"/>
                <a:gd name="T27" fmla="*/ 172 h 249"/>
                <a:gd name="T28" fmla="*/ 29 w 76"/>
                <a:gd name="T29" fmla="*/ 227 h 249"/>
                <a:gd name="T30" fmla="*/ 51 w 76"/>
                <a:gd name="T31" fmla="*/ 181 h 249"/>
                <a:gd name="T32" fmla="*/ 64 w 76"/>
                <a:gd name="T33" fmla="*/ 120 h 249"/>
                <a:gd name="T34" fmla="*/ 75 w 76"/>
                <a:gd name="T35" fmla="*/ 48 h 249"/>
                <a:gd name="T36" fmla="*/ 59 w 76"/>
                <a:gd name="T37" fmla="*/ 2 h 249"/>
                <a:gd name="T38" fmla="*/ 57 w 76"/>
                <a:gd name="T39" fmla="*/ 3 h 249"/>
                <a:gd name="T40" fmla="*/ 43 w 76"/>
                <a:gd name="T41" fmla="*/ 35 h 249"/>
                <a:gd name="T42" fmla="*/ 46 w 76"/>
                <a:gd name="T43" fmla="*/ 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249">
                  <a:moveTo>
                    <a:pt x="46" y="46"/>
                  </a:moveTo>
                  <a:cubicBezTo>
                    <a:pt x="47" y="41"/>
                    <a:pt x="52" y="29"/>
                    <a:pt x="53" y="25"/>
                  </a:cubicBezTo>
                  <a:cubicBezTo>
                    <a:pt x="57" y="14"/>
                    <a:pt x="57" y="0"/>
                    <a:pt x="65" y="16"/>
                  </a:cubicBezTo>
                  <a:cubicBezTo>
                    <a:pt x="76" y="39"/>
                    <a:pt x="69" y="70"/>
                    <a:pt x="65" y="95"/>
                  </a:cubicBezTo>
                  <a:cubicBezTo>
                    <a:pt x="59" y="129"/>
                    <a:pt x="52" y="165"/>
                    <a:pt x="40" y="198"/>
                  </a:cubicBezTo>
                  <a:cubicBezTo>
                    <a:pt x="37" y="207"/>
                    <a:pt x="33" y="216"/>
                    <a:pt x="27" y="223"/>
                  </a:cubicBezTo>
                  <a:cubicBezTo>
                    <a:pt x="15" y="237"/>
                    <a:pt x="8" y="213"/>
                    <a:pt x="7" y="205"/>
                  </a:cubicBezTo>
                  <a:cubicBezTo>
                    <a:pt x="5" y="184"/>
                    <a:pt x="12" y="162"/>
                    <a:pt x="18" y="143"/>
                  </a:cubicBezTo>
                  <a:cubicBezTo>
                    <a:pt x="29" y="108"/>
                    <a:pt x="34" y="97"/>
                    <a:pt x="48" y="35"/>
                  </a:cubicBezTo>
                  <a:cubicBezTo>
                    <a:pt x="49" y="33"/>
                    <a:pt x="45" y="32"/>
                    <a:pt x="44" y="34"/>
                  </a:cubicBezTo>
                  <a:cubicBezTo>
                    <a:pt x="44" y="34"/>
                    <a:pt x="44" y="36"/>
                    <a:pt x="43" y="36"/>
                  </a:cubicBezTo>
                  <a:cubicBezTo>
                    <a:pt x="42" y="39"/>
                    <a:pt x="42" y="38"/>
                    <a:pt x="43" y="36"/>
                  </a:cubicBezTo>
                  <a:cubicBezTo>
                    <a:pt x="34" y="55"/>
                    <a:pt x="34" y="78"/>
                    <a:pt x="27" y="98"/>
                  </a:cubicBezTo>
                  <a:cubicBezTo>
                    <a:pt x="19" y="122"/>
                    <a:pt x="10" y="148"/>
                    <a:pt x="5" y="172"/>
                  </a:cubicBezTo>
                  <a:cubicBezTo>
                    <a:pt x="2" y="186"/>
                    <a:pt x="0" y="249"/>
                    <a:pt x="29" y="227"/>
                  </a:cubicBezTo>
                  <a:cubicBezTo>
                    <a:pt x="42" y="218"/>
                    <a:pt x="47" y="195"/>
                    <a:pt x="51" y="181"/>
                  </a:cubicBezTo>
                  <a:cubicBezTo>
                    <a:pt x="56" y="161"/>
                    <a:pt x="59" y="140"/>
                    <a:pt x="64" y="120"/>
                  </a:cubicBezTo>
                  <a:cubicBezTo>
                    <a:pt x="70" y="97"/>
                    <a:pt x="74" y="73"/>
                    <a:pt x="75" y="48"/>
                  </a:cubicBezTo>
                  <a:cubicBezTo>
                    <a:pt x="75" y="37"/>
                    <a:pt x="73" y="6"/>
                    <a:pt x="59" y="2"/>
                  </a:cubicBezTo>
                  <a:cubicBezTo>
                    <a:pt x="58" y="2"/>
                    <a:pt x="57" y="2"/>
                    <a:pt x="57" y="3"/>
                  </a:cubicBezTo>
                  <a:cubicBezTo>
                    <a:pt x="53" y="13"/>
                    <a:pt x="50" y="28"/>
                    <a:pt x="43" y="35"/>
                  </a:cubicBezTo>
                  <a:cubicBezTo>
                    <a:pt x="42" y="36"/>
                    <a:pt x="45" y="48"/>
                    <a:pt x="4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93"/>
            <p:cNvSpPr/>
            <p:nvPr/>
          </p:nvSpPr>
          <p:spPr bwMode="auto">
            <a:xfrm>
              <a:off x="7308850" y="1784350"/>
              <a:ext cx="173037" cy="246062"/>
            </a:xfrm>
            <a:custGeom>
              <a:avLst/>
              <a:gdLst>
                <a:gd name="T0" fmla="*/ 5 w 198"/>
                <a:gd name="T1" fmla="*/ 47 h 282"/>
                <a:gd name="T2" fmla="*/ 12 w 198"/>
                <a:gd name="T3" fmla="*/ 12 h 282"/>
                <a:gd name="T4" fmla="*/ 35 w 198"/>
                <a:gd name="T5" fmla="*/ 28 h 282"/>
                <a:gd name="T6" fmla="*/ 55 w 198"/>
                <a:gd name="T7" fmla="*/ 51 h 282"/>
                <a:gd name="T8" fmla="*/ 112 w 198"/>
                <a:gd name="T9" fmla="*/ 124 h 282"/>
                <a:gd name="T10" fmla="*/ 150 w 198"/>
                <a:gd name="T11" fmla="*/ 191 h 282"/>
                <a:gd name="T12" fmla="*/ 164 w 198"/>
                <a:gd name="T13" fmla="*/ 254 h 282"/>
                <a:gd name="T14" fmla="*/ 120 w 198"/>
                <a:gd name="T15" fmla="*/ 214 h 282"/>
                <a:gd name="T16" fmla="*/ 89 w 198"/>
                <a:gd name="T17" fmla="*/ 147 h 282"/>
                <a:gd name="T18" fmla="*/ 49 w 198"/>
                <a:gd name="T19" fmla="*/ 100 h 282"/>
                <a:gd name="T20" fmla="*/ 5 w 198"/>
                <a:gd name="T21" fmla="*/ 45 h 282"/>
                <a:gd name="T22" fmla="*/ 2 w 198"/>
                <a:gd name="T23" fmla="*/ 44 h 282"/>
                <a:gd name="T24" fmla="*/ 1 w 198"/>
                <a:gd name="T25" fmla="*/ 47 h 282"/>
                <a:gd name="T26" fmla="*/ 5 w 198"/>
                <a:gd name="T27" fmla="*/ 46 h 282"/>
                <a:gd name="T28" fmla="*/ 2 w 198"/>
                <a:gd name="T29" fmla="*/ 50 h 282"/>
                <a:gd name="T30" fmla="*/ 5 w 198"/>
                <a:gd name="T31" fmla="*/ 56 h 282"/>
                <a:gd name="T32" fmla="*/ 13 w 198"/>
                <a:gd name="T33" fmla="*/ 68 h 282"/>
                <a:gd name="T34" fmla="*/ 49 w 198"/>
                <a:gd name="T35" fmla="*/ 104 h 282"/>
                <a:gd name="T36" fmla="*/ 97 w 198"/>
                <a:gd name="T37" fmla="*/ 172 h 282"/>
                <a:gd name="T38" fmla="*/ 161 w 198"/>
                <a:gd name="T39" fmla="*/ 264 h 282"/>
                <a:gd name="T40" fmla="*/ 122 w 198"/>
                <a:gd name="T41" fmla="*/ 133 h 282"/>
                <a:gd name="T42" fmla="*/ 59 w 198"/>
                <a:gd name="T43" fmla="*/ 51 h 282"/>
                <a:gd name="T44" fmla="*/ 11 w 198"/>
                <a:gd name="T45" fmla="*/ 6 h 282"/>
                <a:gd name="T46" fmla="*/ 11 w 198"/>
                <a:gd name="T47" fmla="*/ 6 h 282"/>
                <a:gd name="T48" fmla="*/ 2 w 198"/>
                <a:gd name="T49" fmla="*/ 44 h 282"/>
                <a:gd name="T50" fmla="*/ 5 w 198"/>
                <a:gd name="T51" fmla="*/ 4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8" h="282">
                  <a:moveTo>
                    <a:pt x="5" y="47"/>
                  </a:moveTo>
                  <a:cubicBezTo>
                    <a:pt x="7" y="36"/>
                    <a:pt x="8" y="22"/>
                    <a:pt x="12" y="12"/>
                  </a:cubicBezTo>
                  <a:cubicBezTo>
                    <a:pt x="15" y="3"/>
                    <a:pt x="35" y="28"/>
                    <a:pt x="35" y="28"/>
                  </a:cubicBezTo>
                  <a:cubicBezTo>
                    <a:pt x="41" y="36"/>
                    <a:pt x="48" y="44"/>
                    <a:pt x="55" y="51"/>
                  </a:cubicBezTo>
                  <a:cubicBezTo>
                    <a:pt x="76" y="75"/>
                    <a:pt x="96" y="97"/>
                    <a:pt x="112" y="124"/>
                  </a:cubicBezTo>
                  <a:cubicBezTo>
                    <a:pt x="126" y="146"/>
                    <a:pt x="139" y="168"/>
                    <a:pt x="150" y="191"/>
                  </a:cubicBezTo>
                  <a:cubicBezTo>
                    <a:pt x="158" y="209"/>
                    <a:pt x="170" y="234"/>
                    <a:pt x="164" y="254"/>
                  </a:cubicBezTo>
                  <a:cubicBezTo>
                    <a:pt x="156" y="282"/>
                    <a:pt x="124" y="221"/>
                    <a:pt x="120" y="214"/>
                  </a:cubicBezTo>
                  <a:cubicBezTo>
                    <a:pt x="109" y="192"/>
                    <a:pt x="101" y="169"/>
                    <a:pt x="89" y="147"/>
                  </a:cubicBezTo>
                  <a:cubicBezTo>
                    <a:pt x="79" y="129"/>
                    <a:pt x="64" y="115"/>
                    <a:pt x="49" y="100"/>
                  </a:cubicBezTo>
                  <a:cubicBezTo>
                    <a:pt x="35" y="86"/>
                    <a:pt x="8" y="66"/>
                    <a:pt x="5" y="45"/>
                  </a:cubicBezTo>
                  <a:cubicBezTo>
                    <a:pt x="5" y="44"/>
                    <a:pt x="2" y="42"/>
                    <a:pt x="2" y="44"/>
                  </a:cubicBezTo>
                  <a:cubicBezTo>
                    <a:pt x="2" y="44"/>
                    <a:pt x="1" y="47"/>
                    <a:pt x="1" y="47"/>
                  </a:cubicBezTo>
                  <a:cubicBezTo>
                    <a:pt x="1" y="49"/>
                    <a:pt x="5" y="48"/>
                    <a:pt x="5" y="46"/>
                  </a:cubicBezTo>
                  <a:cubicBezTo>
                    <a:pt x="1" y="46"/>
                    <a:pt x="0" y="47"/>
                    <a:pt x="2" y="50"/>
                  </a:cubicBezTo>
                  <a:cubicBezTo>
                    <a:pt x="3" y="52"/>
                    <a:pt x="4" y="54"/>
                    <a:pt x="5" y="56"/>
                  </a:cubicBezTo>
                  <a:cubicBezTo>
                    <a:pt x="7" y="60"/>
                    <a:pt x="11" y="64"/>
                    <a:pt x="13" y="68"/>
                  </a:cubicBezTo>
                  <a:cubicBezTo>
                    <a:pt x="24" y="81"/>
                    <a:pt x="37" y="92"/>
                    <a:pt x="49" y="104"/>
                  </a:cubicBezTo>
                  <a:cubicBezTo>
                    <a:pt x="70" y="125"/>
                    <a:pt x="85" y="145"/>
                    <a:pt x="97" y="172"/>
                  </a:cubicBezTo>
                  <a:cubicBezTo>
                    <a:pt x="104" y="188"/>
                    <a:pt x="132" y="275"/>
                    <a:pt x="161" y="264"/>
                  </a:cubicBezTo>
                  <a:cubicBezTo>
                    <a:pt x="198" y="250"/>
                    <a:pt x="132" y="149"/>
                    <a:pt x="122" y="133"/>
                  </a:cubicBezTo>
                  <a:cubicBezTo>
                    <a:pt x="104" y="103"/>
                    <a:pt x="82" y="77"/>
                    <a:pt x="59" y="51"/>
                  </a:cubicBezTo>
                  <a:cubicBezTo>
                    <a:pt x="50" y="41"/>
                    <a:pt x="30" y="0"/>
                    <a:pt x="11" y="6"/>
                  </a:cubicBezTo>
                  <a:cubicBezTo>
                    <a:pt x="11" y="6"/>
                    <a:pt x="14" y="6"/>
                    <a:pt x="11" y="6"/>
                  </a:cubicBezTo>
                  <a:cubicBezTo>
                    <a:pt x="8" y="21"/>
                    <a:pt x="7" y="32"/>
                    <a:pt x="2" y="44"/>
                  </a:cubicBezTo>
                  <a:cubicBezTo>
                    <a:pt x="2" y="45"/>
                    <a:pt x="5" y="48"/>
                    <a:pt x="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94"/>
            <p:cNvSpPr/>
            <p:nvPr/>
          </p:nvSpPr>
          <p:spPr bwMode="auto">
            <a:xfrm>
              <a:off x="7150100" y="1897063"/>
              <a:ext cx="87312" cy="266700"/>
            </a:xfrm>
            <a:custGeom>
              <a:avLst/>
              <a:gdLst>
                <a:gd name="T0" fmla="*/ 45 w 101"/>
                <a:gd name="T1" fmla="*/ 232 h 307"/>
                <a:gd name="T2" fmla="*/ 71 w 101"/>
                <a:gd name="T3" fmla="*/ 163 h 307"/>
                <a:gd name="T4" fmla="*/ 88 w 101"/>
                <a:gd name="T5" fmla="*/ 92 h 307"/>
                <a:gd name="T6" fmla="*/ 78 w 101"/>
                <a:gd name="T7" fmla="*/ 16 h 307"/>
                <a:gd name="T8" fmla="*/ 39 w 101"/>
                <a:gd name="T9" fmla="*/ 60 h 307"/>
                <a:gd name="T10" fmla="*/ 38 w 101"/>
                <a:gd name="T11" fmla="*/ 71 h 307"/>
                <a:gd name="T12" fmla="*/ 41 w 101"/>
                <a:gd name="T13" fmla="*/ 71 h 307"/>
                <a:gd name="T14" fmla="*/ 40 w 101"/>
                <a:gd name="T15" fmla="*/ 76 h 307"/>
                <a:gd name="T16" fmla="*/ 44 w 101"/>
                <a:gd name="T17" fmla="*/ 57 h 307"/>
                <a:gd name="T18" fmla="*/ 63 w 101"/>
                <a:gd name="T19" fmla="*/ 24 h 307"/>
                <a:gd name="T20" fmla="*/ 84 w 101"/>
                <a:gd name="T21" fmla="*/ 77 h 307"/>
                <a:gd name="T22" fmla="*/ 44 w 101"/>
                <a:gd name="T23" fmla="*/ 218 h 307"/>
                <a:gd name="T24" fmla="*/ 33 w 101"/>
                <a:gd name="T25" fmla="*/ 262 h 307"/>
                <a:gd name="T26" fmla="*/ 18 w 101"/>
                <a:gd name="T27" fmla="*/ 303 h 307"/>
                <a:gd name="T28" fmla="*/ 6 w 101"/>
                <a:gd name="T29" fmla="*/ 283 h 307"/>
                <a:gd name="T30" fmla="*/ 11 w 101"/>
                <a:gd name="T31" fmla="*/ 254 h 307"/>
                <a:gd name="T32" fmla="*/ 18 w 101"/>
                <a:gd name="T33" fmla="*/ 227 h 307"/>
                <a:gd name="T34" fmla="*/ 20 w 101"/>
                <a:gd name="T35" fmla="*/ 207 h 307"/>
                <a:gd name="T36" fmla="*/ 15 w 101"/>
                <a:gd name="T37" fmla="*/ 211 h 307"/>
                <a:gd name="T38" fmla="*/ 12 w 101"/>
                <a:gd name="T39" fmla="*/ 231 h 307"/>
                <a:gd name="T40" fmla="*/ 3 w 101"/>
                <a:gd name="T41" fmla="*/ 268 h 307"/>
                <a:gd name="T42" fmla="*/ 3 w 101"/>
                <a:gd name="T43" fmla="*/ 291 h 307"/>
                <a:gd name="T44" fmla="*/ 15 w 101"/>
                <a:gd name="T45" fmla="*/ 305 h 307"/>
                <a:gd name="T46" fmla="*/ 18 w 101"/>
                <a:gd name="T47" fmla="*/ 306 h 307"/>
                <a:gd name="T48" fmla="*/ 45 w 101"/>
                <a:gd name="T49" fmla="*/ 23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0" h="307">
                  <a:moveTo>
                    <a:pt x="45" y="232"/>
                  </a:moveTo>
                  <a:cubicBezTo>
                    <a:pt x="51" y="207"/>
                    <a:pt x="63" y="186"/>
                    <a:pt x="71" y="163"/>
                  </a:cubicBezTo>
                  <a:cubicBezTo>
                    <a:pt x="79" y="140"/>
                    <a:pt x="84" y="116"/>
                    <a:pt x="88" y="92"/>
                  </a:cubicBezTo>
                  <a:cubicBezTo>
                    <a:pt x="91" y="76"/>
                    <a:pt x="101" y="22"/>
                    <a:pt x="78" y="16"/>
                  </a:cubicBezTo>
                  <a:cubicBezTo>
                    <a:pt x="56" y="11"/>
                    <a:pt x="43" y="41"/>
                    <a:pt x="39" y="60"/>
                  </a:cubicBezTo>
                  <a:cubicBezTo>
                    <a:pt x="39" y="63"/>
                    <a:pt x="39" y="67"/>
                    <a:pt x="38" y="71"/>
                  </a:cubicBezTo>
                  <a:cubicBezTo>
                    <a:pt x="39" y="71"/>
                    <a:pt x="40" y="71"/>
                    <a:pt x="41" y="71"/>
                  </a:cubicBezTo>
                  <a:cubicBezTo>
                    <a:pt x="41" y="71"/>
                    <a:pt x="40" y="76"/>
                    <a:pt x="40" y="76"/>
                  </a:cubicBezTo>
                  <a:cubicBezTo>
                    <a:pt x="41" y="71"/>
                    <a:pt x="43" y="62"/>
                    <a:pt x="44" y="57"/>
                  </a:cubicBezTo>
                  <a:cubicBezTo>
                    <a:pt x="47" y="46"/>
                    <a:pt x="51" y="36"/>
                    <a:pt x="63" y="24"/>
                  </a:cubicBezTo>
                  <a:cubicBezTo>
                    <a:pt x="91" y="0"/>
                    <a:pt x="85" y="68"/>
                    <a:pt x="84" y="77"/>
                  </a:cubicBezTo>
                  <a:cubicBezTo>
                    <a:pt x="79" y="126"/>
                    <a:pt x="64" y="173"/>
                    <a:pt x="44" y="218"/>
                  </a:cubicBezTo>
                  <a:cubicBezTo>
                    <a:pt x="38" y="232"/>
                    <a:pt x="36" y="247"/>
                    <a:pt x="33" y="262"/>
                  </a:cubicBezTo>
                  <a:cubicBezTo>
                    <a:pt x="32" y="268"/>
                    <a:pt x="21" y="305"/>
                    <a:pt x="18" y="303"/>
                  </a:cubicBezTo>
                  <a:cubicBezTo>
                    <a:pt x="12" y="297"/>
                    <a:pt x="8" y="294"/>
                    <a:pt x="6" y="283"/>
                  </a:cubicBezTo>
                  <a:cubicBezTo>
                    <a:pt x="5" y="273"/>
                    <a:pt x="9" y="263"/>
                    <a:pt x="11" y="254"/>
                  </a:cubicBezTo>
                  <a:cubicBezTo>
                    <a:pt x="13" y="245"/>
                    <a:pt x="16" y="236"/>
                    <a:pt x="18" y="227"/>
                  </a:cubicBezTo>
                  <a:cubicBezTo>
                    <a:pt x="19" y="221"/>
                    <a:pt x="20" y="211"/>
                    <a:pt x="20" y="207"/>
                  </a:cubicBezTo>
                  <a:cubicBezTo>
                    <a:pt x="19" y="207"/>
                    <a:pt x="17" y="211"/>
                    <a:pt x="15" y="211"/>
                  </a:cubicBezTo>
                  <a:cubicBezTo>
                    <a:pt x="15" y="218"/>
                    <a:pt x="14" y="225"/>
                    <a:pt x="12" y="231"/>
                  </a:cubicBezTo>
                  <a:cubicBezTo>
                    <a:pt x="9" y="244"/>
                    <a:pt x="5" y="256"/>
                    <a:pt x="3" y="268"/>
                  </a:cubicBezTo>
                  <a:cubicBezTo>
                    <a:pt x="1" y="275"/>
                    <a:pt x="0" y="284"/>
                    <a:pt x="3" y="291"/>
                  </a:cubicBezTo>
                  <a:cubicBezTo>
                    <a:pt x="6" y="296"/>
                    <a:pt x="9" y="302"/>
                    <a:pt x="15" y="305"/>
                  </a:cubicBezTo>
                  <a:cubicBezTo>
                    <a:pt x="16" y="305"/>
                    <a:pt x="17" y="307"/>
                    <a:pt x="18" y="306"/>
                  </a:cubicBezTo>
                  <a:cubicBezTo>
                    <a:pt x="32" y="305"/>
                    <a:pt x="41" y="250"/>
                    <a:pt x="45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95"/>
            <p:cNvSpPr/>
            <p:nvPr/>
          </p:nvSpPr>
          <p:spPr bwMode="auto">
            <a:xfrm>
              <a:off x="7142163" y="1835150"/>
              <a:ext cx="58737" cy="263525"/>
            </a:xfrm>
            <a:custGeom>
              <a:avLst/>
              <a:gdLst>
                <a:gd name="T0" fmla="*/ 41 w 67"/>
                <a:gd name="T1" fmla="*/ 2 h 304"/>
                <a:gd name="T2" fmla="*/ 52 w 67"/>
                <a:gd name="T3" fmla="*/ 93 h 304"/>
                <a:gd name="T4" fmla="*/ 37 w 67"/>
                <a:gd name="T5" fmla="*/ 185 h 304"/>
                <a:gd name="T6" fmla="*/ 23 w 67"/>
                <a:gd name="T7" fmla="*/ 282 h 304"/>
                <a:gd name="T8" fmla="*/ 12 w 67"/>
                <a:gd name="T9" fmla="*/ 292 h 304"/>
                <a:gd name="T10" fmla="*/ 5 w 67"/>
                <a:gd name="T11" fmla="*/ 266 h 304"/>
                <a:gd name="T12" fmla="*/ 22 w 67"/>
                <a:gd name="T13" fmla="*/ 133 h 304"/>
                <a:gd name="T14" fmla="*/ 17 w 67"/>
                <a:gd name="T15" fmla="*/ 74 h 304"/>
                <a:gd name="T16" fmla="*/ 46 w 67"/>
                <a:gd name="T17" fmla="*/ 3 h 304"/>
                <a:gd name="T18" fmla="*/ 41 w 67"/>
                <a:gd name="T19" fmla="*/ 2 h 304"/>
                <a:gd name="T20" fmla="*/ 12 w 67"/>
                <a:gd name="T21" fmla="*/ 73 h 304"/>
                <a:gd name="T22" fmla="*/ 18 w 67"/>
                <a:gd name="T23" fmla="*/ 127 h 304"/>
                <a:gd name="T24" fmla="*/ 13 w 67"/>
                <a:gd name="T25" fmla="*/ 160 h 304"/>
                <a:gd name="T26" fmla="*/ 0 w 67"/>
                <a:gd name="T27" fmla="*/ 252 h 304"/>
                <a:gd name="T28" fmla="*/ 3 w 67"/>
                <a:gd name="T29" fmla="*/ 284 h 304"/>
                <a:gd name="T30" fmla="*/ 14 w 67"/>
                <a:gd name="T31" fmla="*/ 299 h 304"/>
                <a:gd name="T32" fmla="*/ 19 w 67"/>
                <a:gd name="T33" fmla="*/ 300 h 304"/>
                <a:gd name="T34" fmla="*/ 35 w 67"/>
                <a:gd name="T35" fmla="*/ 231 h 304"/>
                <a:gd name="T36" fmla="*/ 51 w 67"/>
                <a:gd name="T37" fmla="*/ 138 h 304"/>
                <a:gd name="T38" fmla="*/ 46 w 67"/>
                <a:gd name="T39" fmla="*/ 2 h 304"/>
                <a:gd name="T40" fmla="*/ 41 w 67"/>
                <a:gd name="T41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304">
                  <a:moveTo>
                    <a:pt x="41" y="2"/>
                  </a:moveTo>
                  <a:cubicBezTo>
                    <a:pt x="56" y="30"/>
                    <a:pt x="54" y="63"/>
                    <a:pt x="52" y="93"/>
                  </a:cubicBezTo>
                  <a:cubicBezTo>
                    <a:pt x="50" y="122"/>
                    <a:pt x="44" y="156"/>
                    <a:pt x="37" y="185"/>
                  </a:cubicBezTo>
                  <a:cubicBezTo>
                    <a:pt x="29" y="225"/>
                    <a:pt x="30" y="249"/>
                    <a:pt x="23" y="282"/>
                  </a:cubicBezTo>
                  <a:cubicBezTo>
                    <a:pt x="21" y="292"/>
                    <a:pt x="22" y="304"/>
                    <a:pt x="12" y="292"/>
                  </a:cubicBezTo>
                  <a:cubicBezTo>
                    <a:pt x="6" y="286"/>
                    <a:pt x="5" y="275"/>
                    <a:pt x="5" y="266"/>
                  </a:cubicBezTo>
                  <a:cubicBezTo>
                    <a:pt x="1" y="222"/>
                    <a:pt x="17" y="177"/>
                    <a:pt x="22" y="133"/>
                  </a:cubicBezTo>
                  <a:cubicBezTo>
                    <a:pt x="25" y="114"/>
                    <a:pt x="19" y="94"/>
                    <a:pt x="17" y="74"/>
                  </a:cubicBezTo>
                  <a:cubicBezTo>
                    <a:pt x="14" y="44"/>
                    <a:pt x="24" y="23"/>
                    <a:pt x="46" y="3"/>
                  </a:cubicBezTo>
                  <a:cubicBezTo>
                    <a:pt x="47" y="2"/>
                    <a:pt x="42" y="0"/>
                    <a:pt x="41" y="2"/>
                  </a:cubicBezTo>
                  <a:cubicBezTo>
                    <a:pt x="18" y="22"/>
                    <a:pt x="10" y="42"/>
                    <a:pt x="12" y="73"/>
                  </a:cubicBezTo>
                  <a:cubicBezTo>
                    <a:pt x="13" y="91"/>
                    <a:pt x="19" y="109"/>
                    <a:pt x="18" y="127"/>
                  </a:cubicBezTo>
                  <a:cubicBezTo>
                    <a:pt x="18" y="138"/>
                    <a:pt x="15" y="149"/>
                    <a:pt x="13" y="160"/>
                  </a:cubicBezTo>
                  <a:cubicBezTo>
                    <a:pt x="7" y="190"/>
                    <a:pt x="1" y="221"/>
                    <a:pt x="0" y="252"/>
                  </a:cubicBezTo>
                  <a:cubicBezTo>
                    <a:pt x="0" y="263"/>
                    <a:pt x="0" y="274"/>
                    <a:pt x="3" y="284"/>
                  </a:cubicBezTo>
                  <a:cubicBezTo>
                    <a:pt x="5" y="291"/>
                    <a:pt x="9" y="297"/>
                    <a:pt x="14" y="299"/>
                  </a:cubicBezTo>
                  <a:cubicBezTo>
                    <a:pt x="15" y="300"/>
                    <a:pt x="18" y="301"/>
                    <a:pt x="19" y="300"/>
                  </a:cubicBezTo>
                  <a:cubicBezTo>
                    <a:pt x="32" y="292"/>
                    <a:pt x="31" y="254"/>
                    <a:pt x="35" y="231"/>
                  </a:cubicBezTo>
                  <a:cubicBezTo>
                    <a:pt x="41" y="200"/>
                    <a:pt x="47" y="170"/>
                    <a:pt x="51" y="138"/>
                  </a:cubicBezTo>
                  <a:cubicBezTo>
                    <a:pt x="57" y="95"/>
                    <a:pt x="67" y="43"/>
                    <a:pt x="46" y="2"/>
                  </a:cubicBezTo>
                  <a:cubicBezTo>
                    <a:pt x="45" y="1"/>
                    <a:pt x="40" y="1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6.emf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emf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3.png"/><Relationship Id="rId3" Type="http://schemas.openxmlformats.org/officeDocument/2006/relationships/image" Target="../media/image17.png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emf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7.jpeg"/><Relationship Id="rId3" Type="http://schemas.openxmlformats.org/officeDocument/2006/relationships/image" Target="../media/image26.emf"/><Relationship Id="rId2" Type="http://schemas.openxmlformats.org/officeDocument/2006/relationships/image" Target="../media/image17.pn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我感受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02183" y="1640897"/>
            <a:ext cx="9841589" cy="2058611"/>
            <a:chOff x="797382" y="2865831"/>
            <a:chExt cx="9841589" cy="2058611"/>
          </a:xfrm>
        </p:grpSpPr>
        <p:pic>
          <p:nvPicPr>
            <p:cNvPr id="3074" name="Picture 2" descr="https://timgsa.baidu.com/timg?image&amp;quality=80&amp;size=b9999_10000&amp;sec=1572429130120&amp;di=a780b7ea2519b6864c753965b9c9352e&amp;imgtype=0&amp;src=http%3A%2F%2Fimg.mp.itc.cn%2Fupload%2F20160401%2Fbb2e5246b99d4681a65179918271e989_th.jp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797382" y="2865831"/>
              <a:ext cx="3513362" cy="20586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https://timgsa.baidu.com/timg?image&amp;quality=80&amp;size=b9999_10000&amp;sec=1572429145657&amp;di=00b52f8a92471cd803c7b9c350b36d53&amp;imgtype=0&amp;src=http%3A%2F%2Fi.zgjm.org%2Fuploads%2Fallimg%2F160902%2F1_160902113023_1.jp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4553403" y="2865831"/>
              <a:ext cx="3100317" cy="20586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https://timgsa.baidu.com/timg?image&amp;quality=80&amp;size=b9999_10000&amp;sec=1573023940&amp;di=4771e598023f6a9fb5ee3855bc506d41&amp;imgtype=jpg&amp;er=1&amp;src=http%3A%2F%2Fwww.feiyuegroup.com%2Fuploadimg%2F20069139391414346.jp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7905750" y="2865831"/>
              <a:ext cx="2733221" cy="205295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734294" y="4323853"/>
            <a:ext cx="8723412" cy="1578401"/>
            <a:chOff x="5349969" y="2278640"/>
            <a:chExt cx="8723412" cy="1916882"/>
          </a:xfrm>
        </p:grpSpPr>
        <p:sp>
          <p:nvSpPr>
            <p:cNvPr id="17" name="圆角矩形 16"/>
            <p:cNvSpPr/>
            <p:nvPr/>
          </p:nvSpPr>
          <p:spPr>
            <a:xfrm>
              <a:off x="5349969" y="2329083"/>
              <a:ext cx="8723412" cy="1866439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462213" y="2428291"/>
              <a:ext cx="8527712" cy="1649570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5604486" y="2473051"/>
              <a:ext cx="8468895" cy="1547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当人们躺在病床上时，安慰是一束美丽的鲜花，那醉人的芬芳会带给你温馨的祝愿。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我体会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1845" y="2025650"/>
            <a:ext cx="8280400" cy="2764790"/>
            <a:chOff x="5349970" y="2278640"/>
            <a:chExt cx="5213347" cy="3357946"/>
          </a:xfrm>
        </p:grpSpPr>
        <p:sp>
          <p:nvSpPr>
            <p:cNvPr id="15" name="圆角矩形 14"/>
            <p:cNvSpPr/>
            <p:nvPr/>
          </p:nvSpPr>
          <p:spPr>
            <a:xfrm>
              <a:off x="5349970" y="2329083"/>
              <a:ext cx="5213347" cy="3307503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462212" y="2428290"/>
              <a:ext cx="4939553" cy="3027508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604486" y="2473051"/>
              <a:ext cx="4797279" cy="226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当人们在赛场上失意时，安慰就是那坚实有力的臂膀，它总会让你笑对风雨，重拾必胜的信念。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38205" y="2366701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自由讨论  范例指引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84236" y="1623416"/>
            <a:ext cx="10807571" cy="2510451"/>
            <a:chOff x="382017" y="4774921"/>
            <a:chExt cx="10807571" cy="251045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205" y="4774921"/>
              <a:ext cx="10577195" cy="25104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2017" y="4774921"/>
              <a:ext cx="562216" cy="38306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27372" y="6845593"/>
              <a:ext cx="562216" cy="383063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 rot="10800000" flipH="1" flipV="1">
            <a:off x="1288989" y="1810958"/>
            <a:ext cx="10008235" cy="10874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交流内容一：在运动会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4×100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米接力赛中，小峰摔倒了，他的班级在这个项目上没有取得名次。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8989" y="2911008"/>
            <a:ext cx="9848956" cy="105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2.安慰前：想一想，这个事实是可以改变的吗？小峰此时的心情怎么样？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情境交流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8065" y="4656365"/>
            <a:ext cx="6566724" cy="2307562"/>
            <a:chOff x="4048065" y="5007139"/>
            <a:chExt cx="6566724" cy="2307562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4048065" y="5007139"/>
              <a:ext cx="4718685" cy="1126490"/>
              <a:chOff x="2888265" y="5030122"/>
              <a:chExt cx="4718685" cy="1126490"/>
            </a:xfrm>
          </p:grpSpPr>
          <p:sp>
            <p:nvSpPr>
              <p:cNvPr id="26" name="圆角矩形标注 25"/>
              <p:cNvSpPr/>
              <p:nvPr/>
            </p:nvSpPr>
            <p:spPr>
              <a:xfrm>
                <a:off x="3116865" y="5030122"/>
                <a:ext cx="4490085" cy="1126490"/>
              </a:xfrm>
              <a:prstGeom prst="wedgeRoundRectCallout">
                <a:avLst>
                  <a:gd name="adj1" fmla="val -54242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888265" y="5030122"/>
                <a:ext cx="4561840" cy="11245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有过类似的经历吧！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假如是你，心情会怎样？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50121" y="5050033"/>
              <a:ext cx="2264668" cy="226466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实战演练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91976" y="884363"/>
            <a:ext cx="2607632" cy="789866"/>
            <a:chOff x="5818818" y="-840412"/>
            <a:chExt cx="2607632" cy="78986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18818" y="-840412"/>
              <a:ext cx="2607632" cy="78986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6168769" y="-808554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0" algn="ctr">
                <a:buFontTx/>
                <a:buNone/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角色模拟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25891" y="2089325"/>
            <a:ext cx="9540219" cy="1401437"/>
            <a:chOff x="1292881" y="1936925"/>
            <a:chExt cx="9540219" cy="1401437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2881" y="1936925"/>
              <a:ext cx="9540219" cy="1401437"/>
              <a:chOff x="886924" y="1263345"/>
              <a:chExt cx="25376521" cy="372775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88092" y="1263345"/>
                <a:ext cx="25075353" cy="3727754"/>
              </a:xfrm>
              <a:prstGeom prst="rect">
                <a:avLst/>
              </a:prstGeom>
              <a:solidFill>
                <a:srgbClr val="CEEBFA"/>
              </a:solidFill>
              <a:ln w="28575">
                <a:solidFill>
                  <a:srgbClr val="C299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136399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2393123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327686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4305993"/>
                <a:ext cx="724515" cy="602340"/>
              </a:xfrm>
              <a:prstGeom prst="rect">
                <a:avLst/>
              </a:prstGeom>
            </p:spPr>
          </p:pic>
        </p:grpSp>
        <p:sp>
          <p:nvSpPr>
            <p:cNvPr id="3" name="矩形 2"/>
            <p:cNvSpPr/>
            <p:nvPr/>
          </p:nvSpPr>
          <p:spPr>
            <a:xfrm>
              <a:off x="1673498" y="2044714"/>
              <a:ext cx="9159602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交流内容二：小丽的家要搬到另外一个城市，她马上就要离开自己的好朋友了。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88572" y="4349714"/>
            <a:ext cx="7878477" cy="2443651"/>
            <a:chOff x="2672577" y="5911842"/>
            <a:chExt cx="7878477" cy="244365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301078" y="6105517"/>
              <a:ext cx="2249976" cy="2249976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2672577" y="5911842"/>
              <a:ext cx="6044471" cy="1215747"/>
              <a:chOff x="2672577" y="5911842"/>
              <a:chExt cx="6044471" cy="1215747"/>
            </a:xfrm>
          </p:grpSpPr>
          <p:sp>
            <p:nvSpPr>
              <p:cNvPr id="27" name="圆角矩形标注 26"/>
              <p:cNvSpPr/>
              <p:nvPr/>
            </p:nvSpPr>
            <p:spPr>
              <a:xfrm flipH="1">
                <a:off x="2672577" y="5911842"/>
                <a:ext cx="5829300" cy="1202542"/>
              </a:xfrm>
              <a:prstGeom prst="wedgeRoundRectCallout">
                <a:avLst>
                  <a:gd name="adj1" fmla="val -53741"/>
                  <a:gd name="adj2" fmla="val -9716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flipH="1">
                <a:off x="2672577" y="6001127"/>
                <a:ext cx="6044471" cy="11264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她肯定不想搬走，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不想离开自己的好朋友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。该怎样安慰她呢？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联系实际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91976" y="884363"/>
            <a:ext cx="2607632" cy="789866"/>
            <a:chOff x="5818818" y="-840412"/>
            <a:chExt cx="2607632" cy="7898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18818" y="-840412"/>
              <a:ext cx="2607632" cy="789866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6168769" y="-808554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0" algn="ctr">
                <a:buFontTx/>
                <a:buNone/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同理感受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25891" y="2089325"/>
            <a:ext cx="9540219" cy="1401437"/>
            <a:chOff x="1292881" y="1936925"/>
            <a:chExt cx="9540219" cy="1401437"/>
          </a:xfrm>
        </p:grpSpPr>
        <p:grpSp>
          <p:nvGrpSpPr>
            <p:cNvPr id="23" name="组合 22"/>
            <p:cNvGrpSpPr/>
            <p:nvPr/>
          </p:nvGrpSpPr>
          <p:grpSpPr>
            <a:xfrm>
              <a:off x="1292881" y="1936925"/>
              <a:ext cx="9540219" cy="1401437"/>
              <a:chOff x="886924" y="1263345"/>
              <a:chExt cx="25376521" cy="3727754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188092" y="1263345"/>
                <a:ext cx="25075353" cy="3727754"/>
              </a:xfrm>
              <a:prstGeom prst="rect">
                <a:avLst/>
              </a:prstGeom>
              <a:solidFill>
                <a:srgbClr val="CEEBFA"/>
              </a:solidFill>
              <a:ln w="28575">
                <a:solidFill>
                  <a:srgbClr val="C299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136399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2393123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3276860"/>
                <a:ext cx="724515" cy="60234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 rot="16200000">
                <a:off x="825836" y="4305993"/>
                <a:ext cx="724515" cy="602340"/>
              </a:xfrm>
              <a:prstGeom prst="rect">
                <a:avLst/>
              </a:prstGeom>
            </p:spPr>
          </p:pic>
        </p:grpSp>
        <p:sp>
          <p:nvSpPr>
            <p:cNvPr id="24" name="矩形 23"/>
            <p:cNvSpPr/>
            <p:nvPr/>
          </p:nvSpPr>
          <p:spPr>
            <a:xfrm>
              <a:off x="1673498" y="2044714"/>
              <a:ext cx="9159602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交流内容三：出去玩的时候，小冰把手表弄丢了。这块手表是妈妈送给他的生日礼物。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903575" y="3900116"/>
            <a:ext cx="5151423" cy="2647877"/>
            <a:chOff x="5396509" y="5207869"/>
            <a:chExt cx="5151423" cy="264787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9219313" y="6256564"/>
              <a:ext cx="1328619" cy="1599182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5396509" y="5207869"/>
              <a:ext cx="3770180" cy="1643527"/>
              <a:chOff x="5264773" y="5003933"/>
              <a:chExt cx="3770180" cy="1643527"/>
            </a:xfrm>
          </p:grpSpPr>
          <p:sp>
            <p:nvSpPr>
              <p:cNvPr id="38" name="圆角矩形标注 37"/>
              <p:cNvSpPr/>
              <p:nvPr/>
            </p:nvSpPr>
            <p:spPr>
              <a:xfrm>
                <a:off x="5406303" y="5030122"/>
                <a:ext cx="3628650" cy="1617338"/>
              </a:xfrm>
              <a:prstGeom prst="wedgeRoundRectCallout">
                <a:avLst>
                  <a:gd name="adj1" fmla="val 55806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264773" y="5003933"/>
                <a:ext cx="3655874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他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特别喜欢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这块手表，丢了手表他肯定特别着急和</a:t>
                </a:r>
                <a:r>
                  <a:rPr lang="zh-CN" altLang="en-US" sz="2800">
                    <a:solidFill>
                      <a:srgbClr val="CC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心疼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！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705255" y="3773905"/>
            <a:ext cx="5141090" cy="3178993"/>
            <a:chOff x="4335932" y="5911842"/>
            <a:chExt cx="5141090" cy="317899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227046" y="6840859"/>
              <a:ext cx="2249976" cy="2249976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4335932" y="5911842"/>
              <a:ext cx="3365845" cy="1732812"/>
              <a:chOff x="4335932" y="5911842"/>
              <a:chExt cx="3365845" cy="1732812"/>
            </a:xfrm>
          </p:grpSpPr>
          <p:sp>
            <p:nvSpPr>
              <p:cNvPr id="43" name="圆角矩形标注 42"/>
              <p:cNvSpPr/>
              <p:nvPr/>
            </p:nvSpPr>
            <p:spPr>
              <a:xfrm flipH="1">
                <a:off x="4352401" y="5911842"/>
                <a:ext cx="3323976" cy="1732812"/>
              </a:xfrm>
              <a:prstGeom prst="wedgeRoundRectCallout">
                <a:avLst>
                  <a:gd name="adj1" fmla="val -42001"/>
                  <a:gd name="adj2" fmla="val 60794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 flipH="1">
                <a:off x="4335932" y="6001127"/>
                <a:ext cx="3365845" cy="1641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手表还有没有可能找回来</a:t>
                </a:r>
                <a:r>
                  <a:rPr lang="en-US" altLang="zh-CN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该怎样安慰他呢？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254320" y="2352186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掌握方法  实战演练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25367" y="362060"/>
            <a:ext cx="1772352" cy="819019"/>
            <a:chOff x="836668" y="1012288"/>
            <a:chExt cx="1772352" cy="81901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836668" y="1012288"/>
              <a:ext cx="1772352" cy="81901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836668" y="1168525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方法提示</a:t>
              </a:r>
              <a:endPara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0709" y="825295"/>
            <a:ext cx="2163728" cy="658177"/>
            <a:chOff x="3480435" y="2738892"/>
            <a:chExt cx="2163728" cy="65817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80435" y="2742575"/>
              <a:ext cx="2163728" cy="65449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608025" y="2738892"/>
              <a:ext cx="18865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具体要求</a:t>
              </a:r>
              <a:endParaRPr lang="zh-CN" altLang="en-US" sz="3200" b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35429" y="870029"/>
            <a:ext cx="2160204" cy="651471"/>
            <a:chOff x="6293019" y="2742079"/>
            <a:chExt cx="2160204" cy="65147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293019" y="2742575"/>
              <a:ext cx="2160204" cy="65097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6429828" y="2742079"/>
              <a:ext cx="188658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安慰方式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5028" y="1723747"/>
            <a:ext cx="6395091" cy="1643527"/>
            <a:chOff x="1045028" y="1723747"/>
            <a:chExt cx="6395091" cy="1643527"/>
          </a:xfrm>
        </p:grpSpPr>
        <p:sp>
          <p:nvSpPr>
            <p:cNvPr id="2" name="圆角矩形 1"/>
            <p:cNvSpPr/>
            <p:nvPr/>
          </p:nvSpPr>
          <p:spPr>
            <a:xfrm>
              <a:off x="1113905" y="1787236"/>
              <a:ext cx="6259484" cy="146304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45028" y="1723747"/>
              <a:ext cx="6395091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要了解对方烦心的是什么。如：小峰此时应该非常自责，他会想：都怪我，我要是没有摔倒就好了。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2198300"/>
            <a:ext cx="836401" cy="5426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70894" y="2115847"/>
            <a:ext cx="1689275" cy="598182"/>
            <a:chOff x="9170894" y="2115847"/>
            <a:chExt cx="1689275" cy="598182"/>
          </a:xfrm>
        </p:grpSpPr>
        <p:sp>
          <p:nvSpPr>
            <p:cNvPr id="8" name="流程图: 可选过程 7"/>
            <p:cNvSpPr/>
            <p:nvPr/>
          </p:nvSpPr>
          <p:spPr>
            <a:xfrm>
              <a:off x="9170894" y="2115847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239212" y="214274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换位思考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45028" y="3473143"/>
            <a:ext cx="6395091" cy="1126462"/>
            <a:chOff x="1045028" y="3473143"/>
            <a:chExt cx="6395091" cy="1126462"/>
          </a:xfrm>
        </p:grpSpPr>
        <p:sp>
          <p:nvSpPr>
            <p:cNvPr id="4" name="圆角矩形 3"/>
            <p:cNvSpPr/>
            <p:nvPr/>
          </p:nvSpPr>
          <p:spPr>
            <a:xfrm>
              <a:off x="1113905" y="3507971"/>
              <a:ext cx="6326214" cy="105006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45028" y="3473143"/>
              <a:ext cx="6395091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组织语言。安慰时开头可用上“不要难过、不要伤心、不要自责”等语言。</a:t>
              </a:r>
              <a:endParaRPr lang="zh-CN" altLang="en-US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3947694"/>
            <a:ext cx="836401" cy="54262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205052" y="3854653"/>
            <a:ext cx="1689275" cy="598182"/>
            <a:chOff x="9205052" y="3854653"/>
            <a:chExt cx="1689275" cy="598182"/>
          </a:xfrm>
        </p:grpSpPr>
        <p:sp>
          <p:nvSpPr>
            <p:cNvPr id="28" name="流程图: 可选过程 27"/>
            <p:cNvSpPr/>
            <p:nvPr/>
          </p:nvSpPr>
          <p:spPr>
            <a:xfrm>
              <a:off x="9205052" y="3854653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239212" y="389213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语言恰当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13905" y="4853222"/>
            <a:ext cx="6417654" cy="1641475"/>
            <a:chOff x="1113905" y="4853222"/>
            <a:chExt cx="6417654" cy="1641475"/>
          </a:xfrm>
        </p:grpSpPr>
        <p:sp>
          <p:nvSpPr>
            <p:cNvPr id="6" name="圆角矩形 5"/>
            <p:cNvSpPr/>
            <p:nvPr/>
          </p:nvSpPr>
          <p:spPr>
            <a:xfrm>
              <a:off x="1113905" y="4912822"/>
              <a:ext cx="6392488" cy="151742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136468" y="4853222"/>
              <a:ext cx="6395091" cy="16414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安慰时要真心实意。注意语调、手势等的运用，如：一个拥抱、一个“你很棒”的手势</a:t>
              </a: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4367" y="5302835"/>
            <a:ext cx="836401" cy="54262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239212" y="5247275"/>
            <a:ext cx="1689275" cy="598182"/>
            <a:chOff x="9239212" y="5247275"/>
            <a:chExt cx="1689275" cy="598182"/>
          </a:xfrm>
        </p:grpSpPr>
        <p:sp>
          <p:nvSpPr>
            <p:cNvPr id="32" name="流程图: 可选过程 31"/>
            <p:cNvSpPr/>
            <p:nvPr/>
          </p:nvSpPr>
          <p:spPr>
            <a:xfrm>
              <a:off x="9239212" y="5247275"/>
              <a:ext cx="1689275" cy="598182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  <a:alpha val="7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239212" y="5247275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0">
                  <a:solidFill>
                    <a:srgbClr val="CC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注意细节</a:t>
              </a:r>
              <a:endParaRPr lang="zh-CN" altLang="en-US" sz="2800" kern="0">
                <a:solidFill>
                  <a:srgbClr val="CC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12135" y="444170"/>
            <a:ext cx="2091308" cy="966411"/>
            <a:chOff x="685273" y="945758"/>
            <a:chExt cx="2091308" cy="96641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小组交流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98173" y="740576"/>
            <a:ext cx="7738587" cy="2307563"/>
            <a:chOff x="2876202" y="5007138"/>
            <a:chExt cx="7738587" cy="2307563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2876202" y="5007138"/>
              <a:ext cx="5661948" cy="1643527"/>
              <a:chOff x="3116865" y="5030121"/>
              <a:chExt cx="5661948" cy="1643527"/>
            </a:xfrm>
          </p:grpSpPr>
          <p:sp>
            <p:nvSpPr>
              <p:cNvPr id="20" name="圆角矩形标注 19"/>
              <p:cNvSpPr/>
              <p:nvPr/>
            </p:nvSpPr>
            <p:spPr>
              <a:xfrm>
                <a:off x="3116865" y="5030121"/>
                <a:ext cx="5661948" cy="1643527"/>
              </a:xfrm>
              <a:prstGeom prst="wedgeRoundRectCallout">
                <a:avLst>
                  <a:gd name="adj1" fmla="val -54242"/>
                  <a:gd name="adj2" fmla="val -468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212462" y="5288653"/>
                <a:ext cx="5566351" cy="11264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在安慰的过程中还需要注意什么问题？你有哪些安慰他人的方法？</a:t>
                </a:r>
                <a:endPara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50121" y="5050033"/>
              <a:ext cx="2264668" cy="226466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989213" y="2915630"/>
            <a:ext cx="10449100" cy="2884517"/>
            <a:chOff x="1113904" y="1787235"/>
            <a:chExt cx="10449100" cy="2884517"/>
          </a:xfrm>
        </p:grpSpPr>
        <p:sp>
          <p:nvSpPr>
            <p:cNvPr id="23" name="圆角矩形 22"/>
            <p:cNvSpPr/>
            <p:nvPr/>
          </p:nvSpPr>
          <p:spPr>
            <a:xfrm>
              <a:off x="1113904" y="1787235"/>
              <a:ext cx="10449100" cy="288451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11199" y="2036123"/>
              <a:ext cx="10254509" cy="261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语调轻柔、亲切自然。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说一些表示同情、鼓励的话，尽量避免对方介意的话题。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安慰时，暗含指责、解决办法不切实际、撒谎等都是不合适的。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2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800" ker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4.……</a:t>
              </a:r>
              <a:endParaRPr lang="en-US" altLang="zh-CN" sz="2800" ker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6695" y="427390"/>
            <a:ext cx="2091308" cy="966411"/>
            <a:chOff x="685273" y="945758"/>
            <a:chExt cx="2091308" cy="96641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34076" y="1168525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实践演绎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36170" y="663402"/>
            <a:ext cx="6802631" cy="859089"/>
            <a:chOff x="5448611" y="-192152"/>
            <a:chExt cx="6078688" cy="8590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448611" y="-192152"/>
              <a:ext cx="6078688" cy="859089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514006" y="-159742"/>
              <a:ext cx="59298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小组合作，创设情境，安慰他人</a:t>
              </a:r>
              <a:endParaRPr lang="zh-CN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0439" y="2349041"/>
            <a:ext cx="9491122" cy="1598147"/>
            <a:chOff x="5655111" y="276790"/>
            <a:chExt cx="9491122" cy="1598147"/>
          </a:xfrm>
        </p:grpSpPr>
        <p:sp>
          <p:nvSpPr>
            <p:cNvPr id="22" name="圆角矩形 21"/>
            <p:cNvSpPr/>
            <p:nvPr/>
          </p:nvSpPr>
          <p:spPr>
            <a:xfrm>
              <a:off x="5814392" y="477291"/>
              <a:ext cx="9154279" cy="1397646"/>
            </a:xfrm>
            <a:prstGeom prst="roundRect">
              <a:avLst>
                <a:gd name="adj" fmla="val 9884"/>
              </a:avLst>
            </a:prstGeom>
            <a:solidFill>
              <a:srgbClr val="C6EDF2"/>
            </a:solidFill>
            <a:ln w="28575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pic>
          <p:nvPicPr>
            <p:cNvPr id="23" name="Picture 2" descr="https://timgsa.baidu.com/timg?image&amp;quality=80&amp;size=b9999_10000&amp;sec=1569645232596&amp;di=7bd7621ae845d5b825d7ca7b4fc2a40f&amp;imgtype=0&amp;src=http%3A%2F%2Fku.90sjimg.com%2Felement_origin_min_pic%2F18%2F03%2F23%2F790f84fa0bb722fa16c0e940ff2e8f4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flipH="1">
              <a:off x="5655111" y="276790"/>
              <a:ext cx="495078" cy="49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5933455" y="578258"/>
              <a:ext cx="9212778" cy="11957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单元检测成绩不理想，担心回家被家长批评，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心情紧张怎么办？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50436" y="4463699"/>
            <a:ext cx="10142565" cy="2230422"/>
            <a:chOff x="2378064" y="4553260"/>
            <a:chExt cx="10142565" cy="2230422"/>
          </a:xfrm>
        </p:grpSpPr>
        <p:pic>
          <p:nvPicPr>
            <p:cNvPr id="5122" name="Picture 2" descr="https://timgsa.baidu.com/timg?image&amp;quality=80&amp;size=b9999_10000&amp;sec=1572432107247&amp;di=27a5231b10922be22ee79415430b1a9d&amp;imgtype=0&amp;src=http%3A%2F%2Fpic.90sjimg.com%2Fdesign%2F00%2F75%2F92%2F97%2F594e08066f7ba.pn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 rot="21093210">
              <a:off x="10412510" y="4675563"/>
              <a:ext cx="2108119" cy="21081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/>
          </p:nvGrpSpPr>
          <p:grpSpPr>
            <a:xfrm flipH="1">
              <a:off x="2378064" y="4553260"/>
              <a:ext cx="7912563" cy="1346765"/>
              <a:chOff x="1431405" y="4931363"/>
              <a:chExt cx="7912563" cy="1346765"/>
            </a:xfrm>
          </p:grpSpPr>
          <p:sp>
            <p:nvSpPr>
              <p:cNvPr id="28" name="圆角矩形标注 27"/>
              <p:cNvSpPr/>
              <p:nvPr/>
            </p:nvSpPr>
            <p:spPr>
              <a:xfrm>
                <a:off x="1431405" y="4931363"/>
                <a:ext cx="7912561" cy="1332549"/>
              </a:xfrm>
              <a:prstGeom prst="wedgeRoundRectCallout">
                <a:avLst>
                  <a:gd name="adj1" fmla="val -54274"/>
                  <a:gd name="adj2" fmla="val -5778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52917" y="5003933"/>
                <a:ext cx="789105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玩电子游戏被同学报告给了老师，担心被老师批评或要求家长来学校，好烦啊！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457882" y="592875"/>
            <a:ext cx="3230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r>
              <a:rPr lang="en-US" altLang="zh-CN" sz="3200" b="1" dirty="0">
                <a:solidFill>
                  <a:srgbClr val="37696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 dirty="0">
              <a:solidFill>
                <a:srgbClr val="37696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603021" y="1309254"/>
            <a:ext cx="11278866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懂得安慰他人，能体会被安慰者的心情，用合适的方式进行安慰。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借助语调、手势等恰当地表达自己的情感，提升交际能力。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56294" y="2642088"/>
            <a:ext cx="3232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学习重点</a:t>
            </a: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>
              <a:solidFill>
                <a:srgbClr val="B9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3021" y="3432026"/>
            <a:ext cx="10070522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把握安慰他人的方法，能用恰当的语言表达对他人的安慰。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021" y="5094128"/>
            <a:ext cx="967151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学会换位思考，理解安慰的意义，在生活中安慰他人。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57881" y="4349015"/>
            <a:ext cx="3230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学习难点</a:t>
            </a:r>
            <a:r>
              <a:rPr lang="en-US" altLang="zh-CN" sz="3200" b="1">
                <a:solidFill>
                  <a:srgbClr val="B9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200" b="1">
              <a:solidFill>
                <a:srgbClr val="B9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12135" y="444170"/>
            <a:ext cx="2091308" cy="966411"/>
            <a:chOff x="685273" y="945758"/>
            <a:chExt cx="2091308" cy="96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734076" y="116852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评分标准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44600" y="1588884"/>
            <a:ext cx="7484110" cy="999374"/>
            <a:chOff x="1437237" y="2081889"/>
            <a:chExt cx="9733328" cy="999644"/>
          </a:xfrm>
        </p:grpSpPr>
        <p:grpSp>
          <p:nvGrpSpPr>
            <p:cNvPr id="17" name="组合 16"/>
            <p:cNvGrpSpPr/>
            <p:nvPr/>
          </p:nvGrpSpPr>
          <p:grpSpPr>
            <a:xfrm>
              <a:off x="1656596" y="2361839"/>
              <a:ext cx="9513969" cy="719694"/>
              <a:chOff x="5814392" y="477291"/>
              <a:chExt cx="9513969" cy="719694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5814392" y="477291"/>
                <a:ext cx="9513969" cy="719694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166789" y="520483"/>
                <a:ext cx="8833989" cy="5837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表达流利、真情实意、措辞适当。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081889"/>
              <a:ext cx="520790" cy="632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1244901" y="2829812"/>
            <a:ext cx="9733328" cy="898132"/>
            <a:chOff x="1437237" y="2183401"/>
            <a:chExt cx="9733328" cy="898132"/>
          </a:xfrm>
        </p:grpSpPr>
        <p:grpSp>
          <p:nvGrpSpPr>
            <p:cNvPr id="22" name="组合 21"/>
            <p:cNvGrpSpPr/>
            <p:nvPr/>
          </p:nvGrpSpPr>
          <p:grpSpPr>
            <a:xfrm>
              <a:off x="1656596" y="2361839"/>
              <a:ext cx="9513969" cy="719694"/>
              <a:chOff x="5814392" y="477291"/>
              <a:chExt cx="9513969" cy="719694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5814392" y="477291"/>
                <a:ext cx="9513969" cy="719694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115583" y="520319"/>
                <a:ext cx="798167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礼貌倾听，不打断他人，融入情境之中。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183401"/>
              <a:ext cx="438718" cy="531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1244901" y="4007818"/>
            <a:ext cx="9733328" cy="1570946"/>
            <a:chOff x="1437237" y="2183401"/>
            <a:chExt cx="9733328" cy="1570946"/>
          </a:xfrm>
        </p:grpSpPr>
        <p:grpSp>
          <p:nvGrpSpPr>
            <p:cNvPr id="27" name="组合 26"/>
            <p:cNvGrpSpPr/>
            <p:nvPr/>
          </p:nvGrpSpPr>
          <p:grpSpPr>
            <a:xfrm>
              <a:off x="1656596" y="2361838"/>
              <a:ext cx="9513969" cy="1392509"/>
              <a:chOff x="5814392" y="477290"/>
              <a:chExt cx="9513969" cy="139250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5814392" y="477290"/>
                <a:ext cx="9513969" cy="1392509"/>
              </a:xfrm>
              <a:prstGeom prst="roundRect">
                <a:avLst>
                  <a:gd name="adj" fmla="val 98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5">
                    <a:lumMod val="40000"/>
                    <a:lumOff val="60000"/>
                  </a:schemeClr>
                </a:solidFill>
                <a:prstDash val="sysDash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115583" y="520319"/>
                <a:ext cx="8186857" cy="12741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安慰者：要充满感情，注意语气和用语。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被安慰者：要表示感谢。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Picture 4" descr="https://timgsa.baidu.com/timg?image&amp;quality=80&amp;size=b9999_10000&amp;sec=1572245314958&amp;di=2ff62a134455f0ede91d9cbc6b12fd3e&amp;imgtype=0&amp;src=http%3A%2F%2Fku.90sjimg.com%2Felement_origin_min_pic%2F18%2F07%2F02%2Fd5df160b9689ef4e996813662cc16898.jpg%2521%2Ffwfh%2F804x972%2Fquality%2F90%2Funsharp%2Ftrue%2Fcompress%2Ftrue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37237" y="2183401"/>
              <a:ext cx="438718" cy="531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225291" y="2352186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迁移应用  课外延伸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04317" y="444170"/>
            <a:ext cx="2091308" cy="966411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42906" y="1168525"/>
              <a:ext cx="18084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情境拓展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858893" y="4267200"/>
            <a:ext cx="1737019" cy="227148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 flipH="1">
            <a:off x="1421473" y="1874417"/>
            <a:ext cx="8553799" cy="3871660"/>
            <a:chOff x="4444754" y="4589832"/>
            <a:chExt cx="8553799" cy="3871660"/>
          </a:xfrm>
        </p:grpSpPr>
        <p:sp>
          <p:nvSpPr>
            <p:cNvPr id="32" name="圆角矩形标注 31"/>
            <p:cNvSpPr/>
            <p:nvPr/>
          </p:nvSpPr>
          <p:spPr>
            <a:xfrm>
              <a:off x="4985082" y="4589832"/>
              <a:ext cx="8013471" cy="3871660"/>
            </a:xfrm>
            <a:prstGeom prst="wedgeRoundRectCallout">
              <a:avLst>
                <a:gd name="adj1" fmla="val -57115"/>
                <a:gd name="adj2" fmla="val 28168"/>
                <a:gd name="adj3" fmla="val 16667"/>
              </a:avLst>
            </a:prstGeom>
            <a:solidFill>
              <a:srgbClr val="FFE699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44754" y="4823573"/>
              <a:ext cx="8449116" cy="363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这时，我该怎么安慰别人？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例如：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在公交车上遇到有人在哭泣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在路边遇到郁闷失意的人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在小区楼下遇到害怕被家人批评的孩子</a:t>
              </a: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10800000" flipH="1" flipV="1">
            <a:off x="1092200" y="2107911"/>
            <a:ext cx="5776595" cy="7194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800">
                <a:solidFill>
                  <a:srgbClr val="66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>
              <a:solidFill>
                <a:srgbClr val="66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9735" y="422150"/>
            <a:ext cx="1842165" cy="772318"/>
            <a:chOff x="685273" y="945758"/>
            <a:chExt cx="2091308" cy="96641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822250" y="112168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思考交流</a:t>
              </a:r>
              <a:endPara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71207" y="1367668"/>
            <a:ext cx="5211683" cy="5663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自由选择话题，小组合作交流。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27613" y="2007731"/>
            <a:ext cx="10511764" cy="1243472"/>
            <a:chOff x="1191670" y="3227205"/>
            <a:chExt cx="12891861" cy="1525021"/>
          </a:xfrm>
        </p:grpSpPr>
        <p:grpSp>
          <p:nvGrpSpPr>
            <p:cNvPr id="17" name="组合 16"/>
            <p:cNvGrpSpPr/>
            <p:nvPr/>
          </p:nvGrpSpPr>
          <p:grpSpPr>
            <a:xfrm>
              <a:off x="1191670" y="3227205"/>
              <a:ext cx="12891861" cy="1517653"/>
              <a:chOff x="1191670" y="3227205"/>
              <a:chExt cx="12891861" cy="1517653"/>
            </a:xfrm>
          </p:grpSpPr>
          <p:sp>
            <p:nvSpPr>
              <p:cNvPr id="19" name="同侧圆角矩形 18"/>
              <p:cNvSpPr/>
              <p:nvPr/>
            </p:nvSpPr>
            <p:spPr>
              <a:xfrm rot="5400000" flipH="1">
                <a:off x="6882770" y="-2463664"/>
                <a:ext cx="1509891" cy="12891630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rgbClr val="CEEBFA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椭圆 36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椭圆 3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椭圆 32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椭圆 25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8" name="矩形 17"/>
            <p:cNvSpPr/>
            <p:nvPr/>
          </p:nvSpPr>
          <p:spPr>
            <a:xfrm>
              <a:off x="1769678" y="3373011"/>
              <a:ext cx="12104692" cy="1379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内容一：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同学是四（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）班的班长。这次参加大队委竞选，仅以三票之差落选了，她愣愣地坐在教室里发呆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27706" y="3464367"/>
            <a:ext cx="10511764" cy="1237464"/>
            <a:chOff x="1191670" y="3227205"/>
            <a:chExt cx="12891861" cy="1517653"/>
          </a:xfrm>
        </p:grpSpPr>
        <p:grpSp>
          <p:nvGrpSpPr>
            <p:cNvPr id="56" name="组合 55"/>
            <p:cNvGrpSpPr/>
            <p:nvPr/>
          </p:nvGrpSpPr>
          <p:grpSpPr>
            <a:xfrm>
              <a:off x="1191670" y="3227205"/>
              <a:ext cx="12891861" cy="1517653"/>
              <a:chOff x="1191670" y="3227205"/>
              <a:chExt cx="12891861" cy="1517653"/>
            </a:xfrm>
          </p:grpSpPr>
          <p:sp>
            <p:nvSpPr>
              <p:cNvPr id="58" name="同侧圆角矩形 57"/>
              <p:cNvSpPr/>
              <p:nvPr/>
            </p:nvSpPr>
            <p:spPr>
              <a:xfrm rot="5400000" flipH="1">
                <a:off x="6882770" y="-2463664"/>
                <a:ext cx="1509891" cy="12891630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椭圆 70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椭圆 68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椭圆 66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椭圆 6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7" name="矩形 56"/>
            <p:cNvSpPr/>
            <p:nvPr/>
          </p:nvSpPr>
          <p:spPr>
            <a:xfrm>
              <a:off x="1769564" y="3333503"/>
              <a:ext cx="12104692" cy="1379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内容二：邻居王奶奶的儿子考上了托福，即将去美国留学。最近几天，王奶奶总觉得心里少了什么，很失落</a:t>
              </a:r>
              <a:r>
                <a:rPr lang="en-US" altLang="zh-CN" sz="28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8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3892029" y="5137777"/>
            <a:ext cx="6640291" cy="1519499"/>
            <a:chOff x="5550977" y="5219602"/>
            <a:chExt cx="6640291" cy="1519499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50977" y="5436596"/>
              <a:ext cx="1082136" cy="1302505"/>
            </a:xfrm>
            <a:prstGeom prst="rect">
              <a:avLst/>
            </a:prstGeom>
          </p:spPr>
        </p:pic>
        <p:grpSp>
          <p:nvGrpSpPr>
            <p:cNvPr id="74" name="组合 73"/>
            <p:cNvGrpSpPr/>
            <p:nvPr/>
          </p:nvGrpSpPr>
          <p:grpSpPr>
            <a:xfrm>
              <a:off x="6633113" y="5219602"/>
              <a:ext cx="5558155" cy="1013460"/>
              <a:chOff x="6501377" y="5015666"/>
              <a:chExt cx="5558155" cy="1013460"/>
            </a:xfrm>
          </p:grpSpPr>
          <p:sp>
            <p:nvSpPr>
              <p:cNvPr id="75" name="圆角矩形标注 74"/>
              <p:cNvSpPr/>
              <p:nvPr/>
            </p:nvSpPr>
            <p:spPr>
              <a:xfrm>
                <a:off x="6614407" y="5020111"/>
                <a:ext cx="5445125" cy="1009015"/>
              </a:xfrm>
              <a:prstGeom prst="wedgeRoundRectCallout">
                <a:avLst>
                  <a:gd name="adj1" fmla="val -53106"/>
                  <a:gd name="adj2" fmla="val -11099"/>
                  <a:gd name="adj3" fmla="val 16667"/>
                </a:avLst>
              </a:prstGeom>
              <a:solidFill>
                <a:srgbClr val="FFE699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6501377" y="5015666"/>
                <a:ext cx="5502910" cy="9772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可借助哪些语调、手势进行安慰，恰当表达自己的情感</a:t>
                </a:r>
                <a:r>
                  <a:rPr lang="en-US" altLang="zh-CN" sz="24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en-US" altLang="zh-CN" sz="24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81748" y="2381214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课堂归纳  </a:t>
            </a: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师生总结  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4400" y="485206"/>
            <a:ext cx="1898215" cy="877181"/>
            <a:chOff x="685273" y="945758"/>
            <a:chExt cx="2091308" cy="96641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36668" y="1168525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我的收获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9185" y="1494606"/>
            <a:ext cx="2304415" cy="561613"/>
            <a:chOff x="6293019" y="2742079"/>
            <a:chExt cx="2272943" cy="65147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93019" y="2742575"/>
              <a:ext cx="2160204" cy="65097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429828" y="2742079"/>
              <a:ext cx="2136134" cy="606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安慰别人时：</a:t>
              </a:r>
              <a:endPara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39636" y="2100354"/>
            <a:ext cx="8919392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选择合适的方式进行安慰。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借助语调、手势等恰当地表达自己的情感。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帮助别人、开导别人，能够带给别人温暖。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60938" y="3864802"/>
            <a:ext cx="3143612" cy="565680"/>
            <a:chOff x="6158239" y="2737361"/>
            <a:chExt cx="3100679" cy="65618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93019" y="2742575"/>
              <a:ext cx="2673794" cy="65097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6158239" y="2737361"/>
              <a:ext cx="3100679" cy="606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被别人安慰时：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099185" y="4636619"/>
            <a:ext cx="1008974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有礼貌地感受朋友对自己的安慰，认真听取别人的建议。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乐观地面对已经发生的事。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96262" y="2381214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布置作业  课后实践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37427" y="1301992"/>
            <a:ext cx="9892820" cy="3537437"/>
            <a:chOff x="532502" y="1085549"/>
            <a:chExt cx="9569441" cy="3537437"/>
          </a:xfrm>
        </p:grpSpPr>
        <p:grpSp>
          <p:nvGrpSpPr>
            <p:cNvPr id="15" name="组合 14"/>
            <p:cNvGrpSpPr/>
            <p:nvPr/>
          </p:nvGrpSpPr>
          <p:grpSpPr>
            <a:xfrm>
              <a:off x="2694388" y="2881005"/>
              <a:ext cx="5086353" cy="457226"/>
              <a:chOff x="3552972" y="2807058"/>
              <a:chExt cx="4899944" cy="457226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552972" y="2815823"/>
                <a:ext cx="188686" cy="448461"/>
              </a:xfrm>
              <a:prstGeom prst="roundRect">
                <a:avLst/>
              </a:prstGeom>
              <a:solidFill>
                <a:srgbClr val="F1CBA8"/>
              </a:solidFill>
              <a:ln w="28575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8264230" y="2807058"/>
                <a:ext cx="188686" cy="448461"/>
              </a:xfrm>
              <a:prstGeom prst="roundRect">
                <a:avLst/>
              </a:prstGeom>
              <a:solidFill>
                <a:srgbClr val="F1CBA8"/>
              </a:solidFill>
              <a:ln w="28575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32502" y="3203079"/>
              <a:ext cx="9569441" cy="1419907"/>
              <a:chOff x="1190170" y="2670426"/>
              <a:chExt cx="9218732" cy="1419907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190170" y="2670426"/>
                <a:ext cx="9218732" cy="1064121"/>
              </a:xfrm>
              <a:prstGeom prst="roundRect">
                <a:avLst>
                  <a:gd name="adj" fmla="val 8322"/>
                </a:avLst>
              </a:prstGeom>
              <a:solidFill>
                <a:srgbClr val="93C8B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314808" y="2751074"/>
                <a:ext cx="8972615" cy="842459"/>
              </a:xfrm>
              <a:prstGeom prst="roundRect">
                <a:avLst>
                  <a:gd name="adj" fmla="val 3980"/>
                </a:avLst>
              </a:prstGeom>
              <a:solidFill>
                <a:srgbClr val="FFFBF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323792" y="2816138"/>
                <a:ext cx="896363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实践：和同学倾诉最近的烦心事，听听同学的建议。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918952" y="2058847"/>
              <a:ext cx="7117972" cy="996858"/>
              <a:chOff x="2722647" y="2609967"/>
              <a:chExt cx="7893230" cy="12895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722647" y="2670427"/>
                <a:ext cx="7340070" cy="1229102"/>
              </a:xfrm>
              <a:prstGeom prst="roundRect">
                <a:avLst>
                  <a:gd name="adj" fmla="val 8322"/>
                </a:avLst>
              </a:prstGeom>
              <a:solidFill>
                <a:srgbClr val="93C8B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solidFill>
                      <a:schemeClr val="tx2">
                        <a:lumMod val="50000"/>
                      </a:schemeClr>
                    </a:solidFill>
                  </a:rPr>
                  <a:t>    </a:t>
                </a:r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831996" y="2751074"/>
                <a:ext cx="7117824" cy="1059375"/>
              </a:xfrm>
              <a:prstGeom prst="roundRect">
                <a:avLst>
                  <a:gd name="adj" fmla="val 3980"/>
                </a:avLst>
              </a:prstGeom>
              <a:solidFill>
                <a:srgbClr val="FFFBF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32000" y="2609967"/>
                <a:ext cx="7783877" cy="1266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80000"/>
                  </a:lnSpc>
                </a:pPr>
                <a:r>
                  <a:rPr lang="en-US" altLang="zh-CN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320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和家人分享安慰别人的方法。</a:t>
                </a:r>
                <a:endPara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166814" y="1085549"/>
              <a:ext cx="1191994" cy="114784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38453" y="1206384"/>
              <a:ext cx="1190817" cy="1043802"/>
            </a:xfrm>
            <a:prstGeom prst="rect">
              <a:avLst/>
            </a:prstGeom>
          </p:spPr>
        </p:pic>
      </p:grpSp>
      <p:pic>
        <p:nvPicPr>
          <p:cNvPr id="2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64800" y="11811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53770" y="1931537"/>
            <a:ext cx="4653839" cy="758489"/>
            <a:chOff x="830870" y="1256965"/>
            <a:chExt cx="4653839" cy="758489"/>
          </a:xfrm>
        </p:grpSpPr>
        <p:sp>
          <p:nvSpPr>
            <p:cNvPr id="15" name="圆角矩形 14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60426" y="1320211"/>
              <a:ext cx="4479473" cy="594605"/>
              <a:chOff x="1211018" y="-668524"/>
              <a:chExt cx="4479473" cy="594605"/>
            </a:xfrm>
          </p:grpSpPr>
          <p:sp>
            <p:nvSpPr>
              <p:cNvPr id="17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 dirty="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交流回顾  话题导入</a:t>
                </a:r>
                <a:endParaRPr lang="zh-CN" altLang="en-US" sz="3200" dirty="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211018" y="-658694"/>
                <a:ext cx="512093" cy="584775"/>
                <a:chOff x="1764354" y="1745423"/>
                <a:chExt cx="484086" cy="552991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20" name="文本框 44"/>
                <p:cNvSpPr txBox="1"/>
                <p:nvPr/>
              </p:nvSpPr>
              <p:spPr>
                <a:xfrm>
                  <a:off x="1768493" y="1745423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1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6497320" y="1931537"/>
            <a:ext cx="4653839" cy="758489"/>
            <a:chOff x="830870" y="1256965"/>
            <a:chExt cx="4653839" cy="758489"/>
          </a:xfrm>
        </p:grpSpPr>
        <p:sp>
          <p:nvSpPr>
            <p:cNvPr id="22" name="圆角矩形 21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60426" y="1320211"/>
              <a:ext cx="4479473" cy="585053"/>
              <a:chOff x="1211018" y="-668524"/>
              <a:chExt cx="4479473" cy="585053"/>
            </a:xfrm>
          </p:grpSpPr>
          <p:sp>
            <p:nvSpPr>
              <p:cNvPr id="24" name="文本框 4"/>
              <p:cNvSpPr txBox="1"/>
              <p:nvPr/>
            </p:nvSpPr>
            <p:spPr>
              <a:xfrm>
                <a:off x="1707483" y="-668524"/>
                <a:ext cx="39830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联系生活  趣味释题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211018" y="-668246"/>
                <a:ext cx="512093" cy="584775"/>
                <a:chOff x="1764354" y="1736391"/>
                <a:chExt cx="484086" cy="552991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27" name="文本框 44"/>
                <p:cNvSpPr txBox="1"/>
                <p:nvPr/>
              </p:nvSpPr>
              <p:spPr>
                <a:xfrm>
                  <a:off x="1790170" y="1736391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2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925095" y="3082927"/>
            <a:ext cx="4653839" cy="758489"/>
            <a:chOff x="802195" y="1247183"/>
            <a:chExt cx="4653839" cy="758489"/>
          </a:xfrm>
        </p:grpSpPr>
        <p:sp>
          <p:nvSpPr>
            <p:cNvPr id="29" name="圆角矩形 28"/>
            <p:cNvSpPr/>
            <p:nvPr/>
          </p:nvSpPr>
          <p:spPr>
            <a:xfrm>
              <a:off x="802195" y="1247183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60426" y="1320211"/>
              <a:ext cx="4479473" cy="595957"/>
              <a:chOff x="1211018" y="-668524"/>
              <a:chExt cx="4479473" cy="595957"/>
            </a:xfrm>
          </p:grpSpPr>
          <p:sp>
            <p:nvSpPr>
              <p:cNvPr id="31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自由讨论  范例指引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211018" y="-657342"/>
                <a:ext cx="512093" cy="584775"/>
                <a:chOff x="1764354" y="1746702"/>
                <a:chExt cx="484086" cy="552991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34" name="文本框 44"/>
                <p:cNvSpPr txBox="1"/>
                <p:nvPr/>
              </p:nvSpPr>
              <p:spPr>
                <a:xfrm>
                  <a:off x="1769876" y="1746702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3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934016" y="4231867"/>
            <a:ext cx="4653839" cy="758489"/>
            <a:chOff x="830870" y="1256965"/>
            <a:chExt cx="4653839" cy="758489"/>
          </a:xfrm>
        </p:grpSpPr>
        <p:sp>
          <p:nvSpPr>
            <p:cNvPr id="36" name="圆角矩形 35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60426" y="1320211"/>
              <a:ext cx="4479473" cy="599233"/>
              <a:chOff x="1211018" y="-668524"/>
              <a:chExt cx="4479473" cy="599233"/>
            </a:xfrm>
          </p:grpSpPr>
          <p:sp>
            <p:nvSpPr>
              <p:cNvPr id="38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迁移应用  课外延伸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211018" y="-654066"/>
                <a:ext cx="512093" cy="584775"/>
                <a:chOff x="1764354" y="1749800"/>
                <a:chExt cx="484086" cy="552991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41" name="文本框 44"/>
                <p:cNvSpPr txBox="1"/>
                <p:nvPr/>
              </p:nvSpPr>
              <p:spPr>
                <a:xfrm>
                  <a:off x="1786903" y="1749800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5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6497320" y="3081702"/>
            <a:ext cx="4653839" cy="758489"/>
            <a:chOff x="787542" y="1245959"/>
            <a:chExt cx="4653839" cy="758489"/>
          </a:xfrm>
        </p:grpSpPr>
        <p:sp>
          <p:nvSpPr>
            <p:cNvPr id="43" name="圆角矩形 42"/>
            <p:cNvSpPr/>
            <p:nvPr/>
          </p:nvSpPr>
          <p:spPr>
            <a:xfrm>
              <a:off x="787542" y="1245959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60426" y="1320211"/>
              <a:ext cx="4479473" cy="608386"/>
              <a:chOff x="1211018" y="-668524"/>
              <a:chExt cx="4479473" cy="608386"/>
            </a:xfrm>
          </p:grpSpPr>
          <p:sp>
            <p:nvSpPr>
              <p:cNvPr id="45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掌握方法  实战演练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211018" y="-644913"/>
                <a:ext cx="512093" cy="584775"/>
                <a:chOff x="1764354" y="1758455"/>
                <a:chExt cx="484086" cy="552991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48" name="文本框 44"/>
                <p:cNvSpPr txBox="1"/>
                <p:nvPr/>
              </p:nvSpPr>
              <p:spPr>
                <a:xfrm>
                  <a:off x="1764354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4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49" name="组合 48"/>
          <p:cNvGrpSpPr/>
          <p:nvPr/>
        </p:nvGrpSpPr>
        <p:grpSpPr>
          <a:xfrm>
            <a:off x="6506241" y="4190792"/>
            <a:ext cx="4653839" cy="758489"/>
            <a:chOff x="830870" y="1256965"/>
            <a:chExt cx="4653839" cy="758489"/>
          </a:xfrm>
        </p:grpSpPr>
        <p:sp>
          <p:nvSpPr>
            <p:cNvPr id="50" name="圆角矩形 49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0426" y="1320211"/>
              <a:ext cx="4479473" cy="608385"/>
              <a:chOff x="1211018" y="-668524"/>
              <a:chExt cx="4479473" cy="608385"/>
            </a:xfrm>
          </p:grpSpPr>
          <p:sp>
            <p:nvSpPr>
              <p:cNvPr id="52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课堂归纳  师生总结 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211018" y="-644914"/>
                <a:ext cx="512093" cy="584775"/>
                <a:chOff x="1764354" y="1758455"/>
                <a:chExt cx="484086" cy="552991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55" name="文本框 44"/>
                <p:cNvSpPr txBox="1"/>
                <p:nvPr/>
              </p:nvSpPr>
              <p:spPr>
                <a:xfrm>
                  <a:off x="1775395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6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3879597" y="560247"/>
            <a:ext cx="4612048" cy="976721"/>
            <a:chOff x="3389290" y="586069"/>
            <a:chExt cx="4612048" cy="976721"/>
          </a:xfrm>
          <a:effectLst>
            <a:outerShdw blurRad="50800" dist="50800" dir="5400000" algn="ctr" rotWithShape="0">
              <a:schemeClr val="bg1"/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3389290" y="586069"/>
              <a:ext cx="1015131" cy="976721"/>
              <a:chOff x="3389290" y="586069"/>
              <a:chExt cx="1015131" cy="976721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4" name="矩形 73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102171" y="586069"/>
              <a:ext cx="1015131" cy="976721"/>
              <a:chOff x="3389290" y="586069"/>
              <a:chExt cx="1015131" cy="976721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2" name="矩形 71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堂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851882" y="586069"/>
              <a:ext cx="1015131" cy="976721"/>
              <a:chOff x="3389290" y="586069"/>
              <a:chExt cx="1015131" cy="976721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70" name="矩形 69"/>
              <p:cNvSpPr/>
              <p:nvPr/>
            </p:nvSpPr>
            <p:spPr>
              <a:xfrm>
                <a:off x="3535591" y="751992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板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564763" y="586069"/>
              <a:ext cx="1015131" cy="976721"/>
              <a:chOff x="3389290" y="586069"/>
              <a:chExt cx="1015131" cy="976721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8" name="矩形 67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块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273326" y="586069"/>
              <a:ext cx="1015131" cy="976721"/>
              <a:chOff x="3389290" y="586069"/>
              <a:chExt cx="1015131" cy="976721"/>
            </a:xfrm>
          </p:grpSpPr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6" name="矩形 65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目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986207" y="586069"/>
              <a:ext cx="1015131" cy="976721"/>
              <a:chOff x="3389290" y="586069"/>
              <a:chExt cx="1015131" cy="976721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1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389290" y="586069"/>
                <a:ext cx="1015131" cy="976721"/>
              </a:xfrm>
              <a:prstGeom prst="rect">
                <a:avLst/>
              </a:prstGeom>
            </p:spPr>
          </p:pic>
          <p:sp>
            <p:nvSpPr>
              <p:cNvPr id="64" name="矩形 63"/>
              <p:cNvSpPr/>
              <p:nvPr/>
            </p:nvSpPr>
            <p:spPr>
              <a:xfrm>
                <a:off x="3535590" y="751992"/>
                <a:ext cx="6463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3600" kern="10">
                    <a:ln w="12700">
                      <a:noFill/>
                      <a:round/>
                    </a:ln>
                    <a:solidFill>
                      <a:srgbClr val="78494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</a:rPr>
                  <a:t>录</a:t>
                </a:r>
                <a:endParaRPr lang="zh-CN" altLang="en-US" sz="3600" kern="10">
                  <a:ln w="12700">
                    <a:noFill/>
                    <a:round/>
                  </a:ln>
                  <a:solidFill>
                    <a:srgbClr val="78494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17881" y="5236479"/>
            <a:ext cx="4653839" cy="758489"/>
            <a:chOff x="830870" y="1256965"/>
            <a:chExt cx="4653839" cy="758489"/>
          </a:xfrm>
        </p:grpSpPr>
        <p:sp>
          <p:nvSpPr>
            <p:cNvPr id="76" name="圆角矩形 75"/>
            <p:cNvSpPr/>
            <p:nvPr/>
          </p:nvSpPr>
          <p:spPr>
            <a:xfrm>
              <a:off x="830870" y="1256965"/>
              <a:ext cx="4653839" cy="75848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5875">
              <a:noFill/>
            </a:ln>
            <a:effectLst>
              <a:innerShdw blurRad="139700">
                <a:prstClr val="black">
                  <a:alpha val="6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355">
                  <a:latin typeface="Gen Jyuu Gothic Monospace Regul" panose="020B0309020203020207" pitchFamily="49" charset="-128"/>
                  <a:ea typeface="Gen Jyuu Gothic Monospace Regul" panose="020B0309020203020207" pitchFamily="49" charset="-128"/>
                  <a:cs typeface="Gen Jyuu Gothic Monospace Regul" panose="020B0309020203020207" pitchFamily="49" charset="-128"/>
                  <a:sym typeface="Gen Jyuu Gothic Monospace Regul" panose="020B0309020203020207" pitchFamily="49" charset="-128"/>
                </a:rPr>
                <a:t>   </a:t>
              </a:r>
              <a:endParaRPr lang="zh-CN" altLang="en-US" sz="1355">
                <a:latin typeface="Gen Jyuu Gothic Monospace Regul" panose="020B0309020203020207" pitchFamily="49" charset="-128"/>
                <a:ea typeface="Gen Jyuu Gothic Monospace Regul" panose="020B0309020203020207" pitchFamily="49" charset="-128"/>
                <a:cs typeface="Gen Jyuu Gothic Monospace Regul" panose="020B0309020203020207" pitchFamily="49" charset="-128"/>
                <a:sym typeface="Gen Jyuu Gothic Monospace Regul" panose="020B0309020203020207" pitchFamily="49" charset="-128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60426" y="1320211"/>
              <a:ext cx="4479473" cy="608385"/>
              <a:chOff x="1211018" y="-668524"/>
              <a:chExt cx="4479473" cy="608385"/>
            </a:xfrm>
          </p:grpSpPr>
          <p:sp>
            <p:nvSpPr>
              <p:cNvPr id="78" name="文本框 4"/>
              <p:cNvSpPr txBox="1"/>
              <p:nvPr/>
            </p:nvSpPr>
            <p:spPr>
              <a:xfrm>
                <a:off x="1707483" y="-668524"/>
                <a:ext cx="3983008" cy="584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3200">
                    <a:solidFill>
                      <a:schemeClr val="accent5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布置作业  课后实践</a:t>
                </a:r>
                <a:endParaRPr lang="zh-CN" altLang="en-US" sz="3200">
                  <a:solidFill>
                    <a:schemeClr val="accent5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1211018" y="-644914"/>
                <a:ext cx="512093" cy="584775"/>
                <a:chOff x="1764354" y="1758455"/>
                <a:chExt cx="484086" cy="552991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noFill/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  <a:latin typeface="Gen Jyuu Gothic Monospace Regul" panose="020B0309020203020207" pitchFamily="49" charset="-128"/>
                    <a:ea typeface="Gen Jyuu Gothic Monospace Regul" panose="020B0309020203020207" pitchFamily="49" charset="-128"/>
                    <a:cs typeface="Gen Jyuu Gothic Monospace Regul" panose="020B0309020203020207" pitchFamily="49" charset="-128"/>
                    <a:sym typeface="Gen Jyuu Gothic Monospace Regul" panose="020B0309020203020207" pitchFamily="49" charset="-128"/>
                  </a:endParaRPr>
                </a:p>
              </p:txBody>
            </p:sp>
            <p:sp>
              <p:nvSpPr>
                <p:cNvPr id="81" name="文本框 44"/>
                <p:cNvSpPr txBox="1"/>
                <p:nvPr/>
              </p:nvSpPr>
              <p:spPr>
                <a:xfrm>
                  <a:off x="1775395" y="1758455"/>
                  <a:ext cx="458270" cy="552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32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  <a:sym typeface="Gen Jyuu Gothic Monospace Regul" panose="020B0309020203020207" pitchFamily="49" charset="-128"/>
                    </a:rPr>
                    <a:t>7</a:t>
                  </a:r>
                  <a:endParaRPr lang="zh-CN" altLang="en-US" sz="32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Gen Jyuu Gothic Monospace Regul" panose="020B0309020203020207" pitchFamily="49" charset="-128"/>
                  </a:endParaRPr>
                </a:p>
              </p:txBody>
            </p:sp>
          </p:grpSp>
        </p:grp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77666" y="2361259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交流回顾  话题导入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6018" y="312885"/>
            <a:ext cx="2091308" cy="966411"/>
            <a:chOff x="685273" y="945758"/>
            <a:chExt cx="2091308" cy="9664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1106" y="1164709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交流回顾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86513" y="1498247"/>
            <a:ext cx="8788241" cy="2254529"/>
            <a:chOff x="1611086" y="2041700"/>
            <a:chExt cx="8788241" cy="22545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 l="3213"/>
            <a:stretch>
              <a:fillRect/>
            </a:stretch>
          </p:blipFill>
          <p:spPr>
            <a:xfrm>
              <a:off x="1611086" y="2041700"/>
              <a:ext cx="8788241" cy="2254529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550781" y="2273693"/>
              <a:ext cx="757238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生活不是一帆风顺的，难免会遇到不顺心的事。你们遇到过哪些令自己感到委屈、伤心或焦虑的事呢？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91220" y="4185651"/>
            <a:ext cx="8378825" cy="1547495"/>
            <a:chOff x="2180218" y="4688285"/>
            <a:chExt cx="7968874" cy="154732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0218" y="4688285"/>
              <a:ext cx="7968874" cy="154732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2423433" y="4824847"/>
              <a:ext cx="6749596" cy="1274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考试考差了、东西丢了、做错事情被批评了、被误会了……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266808" y="4824847"/>
              <a:ext cx="788505" cy="130991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说一说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35752" y="1509964"/>
            <a:ext cx="9520496" cy="1517651"/>
            <a:chOff x="1191670" y="3227207"/>
            <a:chExt cx="9520496" cy="1517651"/>
          </a:xfrm>
        </p:grpSpPr>
        <p:grpSp>
          <p:nvGrpSpPr>
            <p:cNvPr id="25" name="组合 24"/>
            <p:cNvGrpSpPr/>
            <p:nvPr/>
          </p:nvGrpSpPr>
          <p:grpSpPr>
            <a:xfrm>
              <a:off x="1191670" y="3227207"/>
              <a:ext cx="9520495" cy="1517651"/>
              <a:chOff x="1191670" y="3227207"/>
              <a:chExt cx="9520495" cy="1517651"/>
            </a:xfrm>
          </p:grpSpPr>
          <p:sp>
            <p:nvSpPr>
              <p:cNvPr id="5" name="同侧圆角矩形 4"/>
              <p:cNvSpPr/>
              <p:nvPr/>
            </p:nvSpPr>
            <p:spPr>
              <a:xfrm rot="5400000" flipH="1">
                <a:off x="5197087" y="-777980"/>
                <a:ext cx="1509891" cy="9520265"/>
              </a:xfrm>
              <a:prstGeom prst="round2SameRect">
                <a:avLst>
                  <a:gd name="adj1" fmla="val 10779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H="1">
                <a:off x="1739365" y="3233558"/>
                <a:ext cx="0" cy="151130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1191901" y="3419354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椭圆 22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191901" y="3754959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椭圆 34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1191670" y="4105165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椭圆 37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1191670" y="4440770"/>
                <a:ext cx="363849" cy="182155"/>
                <a:chOff x="1180510" y="3458944"/>
                <a:chExt cx="431173" cy="215860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1180510" y="3566874"/>
                  <a:ext cx="368300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椭圆 40"/>
                <p:cNvSpPr/>
                <p:nvPr/>
              </p:nvSpPr>
              <p:spPr>
                <a:xfrm>
                  <a:off x="1395823" y="3458944"/>
                  <a:ext cx="215860" cy="21586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矩形 41"/>
            <p:cNvSpPr/>
            <p:nvPr/>
          </p:nvSpPr>
          <p:spPr>
            <a:xfrm>
              <a:off x="1769678" y="3373011"/>
              <a:ext cx="8942488" cy="1272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一个人遇到不顺心的事，往往心里会很难过。如果此时有人安慰一下，心情会变得</a:t>
              </a:r>
              <a:r>
                <a: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03783" y="3297895"/>
            <a:ext cx="4152464" cy="2870687"/>
            <a:chOff x="6096114" y="3094695"/>
            <a:chExt cx="4152464" cy="2870687"/>
          </a:xfrm>
        </p:grpSpPr>
        <p:grpSp>
          <p:nvGrpSpPr>
            <p:cNvPr id="50" name="组合 49"/>
            <p:cNvGrpSpPr/>
            <p:nvPr/>
          </p:nvGrpSpPr>
          <p:grpSpPr>
            <a:xfrm>
              <a:off x="6096114" y="4207842"/>
              <a:ext cx="4152464" cy="1757540"/>
              <a:chOff x="4804672" y="5110018"/>
              <a:chExt cx="4152464" cy="1716625"/>
            </a:xfrm>
          </p:grpSpPr>
          <p:sp>
            <p:nvSpPr>
              <p:cNvPr id="51" name="圆角矩形标注 50"/>
              <p:cNvSpPr/>
              <p:nvPr/>
            </p:nvSpPr>
            <p:spPr>
              <a:xfrm flipH="1">
                <a:off x="4804672" y="5110018"/>
                <a:ext cx="4152464" cy="1716625"/>
              </a:xfrm>
              <a:prstGeom prst="wedgeRoundRectCallout">
                <a:avLst>
                  <a:gd name="adj1" fmla="val -38804"/>
                  <a:gd name="adj2" fmla="val 14734"/>
                  <a:gd name="adj3" fmla="val 16667"/>
                </a:avLst>
              </a:prstGeom>
              <a:solidFill>
                <a:srgbClr val="B3E7F3"/>
              </a:solidFill>
              <a:ln w="19050">
                <a:solidFill>
                  <a:srgbClr val="3FC2E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 flipH="1">
                <a:off x="4804672" y="5183116"/>
                <a:ext cx="4152464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安慰真的能起这么大的作用吗？为什么安慰能使人的心情变得好起来？</a:t>
                </a:r>
                <a:endPara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495962" y="3094695"/>
              <a:ext cx="1352768" cy="1232187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1186184" y="3398866"/>
            <a:ext cx="4530806" cy="2726576"/>
            <a:chOff x="1033784" y="3238806"/>
            <a:chExt cx="4530806" cy="2726576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1033784" y="4207842"/>
              <a:ext cx="4530806" cy="1757540"/>
              <a:chOff x="4434800" y="4969620"/>
              <a:chExt cx="4530806" cy="1757540"/>
            </a:xfrm>
          </p:grpSpPr>
          <p:sp>
            <p:nvSpPr>
              <p:cNvPr id="46" name="圆角矩形标注 45"/>
              <p:cNvSpPr/>
              <p:nvPr/>
            </p:nvSpPr>
            <p:spPr>
              <a:xfrm>
                <a:off x="4434800" y="4969620"/>
                <a:ext cx="4530806" cy="1735758"/>
              </a:xfrm>
              <a:prstGeom prst="wedgeRoundRectCallout">
                <a:avLst>
                  <a:gd name="adj1" fmla="val 24469"/>
                  <a:gd name="adj2" fmla="val 21206"/>
                  <a:gd name="adj3" fmla="val 16667"/>
                </a:avLst>
              </a:prstGeom>
              <a:solidFill>
                <a:srgbClr val="FFDB93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533413" y="5083633"/>
                <a:ext cx="4333580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8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当遇到这些事的时候，你得到过别人的安慰吗？别人是怎样安慰你的？</a:t>
                </a:r>
                <a:endParaRPr lang="en-US" altLang="zh-CN" sz="28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2706657" y="3238806"/>
              <a:ext cx="1553335" cy="1002341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41107" y="1164709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话题导入</a:t>
              </a:r>
              <a:endPara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58635" y="1654173"/>
            <a:ext cx="9714164" cy="2046518"/>
            <a:chOff x="-240391" y="6729212"/>
            <a:chExt cx="9714164" cy="2046518"/>
          </a:xfrm>
        </p:grpSpPr>
        <p:grpSp>
          <p:nvGrpSpPr>
            <p:cNvPr id="16" name="组合 15"/>
            <p:cNvGrpSpPr/>
            <p:nvPr/>
          </p:nvGrpSpPr>
          <p:grpSpPr>
            <a:xfrm>
              <a:off x="193590" y="7201600"/>
              <a:ext cx="9280183" cy="1574130"/>
              <a:chOff x="731595" y="5154562"/>
              <a:chExt cx="9280183" cy="157413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31595" y="5154562"/>
                <a:ext cx="9280183" cy="1574130"/>
              </a:xfrm>
              <a:prstGeom prst="roundRect">
                <a:avLst>
                  <a:gd name="adj" fmla="val 2381"/>
                </a:avLst>
              </a:prstGeom>
              <a:solidFill>
                <a:srgbClr val="FEE2EB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744484" y="5347618"/>
                <a:ext cx="7982871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32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安慰：  ①指安顿抚慰，使心情安适。</a:t>
                </a:r>
                <a:endParaRPr lang="en-US" altLang="zh-CN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32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②因精神上得到满足而心情安适。</a:t>
                </a:r>
                <a:endPara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7" name="Picture 2" descr="https://timgsa.baidu.com/timg?image&amp;quality=80&amp;size=b9999_10000&amp;sec=1572065837649&amp;di=e884c6941cde8378f76c4a87bf6b10f5&amp;imgtype=0&amp;src=http%3A%2F%2Fbpic.588ku.com%2Felement_origin_min_pic%2F17%2F10%2F22%2F23ec6490cc076e3dc4bcb65e4fafe1d3.jpg%2521%2Ffwfh%2F804x702%2Fquality%2F90%2Funsharp%2Ftrue%2Fcompress%2Ftrue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-240391" y="6729212"/>
              <a:ext cx="1162447" cy="1017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/>
          <p:cNvSpPr/>
          <p:nvPr/>
        </p:nvSpPr>
        <p:spPr>
          <a:xfrm>
            <a:off x="3948361" y="1207103"/>
            <a:ext cx="45242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“安慰”是什么意思？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68301" y="4536239"/>
            <a:ext cx="1915862" cy="787324"/>
            <a:chOff x="3222875" y="4670458"/>
            <a:chExt cx="1915862" cy="78732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22875" y="4670458"/>
              <a:ext cx="1915862" cy="787324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514252" y="471342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安慰者</a:t>
              </a:r>
              <a:endParaRPr lang="zh-CN" altLang="en-US" sz="320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75540" y="4495348"/>
            <a:ext cx="1927597" cy="787324"/>
            <a:chOff x="3222875" y="4670458"/>
            <a:chExt cx="1927597" cy="78732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22875" y="4670458"/>
              <a:ext cx="1915862" cy="787324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3324331" y="4716628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被安慰者</a:t>
              </a:r>
              <a:endParaRPr lang="zh-CN" altLang="en-US" sz="320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04002" y="4547378"/>
            <a:ext cx="600197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“安慰”的过程中双方的身份：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192180" y="2346743"/>
            <a:ext cx="7992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noProof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联系生活  趣味释题</a:t>
            </a:r>
            <a:endParaRPr lang="zh-CN" altLang="en-US" sz="5400" noProof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362323" y="1128328"/>
            <a:ext cx="3457222" cy="2107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组合 7"/>
          <p:cNvGrpSpPr/>
          <p:nvPr/>
        </p:nvGrpSpPr>
        <p:grpSpPr>
          <a:xfrm>
            <a:off x="579906" y="324602"/>
            <a:ext cx="2091308" cy="966411"/>
            <a:chOff x="685273" y="945758"/>
            <a:chExt cx="2091308" cy="9664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85273" y="945758"/>
              <a:ext cx="2091308" cy="96641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46291" y="116470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/>
                </a:rPr>
                <a:t>我理解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76353" y="2094849"/>
            <a:ext cx="4863189" cy="2765004"/>
            <a:chOff x="5349970" y="2278640"/>
            <a:chExt cx="4863189" cy="3357946"/>
          </a:xfrm>
        </p:grpSpPr>
        <p:sp>
          <p:nvSpPr>
            <p:cNvPr id="15" name="圆角矩形 14"/>
            <p:cNvSpPr/>
            <p:nvPr/>
          </p:nvSpPr>
          <p:spPr>
            <a:xfrm>
              <a:off x="5349970" y="2329083"/>
              <a:ext cx="4863189" cy="3307503"/>
            </a:xfrm>
            <a:prstGeom prst="roundRect">
              <a:avLst>
                <a:gd name="adj" fmla="val 8322"/>
              </a:avLst>
            </a:prstGeom>
            <a:solidFill>
              <a:srgbClr val="5DBCB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462212" y="2428290"/>
              <a:ext cx="4649347" cy="3027507"/>
            </a:xfrm>
            <a:prstGeom prst="roundRect">
              <a:avLst>
                <a:gd name="adj" fmla="val 3980"/>
              </a:avLst>
            </a:prstGeom>
            <a:solidFill>
              <a:srgbClr val="FFFBF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538576" y="2278640"/>
              <a:ext cx="192245" cy="41196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604486" y="2473051"/>
              <a:ext cx="4608673" cy="2982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当人们遭受苦难时，安慰是一处温柔宁静的港湾，它会消散你内心的疲倦。</a:t>
              </a:r>
              <a:endParaRPr lang="zh-CN" altLang="en-US"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65582" y="3769440"/>
            <a:ext cx="3457414" cy="2304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</Words>
  <Application>WPS 演示</Application>
  <PresentationFormat>自定义</PresentationFormat>
  <Paragraphs>232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</vt:lpstr>
      <vt:lpstr>微软雅黑</vt:lpstr>
      <vt:lpstr>黑体</vt:lpstr>
      <vt:lpstr>Gen Jyuu Gothic Monospace Regul</vt:lpstr>
      <vt:lpstr>MS UI Gothic</vt:lpstr>
      <vt:lpstr>Times New Roman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cp:lastPrinted>2021-11-01T22:26:00Z</cp:lastPrinted>
  <dcterms:created xsi:type="dcterms:W3CDTF">2021-11-01T22:26:00Z</dcterms:created>
  <dcterms:modified xsi:type="dcterms:W3CDTF">2022-06-20T01:53:40Z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