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426335" y="802005"/>
            <a:ext cx="51054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小公鸡和小鸭子</a:t>
            </a:r>
            <a:endParaRPr lang="zh-CN" alt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5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5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5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5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" y="2476500"/>
            <a:ext cx="8980805" cy="2343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" y="3010535"/>
            <a:ext cx="1431925" cy="50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370" y="3010535"/>
            <a:ext cx="1431925" cy="50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3010535"/>
            <a:ext cx="1431925" cy="50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1735" y="3010535"/>
            <a:ext cx="1431925" cy="50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80" y="3989705"/>
            <a:ext cx="1431925" cy="50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4125" y="3989705"/>
            <a:ext cx="1431925" cy="506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835" y="3989705"/>
            <a:ext cx="2009140" cy="506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426335" y="802005"/>
            <a:ext cx="51054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</a:t>
            </a:r>
            <a:r>
              <a:rPr lang="zh-CN" altLang="en-US" sz="3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小公鸡和小鸭子</a:t>
            </a:r>
            <a:endParaRPr lang="zh-CN" altLang="en-US" sz="3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5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" y="2476500"/>
            <a:ext cx="8980805" cy="234315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