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4" r:id="rId2"/>
    <p:sldId id="265" r:id="rId3"/>
    <p:sldId id="317" r:id="rId4"/>
    <p:sldId id="318" r:id="rId5"/>
    <p:sldId id="331" r:id="rId6"/>
    <p:sldId id="266" r:id="rId7"/>
    <p:sldId id="319" r:id="rId8"/>
    <p:sldId id="320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16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单元整合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虽说是棵枣树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它的意义于我来说却是朝夕相处、不离不弃的童年玩伴。春天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顽皮地在它疙疙瘩瘩的身上攀来爬去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撑一个木床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在它绿色庇护伞下纳凉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肆意摘取它的果实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又把所有积雪堆在它的脚下。它和老家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和爷爷、奶奶一起构成了我童年美好图画中最不可或缺的记忆。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一年又一年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奶奶和爷爷为这个大家庭日夜操劳着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枣树发芽、开花、结出最大最红的枣子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一年又一年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奶奶粗糙的手上布满了淤黑色的老年斑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枣树的树皮翘起甚至开始一块块地脱落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一年又一年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爷爷健壮的身体日渐衰弱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枣树的果实也越来越少。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飞逝的时间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残酷的时间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把所有一切都改变了。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爷爷、奶奶和枣树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却默默承受住了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爷爷正在烧火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锅台旁摆着早已包好的两帘饺子。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怎么又包饺子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不怕累着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我嗔怪奶奶。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5657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你不是爱吃菜馅的吗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我和你爷爷常包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灶下烧火的依然是爷爷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抢也抢不过他。他总怕我不会烧这种大灶。爷爷呼呼噜噜的气管和吱吱啦啦的风箱一唱一和的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听得我一阵阵的揪心。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让你们搬到城里就听话吧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你们这么大岁数了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还住在老家土坯房里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会叫人笑话我们不孝顺的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我又开始劝奶奶。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这房子咋了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不能住人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你们不都是在这房子中出生的吗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耳背的爷爷显然是听到了我的话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像吵架似的嚷嚷着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固执的表情完全是一个三岁小孩子的模样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令我好气又好笑。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不就图你们有个根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有个老家吗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奶奶边往锅中下饺子边说。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我正用勺子搅着下到锅中的饺子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听到这儿鼻子一酸。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爷爷、奶奶一个劲儿地劝我多吃。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30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620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别夹了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我都吃饱了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现在都流行减肥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哪有像你们孙女这么胖的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我夸张地比画着。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咱可不减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把胃都减坏了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他几乎是对着我吼了。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爷爷让我捎上那一罐醉枣。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这七棵枣树真是老了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今年才结了半筐枣子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我听到了他喉咙里发出两声似有似无的叹息声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很轻很轻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却只好装作没有听见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低头快步地走出家门。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还是奶奶送我到村口公路上等车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患气管炎的爷爷不常出门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无论是谁回老家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总是奶奶送出屋门、院子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一直送到村口。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一个没有老家的人是没有根的。爷爷和奶奶就像这院中七棵老枣树的根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铁铸石雕的根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屹立不倒的根。他们用生命培育出的儿女像极了一颗颗晶莹透亮的红枣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所以不论我们的外表多鲜亮、滋味多甘甜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依然不能离开这深深扎根地下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已然融入血脉的生命之根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哪怕他们走了一段崎岖难行的人生路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耗尽了全部心血、力气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只剩下了风烛残年的躯壳。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7901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奶奶目送我坐上了公交车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汽车缓缓开动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我慢慢地远离了老家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最后消失在我视线里的是奶奶那顶枣红色的绒线帽。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我紧紧地捧着那罐醉枣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不禁陶醉在了那浓浓的枣香和深深的思念之中。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选文有删改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299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文中插叙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童年打枣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的场景有什么作用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主旨、情感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呼应题目、上下文对比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两方面回答。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回忆童年快乐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表现浓浓亲情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增添生活气息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昔日的热闹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反衬出爷爷奶奶晚年的冷清。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这棵枣树也老了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这句话表达了奶奶怎样的情感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这种情感是对枣树、自身、世事的感叹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是对时间流逝的感叹。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叹惜枣树的老去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体现了奶奶对老树的深厚感情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奶奶借枣树的老去感慨自己的衰老。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6965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请赏析文中画线的语句。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赏析从修辞手法、句式特点、句子含义等方面着手。所用修辞手法主要是排比、反复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主要表达对爷爷奶奶日夜操劳而日渐衰老的感叹。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排比、反复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衬托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句式整齐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语意层进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情感浓烈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借枣树感念爷爷奶奶日复一日的辛勤付出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表达了对他们日益衰老的感叹之情。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3967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本文标题为《枣香醉人》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有人认为也能以《根》为标题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你认可哪一个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请阐明理由。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这是个开放性的题目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需要根据文章内容和自己的生活阅历、人生见识来评价。注意评价时要观点鲜明、表达连贯、层次清晰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切不可模棱两可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观点模糊。要能言之成理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自圆其说。不能强词夺理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故作惊人之语。要言之有据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言之有序。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《枣香醉人》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是情感寄托物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枣香醉人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实际是亲情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有助于表现文章主题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醉枣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醉枣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首尾呼应。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《根》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是文章的主题思想所在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没有老家的人是没有根的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老房、老树、老人构成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的生命之根和精神依托。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2985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1620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下列对本文的理解与分析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不正确的两项是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文章描写雪后乡村的荒凉寒冷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是为了突出爷爷奶奶坚守老家的可贵品质。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奶奶说他们很壮实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经常包饺子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这都是为了不让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而说的。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文章结尾再次提到了奶奶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那顶枣红色的绒线帽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对爷爷奶奶的依依不舍之情。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爷爷是个固执的倔老头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说话像吵架似的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的背后是和奶奶一样的对孙辈的关心体贴。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文章在塑造爷爷奶奶形象时运用了细节描写、心理描写、语言描写、肖像描写等手法。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不是突出爷爷奶奶坚守老家的可贵品质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而是突出表现了爷爷奶奶对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的关爱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没有心理描写。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2256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部分《人性光辉　写人要凸显个性》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属于文章的表现手法问题。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写人的前提是学会观察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善于表现。写人的文章可以写人物的衣着、相貌、言谈、举止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写人的所作所为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但最终都是为了表现人的思想感情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弘扬美好的人性。然而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由于生活经历的不同、性格禀赋的差异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即便同一种美好人性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在不同人身上也会有不同的体现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这就是个性。写人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一定要写出人物的个性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人物才鲜活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才能在读者头脑中留下深刻的印象。怎样才能凸显人物的个性呢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我们可以采用如下的方法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18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写好肖像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以形传神。肖像描写是指描写人物的外形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包括容貌、体态、表情、服饰等。写肖像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可以抓住性别、年龄、职业、身份、经历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表现人物的特征。如《故乡》中的杨二嫂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凸颧骨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薄嘴唇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两手搭在髀间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没有系裙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张着两脚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正像一个画图仪器里细脚伶仃的圆规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。由这个外貌特征可以粗知她尖酸刻薄的性格。写肖像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一定要学会刻画眼睛。眼睛是心灵的窗户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透过这个窗户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可以窥视人物内心的种种变化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把握人物性格特征。画眼睛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就是要把人物眼睛中最传神的特点表现出来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使人物形神兼备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栩栩如生。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938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本单元所选文本都是叙事写人的回忆性、纪念性的文章。在这些文章中都包含着丰富深刻的思想感情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揭示了人生哲理。学习这些文章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既要品人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又要品文。从品人的角度看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作为叙事散文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这些文章十分注意对人物个性的刻画。因为只有写出了人物的个性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才能表现这一人物与其他人物的区别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才能表现出这个人物在社会上存在的价值。这类文章还常用第一人称叙述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个性鲜明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正像巴金所说的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我的任何散文里都有我自己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总之可以说是表现自我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又如人们常说的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我是怎样一个人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就怎样写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心口相应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信口直说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。写真实的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是叙事散文的特征和生命所在。从品文的角度看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叙事性散文是散文的一种类型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这类散文写人写事都只是表面现象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从根本上说写的是感情体验。感情体验就是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不散的神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而人与事则是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是可多可少的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倾诉心声。对人物思想性格的塑造离不开对人物内心世界的描写。可以直接写人物的内心活动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写人物怎么想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也可以间接地借助人物的外部表现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如语言、动作、肖像来反映人物的内心世界。一般用第一人称写文章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经常直接地进行心理描写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但要注意不能只说一些空话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要能把内心深处的精妙倾诉出来。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扣住细节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形神兼备。一个人的所作所为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是他思想性格的具体表现。行动描写生动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能准确地传神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达到形神兼备的佳境。写人物切忌空洞地叙说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不要简单地下评语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他是一个诚实的人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他是一个不道德的人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他是一个热心的人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之类的话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要让人物自己的言行来表现自己的性格特点。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91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以景写人。人物的言谈举止、神情心态只有在特定的环境中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才具有表现个性的意义。如鲁迅的《药》中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这一年的清明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分外寒冷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杨柳才吐出半粒米大的新芽。天明未久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华大妈已在右边的一坐新坟前面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排出四碟菜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一碗饭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哭了一场。化过纸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呆呆的坐在地上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仿佛等候什么似的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但自己也说不出等候什么。微风起来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吹动他短发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确乎比去年白得多了。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这个片段所描写的环境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显得异常悲凉。这一气氛与人物的行动、外貌契合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写出了人物内心的悲苦。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正面描写与侧面描写相结合。写人物可以直接写他的言行举止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如果直接写人物表达不出他的精神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也可以采用侧面描写的方法。清朝人刘熙载说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山之精神写不出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以烟霞写之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春之精神写不出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以草树写之。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说的就是这个道理。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810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明天你是否会想起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昨天你写的日记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二十多年前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一首《同桌的你》打动了无数人的心。如今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同名电影《同桌的你》再一次勾起了无数人的青春回忆。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是每个人都曾有过的同伴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她伴随着我们整个刻骨铭心的学生时代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在我们的青春记忆里他们一定是道重要的风景。那么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你的身边曾有过怎样一个同桌呢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请以《同桌》为题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写出人物的个性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27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我相信是缘分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让我和她成为了同桌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没有早一步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也没有晚一步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在我初中的最后两年让我遇见了她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她的脸圆圆的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鼻子小小的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鼻梁上架着一副足有四五百度的黄框眼镜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眼睛里总是流露出那种乐观随和的目光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走起路来晃悠悠的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一摇三晃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整个人看上去显得有些文绉绉的。她爱古文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几乎所学过的古文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她都能背出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连平时说话也爱带上几句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之乎者也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之类的文言文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颇像古时的文人。于是我给了她一个雅号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662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9417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就是有些老夫子的腔调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做任何事总是这样一板一眼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慢条斯理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墨守成规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。我呢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却是个活跃分子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上历史、地理这类副课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总是要搞些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花鸟虫鱼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山水人物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画之类。而我同桌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上课时却是正襟危坐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认真地记笔记。不像我上课从不做笔记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高兴的时候听一两句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不感兴趣时继续搞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。临到考试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借笔记看几下。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由于学习方法欠佳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学习成绩总上不去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甚至有时考试成绩还不如我。但她从来都不因此生我的气或者气馁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总是念念有词地说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敝人还是不用功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不如君也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其实她比谁都用功。过后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笔记本还是照样每次考试前借给我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眼睛里还是照样流露出那种乐观、随和的目光。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上初三了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我还是这样一直搞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地下创作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有时还在主课上进行。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总是劝我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该停止了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我的老先生。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我回答她说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离会考的日子还没有到屈指可数的地步。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说真格的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我真不想再多搭理她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要不然她又得用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长篇大论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来说服我了。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25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3333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在不久后的会考中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我最拿手的数学考砸了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八十多分。其他同学个个是九十几分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连向来数学不如我的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也比我好。看着同学们一张张喜悦的脸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我哭了。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背着手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踱着方步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走到我身旁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站停后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作揖道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乐观些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还有升学考试在等着你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何必这样呢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坐在我身旁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边替我拭着泪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我唱一支歌给你听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在我童年的时候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妈妈教我一首歌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没有悲伤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没有忧伤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充满了快乐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那严重走调的歌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望着她那一板一眼的认真劲儿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我笑了。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我送你一首诗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自己创作的。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一本正经地推了推黄框眼镜。我一听更高兴了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爱写诗班上的同学都知道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可她从不赠诗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看来我和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的同桌关系确实不同一般。第二天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把诗给了我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《成功和失败》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如果你成功了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不要骄傲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如果你失败了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怕就怕你摔倒了爬不起来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的话有力地激励着我迎接升学考。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1608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我们分别在不同的高中就读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但我还时常想起她戴着黄框眼镜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动不动念念有词的老夫子模样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因为我们曾经是同桌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一对有着真挚的友情的同桌。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本文是一篇回忆性文章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主要写了初中时的同桌这一人物。作者运用外貌描写、个性化的语言描写、动作描写来表现人物特征。如写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爱古文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平时说话爱带上几句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之乎者也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走路一摇三晃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踱方步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嘴里念念有词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作揖等描写使人物形象特征更鲜明。对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唱歌、赠诗来激励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的事例加以具体描述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更有力地显示了人物的个性特征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这个性特征中又包含了时代的特色。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591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19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大家熟悉的朱自清的《背影》不是要记录父子离别的琐事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而是要吐露一种对父亲及失败了的父辈的怜惜和敬爱之情。《小狗包弟》也不是单纯地为了包弟而写包弟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而是要表达作者对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文化大革命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的认识和自我解剖精神。这就是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之间的关系。只有把握了这些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我们才能真正读懂这类文章。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高考试卷中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记叙类散文经常作为文学类文本的阅读题材料。出现这类文章的阅读题时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我们通常采用如下方法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一要明确作者寄托情感的事物的深层意义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理解人物形象的内涵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包括身份、地位、思想、性格特征以及人物形象的意义。把握作者行文的一般规律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理清作者的行文思路。文章的起承转合都遵循一定的规律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往往有一定的语言标志。如承上启下的过渡句段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领起句或总括句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表示主次轻重的词语等。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949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7749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二要把握文体特点和刻画人物的方法。散文要注意梳理作者的情感脉络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把握文章的内容主旨。阅读时心中要有文体意识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首先注意文题、作者、写作时间、注释说明等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然后找出画龙点睛的句子。这类散文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在叙述和描写中总有一些议论抒情的语句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阅读时一定要抓住议论抒情的句子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尤其是文章结尾的议论抒情句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这往往就是全文的主旨所在。了解刻画人物形象的方法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包括正面描写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语言、行动、肖像、细节、心理等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、侧面描写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环境描写、其他人物形象的映照和衬托等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三要把握文学作品的主旨。包括作者的创作意图、人物形象对作品主旨的作用及作品的主题思想等。抓住每段的关键句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化面为点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浓缩每段内容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连点成线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串起各段内容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看作品写了什么人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表达了什么感情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如何评价这些人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等。注意指示语、概括语、情态语。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970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四要把握好角度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对文章主旨有清晰明确的认识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对文章的前后关联要心中有数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对相关信息在文中的地位和作用要清楚明确。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0725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3333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1~5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枣香醉人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洪丽丽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上午接到爷爷的电话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说给我酿了一罐醉枣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让我抽空回老家一趟。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爷爷每年都会在枣子成熟的季节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亲手挑选出一颗颗饱满、红润的大枣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蘸上白酒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密封在玻璃瓶中。瓶口用稀稀的黄泥土封住。静置两三个月后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待枣香、酒香融为一体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合为一物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才有了今天爷爷酿的醉枣。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八十岁的爷爷和八十二岁的奶奶住在离小城六十公里外的乡下老家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固执而孤独地坚守着三间土坯房和一个种着七棵老枣树的大院子。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奶奶告诉我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枣树是她嫁给爷爷的第三天上亲手种下的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到现在已有六十个年头了。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44447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坐小城的公交车到村口已经是中午十二点多了。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雪后的乡村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色彩单调得很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所有矮小的植物都被覆盖在白绒毯似的大雪之下。寂静的村庄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呈现出一片荒凉的景色。汽车没停稳前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模模糊糊地看到偌大的村口只有枣树下伫立着一个人。下车一瞧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原来是奶奶。她正倚靠着一棵弯弯曲曲、疙疙瘩瘩的老枣树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张望着从远处驶来的汽车。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呼呼的北风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依旧是那样寒冷、刺骨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不时地吹拂起她额前几缕花白的头发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但树下的她却像雕塑般一动不动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只有头上那顶枣红色的绒线帽在瑟瑟地抖着。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奶奶的个子似乎又矮了一些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童年印象中的她是个大高个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干活利落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走路飞快。我总要仰着小脑袋看她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一溜小跑地跟在她的后面。只是恍惚间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奶奶竟变成了眼前的模样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个子矮了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佝偻着身子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走路也有些不稳了。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6912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不是打电话不叫你来接我吗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我慌忙上前搀住她的胳膊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把她全身的重量都揽在自己身上。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爷爷的气管炎又犯了吗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我们壮实着呢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奶奶一向报喜不报忧。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走进院子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七棵老枣树挥舞着光秃秃的树枝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像久违的老朋友般无声地迎接着我。这七棵老枣树收藏着我单纯而快乐的童年时光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今年的枣结这么多啊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八岁扎着两根羊角辫的我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蹲在九岁哥哥的后面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一边和奶奶说笑着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一边用两只小手胡乱地划拉着地下被爷爷打落的枣子。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71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爷爷笑呵呵地站在木梯上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用力地挥动着手中长长的打枣竿。一阵疾风暴雨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红通通、圆滚滚的枣子纷纷落下。我和哥哥大呼小叫着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疯跑着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打赌谁先找到今年最大、最红的枣子。五岁的小妹最为老实了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两只胖嘟嘟的小手不时地捡起两颗小枣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放进奶奶的大枣筐里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乖巧、懂事的模样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引逗得爷爷和奶奶哈哈大笑。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时光如箭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一晃二十几年过去了。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那棵枣树怎么歪成这样了呢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我问奶奶。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奶奶抚摸着干枯的树干说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这棵枣树也老了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记忆中这棵枣树结的枣子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即便是刚刚点红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滋味也是酸甜酸甜的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最为解渴、解馋。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7127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125</TotalTime>
  <Words>4219</Words>
  <Application>Microsoft Office PowerPoint</Application>
  <PresentationFormat>全屏显示(4:3)</PresentationFormat>
  <Paragraphs>166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测控设计模板14新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2016-10-19T06:47:13Z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