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21"/>
  </p:notesMasterIdLst>
  <p:handoutMasterIdLst>
    <p:handoutMasterId r:id="rId34"/>
  </p:handoutMasterIdLst>
  <p:sldIdLst>
    <p:sldId id="319" r:id="rId4"/>
    <p:sldId id="320" r:id="rId5"/>
    <p:sldId id="321" r:id="rId6"/>
    <p:sldId id="323" r:id="rId7"/>
    <p:sldId id="324" r:id="rId8"/>
    <p:sldId id="326" r:id="rId9"/>
    <p:sldId id="327" r:id="rId10"/>
    <p:sldId id="328" r:id="rId11"/>
    <p:sldId id="329" r:id="rId12"/>
    <p:sldId id="362" r:id="rId13"/>
    <p:sldId id="331" r:id="rId14"/>
    <p:sldId id="332" r:id="rId15"/>
    <p:sldId id="375" r:id="rId16"/>
    <p:sldId id="334" r:id="rId17"/>
    <p:sldId id="335" r:id="rId18"/>
    <p:sldId id="371" r:id="rId19"/>
    <p:sldId id="337" r:id="rId20"/>
    <p:sldId id="330" r:id="rId22"/>
    <p:sldId id="367" r:id="rId23"/>
    <p:sldId id="368" r:id="rId24"/>
    <p:sldId id="369" r:id="rId25"/>
    <p:sldId id="370" r:id="rId26"/>
    <p:sldId id="363" r:id="rId27"/>
    <p:sldId id="364" r:id="rId28"/>
    <p:sldId id="365" r:id="rId29"/>
    <p:sldId id="372" r:id="rId30"/>
    <p:sldId id="373" r:id="rId31"/>
    <p:sldId id="374" r:id="rId32"/>
    <p:sldId id="366" r:id="rId33"/>
  </p:sldIdLst>
  <p:sldSz cx="9144000" cy="6858000" type="screen4x3"/>
  <p:notesSz cx="6858000" cy="9144000"/>
  <p:defaultTextStyle>
    <a:defPPr>
      <a:defRPr lang="zh-CN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BEAA3"/>
    <a:srgbClr val="FF3300"/>
    <a:srgbClr val="FF00FF"/>
    <a:srgbClr val="FFFFFF"/>
    <a:srgbClr val="F4FDA1"/>
    <a:srgbClr val="FF0066"/>
    <a:srgbClr val="EBD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9"/>
    <p:restoredTop sz="94660"/>
  </p:normalViewPr>
  <p:slideViewPr>
    <p:cSldViewPr showGuides="1">
      <p:cViewPr varScale="1">
        <p:scale>
          <a:sx n="87" d="100"/>
          <a:sy n="87" d="100"/>
        </p:scale>
        <p:origin x="-1464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7106" name="页眉占位符 4710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l"/>
            <a:r>
              <a:rPr lang="zh-CN" altLang="en-US" sz="1200" dirty="0"/>
              <a:t>绿色圃中小学教育网|http://www.lspjy.com</a:t>
            </a:r>
            <a:endParaRPr lang="zh-CN" altLang="en-US" sz="1200" dirty="0"/>
          </a:p>
        </p:txBody>
      </p:sp>
      <p:sp>
        <p:nvSpPr>
          <p:cNvPr id="47107" name="日期占位符 4710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47108" name="页脚占位符 4710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l"/>
            <a:r>
              <a:rPr lang="zh-CN" altLang="en-US" sz="1200" dirty="0"/>
              <a:t>绿色圃中小学教育网|http://www.lspjy.com</a:t>
            </a:r>
            <a:endParaRPr lang="zh-CN" altLang="en-US" sz="1200" dirty="0"/>
          </a:p>
        </p:txBody>
      </p:sp>
      <p:sp>
        <p:nvSpPr>
          <p:cNvPr id="47109" name="灯片编号占位符 4710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algn="l" eaLnBrk="1" hangingPunct="1"/>
            <a:r>
              <a:rPr lang="zh-CN" altLang="en-US" sz="1200" dirty="0"/>
              <a:t>绿色圃中小学教育网|http://www.lspjy.com绿色圃中小学教育网</a:t>
            </a:r>
            <a:r>
              <a:rPr lang="en-US" altLang="zh-CN" sz="1200" dirty="0"/>
              <a:t>|http://www.lspjy.com</a:t>
            </a:r>
            <a:endParaRPr lang="zh-CN" altLang="en-US" sz="1200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l" eaLnBrk="1" hangingPunct="1"/>
            <a:r>
              <a:rPr lang="zh-CN" altLang="en-US" sz="1200" dirty="0"/>
              <a:t>绿色圃中小学教育网|http://www.lspjy.com绿色圃中小学教育网</a:t>
            </a:r>
            <a:r>
              <a:rPr lang="en-US" altLang="zh-CN" sz="1200" dirty="0"/>
              <a:t>|http://www.lspjy.com</a:t>
            </a:r>
            <a:endParaRPr lang="zh-CN" altLang="en-US" sz="12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 lvl="0" algn="l" eaLnBrk="1" hangingPunct="1"/>
            <a:r>
              <a:rPr lang="zh-CN" altLang="en-US" sz="1200" dirty="0"/>
              <a:t>绿色圃中小学教育网|http://www.lspjy.com绿色圃中小学教育网</a:t>
            </a:r>
            <a:r>
              <a:rPr lang="en-US" altLang="zh-CN" sz="1200" dirty="0"/>
              <a:t>|http://www.lspjy.com</a:t>
            </a:r>
            <a:endParaRPr lang="zh-CN" altLang="en-US" sz="12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 lvl="0" algn="l" eaLnBrk="1" hangingPunct="1"/>
            <a:r>
              <a:rPr lang="zh-CN" altLang="en-US" sz="1200" dirty="0"/>
              <a:t>绿色圃中小学教育网|http://www.lspjy.com绿色圃中小学教育网</a:t>
            </a:r>
            <a:r>
              <a:rPr lang="en-US" altLang="zh-CN" sz="1200" dirty="0"/>
              <a:t>|http://www.lspjy.com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algn="l" eaLnBrk="1" hangingPunct="1"/>
            <a:endParaRPr lang="en-US" altLang="zh-CN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r>
              <a:rPr lang="zh-CN" altLang="en-US" sz="1400" dirty="0"/>
              <a:t>绿色圃中小学教育网|http://www.lspjy.com绿色圃中小学教育网</a:t>
            </a:r>
            <a:r>
              <a:rPr lang="en-US" altLang="zh-CN" sz="1400" dirty="0"/>
              <a:t>|http://www.lspjy.com</a:t>
            </a:r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l"/>
            <a:endParaRPr lang="en-US" altLang="zh-CN" sz="1400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l"/>
            <a:endParaRPr lang="en-US" altLang="zh-CN" sz="1400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en-US" altLang="zh-CN" sz="1400" dirty="0"/>
            </a:fld>
            <a:endParaRPr lang="en-US" altLang="zh-CN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zh-CN" altLang="en-US" sz="1400" dirty="0"/>
              <a:t>绿色圃中小学教育网|http://www.lspjy.com绿色圃中小学教育网</a:t>
            </a:r>
            <a:r>
              <a:rPr lang="en-US" altLang="zh-CN" sz="1400" dirty="0"/>
              <a:t>|http://www.lspjy.com</a:t>
            </a:r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en-US" altLang="zh-CN" sz="1400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en-US" altLang="zh-CN" sz="1400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en-US" altLang="zh-CN" sz="1400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en-US" altLang="zh-CN" sz="1400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en-US" altLang="zh-CN" sz="1400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en-US" altLang="zh-CN" sz="1400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l"/>
            <a:endParaRPr lang="en-US" altLang="zh-CN" sz="1400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en-US" altLang="zh-CN" sz="1400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en-US" altLang="zh-CN" sz="1400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en-US" altLang="zh-CN" sz="1400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endParaRPr lang="en-US" altLang="zh-CN" sz="1400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3771900" cy="1752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3733800"/>
            <a:ext cx="3771900" cy="1752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53F1BB9-D594-4DB7-9E75-404B96EC0EA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l"/>
            <a:endParaRPr lang="en-US" altLang="zh-CN" sz="1400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l"/>
            <a:endParaRPr lang="en-US" altLang="zh-CN" sz="1400" dirty="0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l"/>
            <a:endParaRPr lang="en-US" altLang="zh-CN" sz="1400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l"/>
            <a:endParaRPr lang="en-US" altLang="zh-CN" sz="1400" dirty="0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l"/>
            <a:fld id="{BB962C8B-B14F-4D97-AF65-F5344CB8AC3E}" type="datetime1">
              <a:rPr lang="en-US" altLang="zh-CN" sz="1400" dirty="0"/>
            </a:fld>
            <a:endParaRPr lang="en-US" altLang="zh-CN" sz="1400" dirty="0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l"/>
            <a:endParaRPr lang="en-US" altLang="zh-CN" sz="1400" dirty="0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l"/>
            <a:endParaRPr lang="en-US" altLang="zh-CN" sz="1400" dirty="0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audio" Target="../media/audio1.wav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4" Type="http://schemas.openxmlformats.org/officeDocument/2006/relationships/audio" Target="../media/audio1.wav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l" eaLnBrk="1" hangingPunct="1"/>
            <a:fld id="{BB962C8B-B14F-4D97-AF65-F5344CB8AC3E}" type="datetime1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r>
              <a:rPr lang="zh-CN" altLang="en-US" sz="1400" dirty="0"/>
              <a:t>绿色圃中小学教育网|http://www.lspjy.com绿色圃中小学教育网</a:t>
            </a:r>
            <a:r>
              <a:rPr lang="en-US" altLang="zh-CN" sz="1400" dirty="0"/>
              <a:t>|http://www.lspjy.com</a:t>
            </a:r>
            <a:endParaRPr lang="en-US" altLang="zh-CN" sz="1400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zoom/>
    <p:sndAc>
      <p:stSnd>
        <p:snd r:embed="rId13" name="chimes.wav"/>
      </p:stSnd>
    </p:sndAc>
  </p:transition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BB962C8B-B14F-4D97-AF65-F5344CB8AC3E}" type="datetime1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ctr" eaLnBrk="1" hangingPunct="1"/>
            <a:r>
              <a:rPr lang="zh-CN" altLang="en-US" sz="1400" dirty="0"/>
              <a:t>绿色圃中小学教育网|http://www.lspjy.com绿色圃中小学教育网</a:t>
            </a:r>
            <a:r>
              <a:rPr lang="en-US" altLang="zh-CN" sz="1400" dirty="0"/>
              <a:t>|http://www.lspjy.com</a:t>
            </a:r>
            <a:endParaRPr lang="en-US" altLang="zh-CN" sz="1400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ransition>
    <p:zoom/>
    <p:sndAc>
      <p:stSnd>
        <p:snd r:embed="rId14" name="chimes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10.GIF"/><Relationship Id="rId2" Type="http://schemas.openxmlformats.org/officeDocument/2006/relationships/slide" Target="slide4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1.wav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1.wav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audio" Target="../media/audio1.wav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audio" Target="../media/audio1.wav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audio" Target="../media/audio1.wav"/><Relationship Id="rId2" Type="http://schemas.openxmlformats.org/officeDocument/2006/relationships/image" Target="../media/image18.png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audio" Target="../media/audio1.wav"/><Relationship Id="rId2" Type="http://schemas.openxmlformats.org/officeDocument/2006/relationships/image" Target="../media/image19.png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audio" Target="../media/audio1.wav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audio" Target="../media/audio1.wav"/><Relationship Id="rId2" Type="http://schemas.openxmlformats.org/officeDocument/2006/relationships/image" Target="../media/image22.png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audio" Target="../media/audio1.wav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3.png"/><Relationship Id="rId1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audio" Target="../media/audio4.wav"/><Relationship Id="rId8" Type="http://schemas.openxmlformats.org/officeDocument/2006/relationships/audio" Target="../media/audio3.wav"/><Relationship Id="rId7" Type="http://schemas.openxmlformats.org/officeDocument/2006/relationships/image" Target="../media/image29.png"/><Relationship Id="rId6" Type="http://schemas.openxmlformats.org/officeDocument/2006/relationships/audio" Target="../media/audio2.wav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5" Type="http://schemas.openxmlformats.org/officeDocument/2006/relationships/slideLayout" Target="../slideLayouts/slideLayout16.xml"/><Relationship Id="rId14" Type="http://schemas.openxmlformats.org/officeDocument/2006/relationships/audio" Target="../media/audio9.wav"/><Relationship Id="rId13" Type="http://schemas.openxmlformats.org/officeDocument/2006/relationships/audio" Target="../media/audio8.wav"/><Relationship Id="rId12" Type="http://schemas.openxmlformats.org/officeDocument/2006/relationships/audio" Target="../media/audio7.wav"/><Relationship Id="rId11" Type="http://schemas.openxmlformats.org/officeDocument/2006/relationships/audio" Target="../media/audio6.wav"/><Relationship Id="rId10" Type="http://schemas.openxmlformats.org/officeDocument/2006/relationships/audio" Target="../media/audio5.wav"/><Relationship Id="rId1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audio" Target="../media/audio10.wav"/><Relationship Id="rId7" Type="http://schemas.openxmlformats.org/officeDocument/2006/relationships/image" Target="../media/image10.GIF"/><Relationship Id="rId6" Type="http://schemas.openxmlformats.org/officeDocument/2006/relationships/slide" Target="slide4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3" Type="http://schemas.openxmlformats.org/officeDocument/2006/relationships/slideLayout" Target="../slideLayouts/slideLayout25.xml"/><Relationship Id="rId12" Type="http://schemas.openxmlformats.org/officeDocument/2006/relationships/audio" Target="../media/audio13.wav"/><Relationship Id="rId11" Type="http://schemas.openxmlformats.org/officeDocument/2006/relationships/audio" Target="../media/audio12.wav"/><Relationship Id="rId10" Type="http://schemas.openxmlformats.org/officeDocument/2006/relationships/audio" Target="../media/audio11.wav"/><Relationship Id="rId1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audio" Target="../media/audio14.wav"/><Relationship Id="rId7" Type="http://schemas.openxmlformats.org/officeDocument/2006/relationships/image" Target="../media/image10.GIF"/><Relationship Id="rId6" Type="http://schemas.openxmlformats.org/officeDocument/2006/relationships/slide" Target="slide4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3" Type="http://schemas.openxmlformats.org/officeDocument/2006/relationships/slideLayout" Target="../slideLayouts/slideLayout14.xml"/><Relationship Id="rId12" Type="http://schemas.openxmlformats.org/officeDocument/2006/relationships/audio" Target="../media/audio17.wav"/><Relationship Id="rId11" Type="http://schemas.openxmlformats.org/officeDocument/2006/relationships/audio" Target="../media/audio16.wav"/><Relationship Id="rId10" Type="http://schemas.openxmlformats.org/officeDocument/2006/relationships/audio" Target="../media/audio15.wav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audio" Target="../media/audio1.wav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audio" Target="../media/audio1.wav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audio" Target="../media/audio1.wav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jpeg"/><Relationship Id="rId8" Type="http://schemas.openxmlformats.org/officeDocument/2006/relationships/image" Target="../media/image37.jpeg"/><Relationship Id="rId7" Type="http://schemas.openxmlformats.org/officeDocument/2006/relationships/image" Target="../media/image32.jpeg"/><Relationship Id="rId6" Type="http://schemas.openxmlformats.org/officeDocument/2006/relationships/image" Target="../media/image31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10.GIF"/><Relationship Id="rId2" Type="http://schemas.openxmlformats.org/officeDocument/2006/relationships/slide" Target="slide4.xml"/><Relationship Id="rId10" Type="http://schemas.openxmlformats.org/officeDocument/2006/relationships/slideLayout" Target="../slideLayouts/slideLayout19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audio" Target="../media/audio1.wav"/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1.wav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audio" Target="../media/audio1.wav"/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audio" Target="../media/audio1.wav"/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3"/>
          </p:nvPr>
        </p:nvSpPr>
        <p:spPr/>
        <p:txBody>
          <a:bodyPr/>
          <a:p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3" name="矩形 2"/>
          <p:cNvSpPr/>
          <p:nvPr/>
        </p:nvSpPr>
        <p:spPr>
          <a:xfrm>
            <a:off x="1633220" y="2099310"/>
            <a:ext cx="6024880" cy="1861185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pPr algn="ctr"/>
            <a:r>
              <a:rPr lang="zh-CN" altLang="en-US" sz="11500" b="1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拼音王国</a:t>
            </a:r>
            <a:endParaRPr lang="zh-CN" altLang="en-US" sz="11500" b="1">
              <a:blipFill>
                <a:blip r:embed="rId2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zo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Line 2"/>
          <p:cNvSpPr>
            <a:spLocks noChangeShapeType="1"/>
          </p:cNvSpPr>
          <p:nvPr/>
        </p:nvSpPr>
        <p:spPr bwMode="auto">
          <a:xfrm>
            <a:off x="1476375" y="1773238"/>
            <a:ext cx="6551613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187450" y="1916113"/>
            <a:ext cx="6842125" cy="1587"/>
          </a:xfrm>
          <a:prstGeom prst="line">
            <a:avLst/>
          </a:prstGeom>
          <a:noFill/>
          <a:ln w="5715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1187450" y="2636838"/>
            <a:ext cx="6770688" cy="1587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1187450" y="3427413"/>
            <a:ext cx="6770688" cy="1587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1187450" y="4148138"/>
            <a:ext cx="6842125" cy="1587"/>
          </a:xfrm>
          <a:prstGeom prst="line">
            <a:avLst/>
          </a:prstGeom>
          <a:noFill/>
          <a:ln w="5715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4859338" y="4508500"/>
            <a:ext cx="0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1187450" y="1916113"/>
            <a:ext cx="6840538" cy="720725"/>
          </a:xfrm>
          <a:prstGeom prst="rect">
            <a:avLst/>
          </a:prstGeom>
          <a:solidFill>
            <a:srgbClr val="00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1187450" y="3429000"/>
            <a:ext cx="6840538" cy="720725"/>
          </a:xfrm>
          <a:prstGeom prst="rect">
            <a:avLst/>
          </a:prstGeom>
          <a:solidFill>
            <a:srgbClr val="00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3562" name="Picture 10" descr="G01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34400" y="6248400"/>
            <a:ext cx="609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6588125" y="1052513"/>
            <a:ext cx="1296988" cy="647700"/>
          </a:xfrm>
          <a:prstGeom prst="wedgeEllipseCallout">
            <a:avLst>
              <a:gd name="adj1" fmla="val -64199"/>
              <a:gd name="adj2" fmla="val 78431"/>
            </a:avLst>
          </a:prstGeom>
          <a:solidFill>
            <a:schemeClr val="bg1"/>
          </a:solidFill>
          <a:ln w="9525" cmpd="sng">
            <a:solidFill>
              <a:srgbClr val="993366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>
                <a:solidFill>
                  <a:srgbClr val="D40056"/>
                </a:solidFill>
              </a:rPr>
              <a:t>第一线</a:t>
            </a:r>
            <a:endParaRPr lang="zh-CN">
              <a:solidFill>
                <a:srgbClr val="D40056"/>
              </a:solidFill>
            </a:endParaRPr>
          </a:p>
        </p:txBody>
      </p:sp>
      <p:sp>
        <p:nvSpPr>
          <p:cNvPr id="23564" name="AutoShape 12"/>
          <p:cNvSpPr>
            <a:spLocks noChangeArrowheads="1"/>
          </p:cNvSpPr>
          <p:nvPr/>
        </p:nvSpPr>
        <p:spPr bwMode="auto">
          <a:xfrm>
            <a:off x="6227763" y="4581525"/>
            <a:ext cx="1296987" cy="647700"/>
          </a:xfrm>
          <a:prstGeom prst="wedgeEllipseCallout">
            <a:avLst>
              <a:gd name="adj1" fmla="val -82560"/>
              <a:gd name="adj2" fmla="val -111764"/>
            </a:avLst>
          </a:prstGeom>
          <a:solidFill>
            <a:schemeClr val="bg1"/>
          </a:solidFill>
          <a:ln w="9525" cmpd="sng">
            <a:solidFill>
              <a:srgbClr val="993366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>
                <a:solidFill>
                  <a:srgbClr val="D40056"/>
                </a:solidFill>
              </a:rPr>
              <a:t>第四线</a:t>
            </a:r>
            <a:endParaRPr lang="zh-CN">
              <a:solidFill>
                <a:srgbClr val="D40056"/>
              </a:solidFill>
            </a:endParaRPr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>
            <a:off x="8101013" y="1844675"/>
            <a:ext cx="574675" cy="1079500"/>
          </a:xfrm>
          <a:prstGeom prst="wedgeEllipseCallout">
            <a:avLst>
              <a:gd name="adj1" fmla="val -126245"/>
              <a:gd name="adj2" fmla="val 23384"/>
            </a:avLst>
          </a:prstGeom>
          <a:solidFill>
            <a:schemeClr val="bg1"/>
          </a:solidFill>
          <a:ln w="9525" cmpd="sng">
            <a:solidFill>
              <a:srgbClr val="993366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>
                <a:solidFill>
                  <a:srgbClr val="D40056"/>
                </a:solidFill>
              </a:rPr>
              <a:t>第二线</a:t>
            </a:r>
            <a:endParaRPr lang="zh-CN">
              <a:solidFill>
                <a:srgbClr val="D40056"/>
              </a:solidFill>
            </a:endParaRP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8172450" y="3213100"/>
            <a:ext cx="574675" cy="1079500"/>
          </a:xfrm>
          <a:prstGeom prst="wedgeEllipseCallout">
            <a:avLst>
              <a:gd name="adj1" fmla="val -172653"/>
              <a:gd name="adj2" fmla="val -28676"/>
            </a:avLst>
          </a:prstGeom>
          <a:solidFill>
            <a:schemeClr val="bg1"/>
          </a:solidFill>
          <a:ln w="9525" cmpd="sng">
            <a:solidFill>
              <a:srgbClr val="993366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>
                <a:solidFill>
                  <a:srgbClr val="D40056"/>
                </a:solidFill>
              </a:rPr>
              <a:t>第三线</a:t>
            </a:r>
            <a:endParaRPr lang="zh-CN">
              <a:solidFill>
                <a:srgbClr val="D40056"/>
              </a:solidFill>
            </a:endParaRPr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1187450" y="2565400"/>
            <a:ext cx="6840538" cy="863600"/>
          </a:xfrm>
          <a:prstGeom prst="rect">
            <a:avLst/>
          </a:prstGeom>
          <a:solidFill>
            <a:srgbClr val="00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3708400" y="2060575"/>
            <a:ext cx="1655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solidFill>
                  <a:srgbClr val="D40056"/>
                </a:solidFill>
              </a:rPr>
              <a:t>上    格</a:t>
            </a:r>
            <a:endParaRPr lang="zh-CN" sz="2400" b="1">
              <a:solidFill>
                <a:srgbClr val="D40056"/>
              </a:solidFill>
            </a:endParaRP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3708400" y="2781300"/>
            <a:ext cx="1655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solidFill>
                  <a:srgbClr val="D40056"/>
                </a:solidFill>
              </a:rPr>
              <a:t>中    格</a:t>
            </a:r>
            <a:endParaRPr lang="zh-CN" sz="2400" b="1">
              <a:solidFill>
                <a:srgbClr val="D40056"/>
              </a:solidFill>
            </a:endParaRPr>
          </a:p>
        </p:txBody>
      </p:sp>
      <p:sp>
        <p:nvSpPr>
          <p:cNvPr id="23570" name="Text Box 18"/>
          <p:cNvSpPr txBox="1">
            <a:spLocks noChangeArrowheads="1"/>
          </p:cNvSpPr>
          <p:nvPr/>
        </p:nvSpPr>
        <p:spPr bwMode="auto">
          <a:xfrm>
            <a:off x="3708400" y="3500438"/>
            <a:ext cx="1655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solidFill>
                  <a:srgbClr val="D40056"/>
                </a:solidFill>
              </a:rPr>
              <a:t>下    格</a:t>
            </a:r>
            <a:endParaRPr lang="zh-CN" sz="2400" b="1">
              <a:solidFill>
                <a:srgbClr val="D40056"/>
              </a:solidFill>
            </a:endParaRPr>
          </a:p>
        </p:txBody>
      </p:sp>
      <p:sp>
        <p:nvSpPr>
          <p:cNvPr id="23571" name="Text Box 19"/>
          <p:cNvSpPr txBox="1">
            <a:spLocks noChangeArrowheads="1"/>
          </p:cNvSpPr>
          <p:nvPr/>
        </p:nvSpPr>
        <p:spPr bwMode="auto">
          <a:xfrm>
            <a:off x="0" y="6308725"/>
            <a:ext cx="22685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书  写  指  导</a:t>
            </a:r>
            <a:endParaRPr lang="zh-CN" sz="2800" b="1">
              <a:solidFill>
                <a:srgbClr val="9933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6699FF"/>
                                      </p:to>
                                    </p:animClr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6699FF"/>
                                      </p:to>
                                    </p:animClr>
                                    <p:set>
                                      <p:cBhvr>
                                        <p:cTn id="2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3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 bldLvl="0" animBg="1"/>
      <p:bldP spid="23561" grpId="0" bldLvl="0" animBg="1"/>
      <p:bldP spid="23563" grpId="0" bldLvl="0" animBg="1" autoUpdateAnimBg="0"/>
      <p:bldP spid="23564" grpId="0" bldLvl="0" animBg="1" autoUpdateAnimBg="0"/>
      <p:bldP spid="23565" grpId="0" bldLvl="0" animBg="1" autoUpdateAnimBg="0"/>
      <p:bldP spid="23566" grpId="0" bldLvl="0" animBg="1" autoUpdateAnimBg="0"/>
      <p:bldP spid="23567" grpId="0" bldLvl="0" animBg="1"/>
      <p:bldP spid="23568" grpId="0" bldLvl="0" animBg="1" autoUpdateAnimBg="0"/>
      <p:bldP spid="23569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5602" name="Group 2"/>
          <p:cNvGrpSpPr/>
          <p:nvPr/>
        </p:nvGrpSpPr>
        <p:grpSpPr>
          <a:xfrm>
            <a:off x="1143000" y="1066800"/>
            <a:ext cx="6705600" cy="4724400"/>
            <a:chOff x="720" y="864"/>
            <a:chExt cx="4224" cy="2976"/>
          </a:xfrm>
        </p:grpSpPr>
        <p:sp>
          <p:nvSpPr>
            <p:cNvPr id="25620" name="Line 3"/>
            <p:cNvSpPr/>
            <p:nvPr/>
          </p:nvSpPr>
          <p:spPr>
            <a:xfrm>
              <a:off x="720" y="864"/>
              <a:ext cx="4224" cy="0"/>
            </a:xfrm>
            <a:prstGeom prst="line">
              <a:avLst/>
            </a:prstGeom>
            <a:ln w="762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21" name="Line 4"/>
            <p:cNvSpPr/>
            <p:nvPr/>
          </p:nvSpPr>
          <p:spPr>
            <a:xfrm>
              <a:off x="720" y="3840"/>
              <a:ext cx="4224" cy="0"/>
            </a:xfrm>
            <a:prstGeom prst="line">
              <a:avLst/>
            </a:prstGeom>
            <a:ln w="762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22" name="Line 5"/>
            <p:cNvSpPr/>
            <p:nvPr/>
          </p:nvSpPr>
          <p:spPr>
            <a:xfrm>
              <a:off x="720" y="2880"/>
              <a:ext cx="4224" cy="0"/>
            </a:xfrm>
            <a:prstGeom prst="line">
              <a:avLst/>
            </a:prstGeom>
            <a:ln w="762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23" name="Line 6"/>
            <p:cNvSpPr/>
            <p:nvPr/>
          </p:nvSpPr>
          <p:spPr>
            <a:xfrm>
              <a:off x="720" y="1872"/>
              <a:ext cx="4224" cy="0"/>
            </a:xfrm>
            <a:prstGeom prst="line">
              <a:avLst/>
            </a:prstGeom>
            <a:ln w="762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0723" name="Text Box 7"/>
          <p:cNvSpPr txBox="1"/>
          <p:nvPr/>
        </p:nvSpPr>
        <p:spPr>
          <a:xfrm>
            <a:off x="8072438" y="4572000"/>
            <a:ext cx="533400" cy="10064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4" name="Text Box 8"/>
          <p:cNvSpPr txBox="1"/>
          <p:nvPr/>
        </p:nvSpPr>
        <p:spPr>
          <a:xfrm>
            <a:off x="8072438" y="3000375"/>
            <a:ext cx="533400" cy="10064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5" name="Text Box 9"/>
          <p:cNvSpPr txBox="1"/>
          <p:nvPr/>
        </p:nvSpPr>
        <p:spPr>
          <a:xfrm>
            <a:off x="8072438" y="1214438"/>
            <a:ext cx="533400" cy="10064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Group 11"/>
          <p:cNvGrpSpPr/>
          <p:nvPr/>
        </p:nvGrpSpPr>
        <p:grpSpPr>
          <a:xfrm>
            <a:off x="1143000" y="1066800"/>
            <a:ext cx="6629400" cy="1524000"/>
            <a:chOff x="720" y="672"/>
            <a:chExt cx="4176" cy="960"/>
          </a:xfrm>
        </p:grpSpPr>
        <p:sp>
          <p:nvSpPr>
            <p:cNvPr id="25618" name="Rectangle 12"/>
            <p:cNvSpPr/>
            <p:nvPr/>
          </p:nvSpPr>
          <p:spPr>
            <a:xfrm>
              <a:off x="720" y="672"/>
              <a:ext cx="4176" cy="960"/>
            </a:xfrm>
            <a:prstGeom prst="rect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429" name="Text Box 13"/>
            <p:cNvSpPr txBox="1">
              <a:spLocks noChangeArrowheads="1"/>
            </p:cNvSpPr>
            <p:nvPr/>
          </p:nvSpPr>
          <p:spPr bwMode="auto">
            <a:xfrm>
              <a:off x="2160" y="758"/>
              <a:ext cx="672" cy="82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</a:ln>
            <a:effectLst/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endParaRPr lang="zh-CN" altLang="zh-CN" sz="8000" b="1" dirty="0">
                <a:effectLst>
                  <a:outerShdw blurRad="38100" dist="38100" dir="2700000">
                    <a:srgbClr val="C0C0C0"/>
                  </a:outerShdw>
                </a:effectLst>
                <a:latin typeface="华文琥珀" pitchFamily="2" charset="-122"/>
                <a:ea typeface="华文琥珀" pitchFamily="2" charset="-122"/>
              </a:endParaRPr>
            </a:p>
          </p:txBody>
        </p:sp>
      </p:grpSp>
      <p:grpSp>
        <p:nvGrpSpPr>
          <p:cNvPr id="4" name="Group 14"/>
          <p:cNvGrpSpPr/>
          <p:nvPr/>
        </p:nvGrpSpPr>
        <p:grpSpPr>
          <a:xfrm>
            <a:off x="1143000" y="2743200"/>
            <a:ext cx="6629400" cy="1524000"/>
            <a:chOff x="720" y="672"/>
            <a:chExt cx="4176" cy="960"/>
          </a:xfrm>
        </p:grpSpPr>
        <p:sp>
          <p:nvSpPr>
            <p:cNvPr id="25616" name="Rectangle 15"/>
            <p:cNvSpPr/>
            <p:nvPr/>
          </p:nvSpPr>
          <p:spPr>
            <a:xfrm>
              <a:off x="720" y="672"/>
              <a:ext cx="4176" cy="960"/>
            </a:xfrm>
            <a:prstGeom prst="rect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432" name="Text Box 16"/>
            <p:cNvSpPr txBox="1">
              <a:spLocks noChangeArrowheads="1"/>
            </p:cNvSpPr>
            <p:nvPr/>
          </p:nvSpPr>
          <p:spPr bwMode="auto">
            <a:xfrm>
              <a:off x="2160" y="758"/>
              <a:ext cx="672" cy="82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</a:ln>
            <a:effectLst/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endParaRPr lang="zh-CN" altLang="zh-CN" sz="8000" b="1" dirty="0">
                <a:effectLst>
                  <a:outerShdw blurRad="38100" dist="38100" dir="2700000">
                    <a:srgbClr val="C0C0C0"/>
                  </a:outerShdw>
                </a:effectLst>
                <a:latin typeface="华文琥珀" pitchFamily="2" charset="-122"/>
                <a:ea typeface="华文琥珀" pitchFamily="2" charset="-122"/>
              </a:endParaRPr>
            </a:p>
          </p:txBody>
        </p:sp>
      </p:grpSp>
      <p:grpSp>
        <p:nvGrpSpPr>
          <p:cNvPr id="5" name="Group 17"/>
          <p:cNvGrpSpPr/>
          <p:nvPr/>
        </p:nvGrpSpPr>
        <p:grpSpPr>
          <a:xfrm>
            <a:off x="1143000" y="4343400"/>
            <a:ext cx="6629400" cy="1447800"/>
            <a:chOff x="720" y="672"/>
            <a:chExt cx="4176" cy="960"/>
          </a:xfrm>
        </p:grpSpPr>
        <p:sp>
          <p:nvSpPr>
            <p:cNvPr id="25614" name="Rectangle 18"/>
            <p:cNvSpPr/>
            <p:nvPr/>
          </p:nvSpPr>
          <p:spPr>
            <a:xfrm>
              <a:off x="720" y="672"/>
              <a:ext cx="4176" cy="960"/>
            </a:xfrm>
            <a:prstGeom prst="rect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435" name="Text Box 19"/>
            <p:cNvSpPr txBox="1">
              <a:spLocks noChangeArrowheads="1"/>
            </p:cNvSpPr>
            <p:nvPr/>
          </p:nvSpPr>
          <p:spPr bwMode="auto">
            <a:xfrm>
              <a:off x="2160" y="758"/>
              <a:ext cx="672" cy="867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</a:ln>
            <a:effectLst/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endParaRPr lang="zh-CN" altLang="zh-CN" sz="8000" b="1" dirty="0">
                <a:effectLst>
                  <a:outerShdw blurRad="38100" dist="38100" dir="2700000">
                    <a:srgbClr val="C0C0C0"/>
                  </a:outerShdw>
                </a:effectLst>
                <a:latin typeface="华文琥珀" pitchFamily="2" charset="-122"/>
                <a:ea typeface="华文琥珀" pitchFamily="2" charset="-122"/>
              </a:endParaRPr>
            </a:p>
          </p:txBody>
        </p:sp>
      </p:grpSp>
      <p:sp>
        <p:nvSpPr>
          <p:cNvPr id="25609" name="Text Box 20"/>
          <p:cNvSpPr txBox="1"/>
          <p:nvPr/>
        </p:nvSpPr>
        <p:spPr>
          <a:xfrm>
            <a:off x="3348673" y="1125538"/>
            <a:ext cx="221488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000" dirty="0">
                <a:latin typeface="楷体" panose="02010609060101010101" charset="-122"/>
                <a:ea typeface="楷体" panose="02010609060101010101" charset="-122"/>
              </a:rPr>
              <a:t>上格</a:t>
            </a:r>
            <a:endParaRPr lang="zh-CN" altLang="en-US" sz="8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10" name="Text Box 21"/>
          <p:cNvSpPr txBox="1"/>
          <p:nvPr/>
        </p:nvSpPr>
        <p:spPr>
          <a:xfrm>
            <a:off x="3348673" y="2852738"/>
            <a:ext cx="221488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000" dirty="0">
                <a:latin typeface="楷体" panose="02010609060101010101" charset="-122"/>
                <a:ea typeface="楷体" panose="02010609060101010101" charset="-122"/>
              </a:rPr>
              <a:t>中格</a:t>
            </a:r>
            <a:endParaRPr lang="zh-CN" altLang="en-US" sz="8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11" name="Text Box 22"/>
          <p:cNvSpPr txBox="1"/>
          <p:nvPr/>
        </p:nvSpPr>
        <p:spPr>
          <a:xfrm>
            <a:off x="3278188" y="4411345"/>
            <a:ext cx="221488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000" dirty="0">
                <a:latin typeface="楷体" panose="02010609060101010101" charset="-122"/>
                <a:ea typeface="楷体" panose="02010609060101010101" charset="-122"/>
              </a:rPr>
              <a:t>下格</a:t>
            </a:r>
            <a:endParaRPr lang="zh-CN" altLang="en-US" sz="8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12" name="灯片编号占位符 21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5613" name="页脚占位符 22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/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ldLvl="0" animBg="1"/>
      <p:bldP spid="307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6626" name="Group 8"/>
          <p:cNvGrpSpPr/>
          <p:nvPr/>
        </p:nvGrpSpPr>
        <p:grpSpPr>
          <a:xfrm>
            <a:off x="1071563" y="1285875"/>
            <a:ext cx="7215187" cy="2428875"/>
            <a:chOff x="839" y="1389"/>
            <a:chExt cx="3901" cy="816"/>
          </a:xfrm>
        </p:grpSpPr>
        <p:sp>
          <p:nvSpPr>
            <p:cNvPr id="26634" name="Line 4"/>
            <p:cNvSpPr/>
            <p:nvPr/>
          </p:nvSpPr>
          <p:spPr>
            <a:xfrm>
              <a:off x="839" y="1389"/>
              <a:ext cx="39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35" name="Line 5"/>
            <p:cNvSpPr/>
            <p:nvPr/>
          </p:nvSpPr>
          <p:spPr>
            <a:xfrm>
              <a:off x="839" y="1661"/>
              <a:ext cx="3901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36" name="Line 6"/>
            <p:cNvSpPr/>
            <p:nvPr/>
          </p:nvSpPr>
          <p:spPr>
            <a:xfrm>
              <a:off x="839" y="1933"/>
              <a:ext cx="3901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37" name="Line 7"/>
            <p:cNvSpPr/>
            <p:nvPr/>
          </p:nvSpPr>
          <p:spPr>
            <a:xfrm>
              <a:off x="839" y="2205"/>
              <a:ext cx="390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" name="TextBox 7"/>
          <p:cNvSpPr txBox="1"/>
          <p:nvPr/>
        </p:nvSpPr>
        <p:spPr>
          <a:xfrm>
            <a:off x="6786563" y="2928938"/>
            <a:ext cx="71437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zh-CN" altLang="en-US" sz="5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15125" y="1285875"/>
            <a:ext cx="569913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zh-CN" altLang="en-US" sz="5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86563" y="2143125"/>
            <a:ext cx="569912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5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3000" y="285750"/>
            <a:ext cx="3214688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四线格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8688" y="4000500"/>
            <a:ext cx="7500937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拼音格，四条线。拼音宝宝住里面。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住一楼的不贴边，住三楼的不顶线，二楼写满记心间。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2" name="灯片编号占位符 11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6633" name="页脚占位符 13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/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0722" name="Group 2"/>
          <p:cNvGrpSpPr/>
          <p:nvPr/>
        </p:nvGrpSpPr>
        <p:grpSpPr>
          <a:xfrm>
            <a:off x="1143000" y="1066800"/>
            <a:ext cx="6705600" cy="4724400"/>
            <a:chOff x="720" y="864"/>
            <a:chExt cx="4224" cy="2976"/>
          </a:xfrm>
        </p:grpSpPr>
        <p:sp>
          <p:nvSpPr>
            <p:cNvPr id="30733" name="Line 3"/>
            <p:cNvSpPr/>
            <p:nvPr/>
          </p:nvSpPr>
          <p:spPr>
            <a:xfrm>
              <a:off x="720" y="864"/>
              <a:ext cx="4224" cy="0"/>
            </a:xfrm>
            <a:prstGeom prst="line">
              <a:avLst/>
            </a:prstGeom>
            <a:ln w="762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34" name="Line 4"/>
            <p:cNvSpPr/>
            <p:nvPr/>
          </p:nvSpPr>
          <p:spPr>
            <a:xfrm>
              <a:off x="720" y="3840"/>
              <a:ext cx="4224" cy="0"/>
            </a:xfrm>
            <a:prstGeom prst="line">
              <a:avLst/>
            </a:prstGeom>
            <a:ln w="762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35" name="Line 5"/>
            <p:cNvSpPr/>
            <p:nvPr/>
          </p:nvSpPr>
          <p:spPr>
            <a:xfrm>
              <a:off x="720" y="2880"/>
              <a:ext cx="4224" cy="0"/>
            </a:xfrm>
            <a:prstGeom prst="line">
              <a:avLst/>
            </a:prstGeom>
            <a:ln w="762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36" name="Line 6"/>
            <p:cNvSpPr/>
            <p:nvPr/>
          </p:nvSpPr>
          <p:spPr>
            <a:xfrm>
              <a:off x="720" y="1872"/>
              <a:ext cx="4224" cy="0"/>
            </a:xfrm>
            <a:prstGeom prst="line">
              <a:avLst/>
            </a:prstGeom>
            <a:ln w="762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7"/>
          <p:cNvGrpSpPr/>
          <p:nvPr/>
        </p:nvGrpSpPr>
        <p:grpSpPr>
          <a:xfrm>
            <a:off x="1143000" y="2743200"/>
            <a:ext cx="6629400" cy="1524000"/>
            <a:chOff x="720" y="672"/>
            <a:chExt cx="4176" cy="960"/>
          </a:xfrm>
        </p:grpSpPr>
        <p:sp>
          <p:nvSpPr>
            <p:cNvPr id="30731" name="Rectangle 8"/>
            <p:cNvSpPr/>
            <p:nvPr/>
          </p:nvSpPr>
          <p:spPr>
            <a:xfrm>
              <a:off x="720" y="672"/>
              <a:ext cx="4176" cy="960"/>
            </a:xfrm>
            <a:prstGeom prst="rect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49" name="Text Box 9"/>
            <p:cNvSpPr txBox="1">
              <a:spLocks noChangeArrowheads="1"/>
            </p:cNvSpPr>
            <p:nvPr/>
          </p:nvSpPr>
          <p:spPr bwMode="auto">
            <a:xfrm>
              <a:off x="2160" y="758"/>
              <a:ext cx="672" cy="82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</a:ln>
            <a:effectLst/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endParaRPr lang="zh-CN" altLang="zh-CN" sz="8000" b="1" dirty="0">
                <a:effectLst>
                  <a:outerShdw blurRad="38100" dist="38100" dir="2700000">
                    <a:srgbClr val="C0C0C0"/>
                  </a:outerShdw>
                </a:effectLst>
                <a:latin typeface="华文琥珀" pitchFamily="2" charset="-122"/>
                <a:ea typeface="华文琥珀" pitchFamily="2" charset="-122"/>
              </a:endParaRPr>
            </a:p>
          </p:txBody>
        </p:sp>
      </p:grpSp>
      <p:pic>
        <p:nvPicPr>
          <p:cNvPr id="61450" name="Picture 10" descr="a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7800" y="2438400"/>
            <a:ext cx="20701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1" name="Picture 11" descr="a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2441575"/>
            <a:ext cx="2081213" cy="2282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2" name="Picture 12" descr="a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2514600"/>
            <a:ext cx="20828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3" name="Picture 13" descr="o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1400" y="2286000"/>
            <a:ext cx="2168525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4" name="Picture 14" descr="e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75" y="2438400"/>
            <a:ext cx="191452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9" name="灯片编号占位符 16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30730" name="页脚占位符 17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7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560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92313"/>
            <a:ext cx="9144000" cy="1350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02050"/>
            <a:ext cx="9144000" cy="134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662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95563"/>
            <a:ext cx="9144000" cy="1335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3" name="Text Box 5"/>
          <p:cNvSpPr txBox="1"/>
          <p:nvPr/>
        </p:nvSpPr>
        <p:spPr>
          <a:xfrm>
            <a:off x="873760" y="1685925"/>
            <a:ext cx="775779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韵母妈妈看到单韵母</a:t>
            </a:r>
            <a:r>
              <a:rPr lang="en-US" altLang="zh-CN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ɑ </a:t>
            </a:r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e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这么可爱就给她的孩子买了四顶帽子：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4" name="Line 6"/>
          <p:cNvSpPr/>
          <p:nvPr/>
        </p:nvSpPr>
        <p:spPr>
          <a:xfrm>
            <a:off x="1098233" y="4196715"/>
            <a:ext cx="865187" cy="0"/>
          </a:xfrm>
          <a:prstGeom prst="line">
            <a:avLst/>
          </a:prstGeom>
          <a:ln w="1270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65" name="Line 7"/>
          <p:cNvSpPr/>
          <p:nvPr/>
        </p:nvSpPr>
        <p:spPr>
          <a:xfrm flipV="1">
            <a:off x="3123883" y="3862070"/>
            <a:ext cx="574675" cy="503238"/>
          </a:xfrm>
          <a:prstGeom prst="line">
            <a:avLst/>
          </a:prstGeom>
          <a:ln w="1270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5366" name="Group 13"/>
          <p:cNvGrpSpPr/>
          <p:nvPr/>
        </p:nvGrpSpPr>
        <p:grpSpPr>
          <a:xfrm>
            <a:off x="4757738" y="3789363"/>
            <a:ext cx="1008062" cy="576262"/>
            <a:chOff x="3016" y="1434"/>
            <a:chExt cx="635" cy="363"/>
          </a:xfrm>
        </p:grpSpPr>
        <p:sp>
          <p:nvSpPr>
            <p:cNvPr id="15370" name="Line 8"/>
            <p:cNvSpPr/>
            <p:nvPr/>
          </p:nvSpPr>
          <p:spPr>
            <a:xfrm>
              <a:off x="3016" y="1480"/>
              <a:ext cx="363" cy="317"/>
            </a:xfrm>
            <a:prstGeom prst="line">
              <a:avLst/>
            </a:prstGeom>
            <a:ln w="1270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1" name="Line 9"/>
            <p:cNvSpPr/>
            <p:nvPr/>
          </p:nvSpPr>
          <p:spPr>
            <a:xfrm flipV="1">
              <a:off x="3334" y="1434"/>
              <a:ext cx="317" cy="363"/>
            </a:xfrm>
            <a:prstGeom prst="line">
              <a:avLst/>
            </a:prstGeom>
            <a:ln w="1270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5367" name="Line 11"/>
          <p:cNvSpPr/>
          <p:nvPr/>
        </p:nvSpPr>
        <p:spPr>
          <a:xfrm>
            <a:off x="6772593" y="3721735"/>
            <a:ext cx="576262" cy="576263"/>
          </a:xfrm>
          <a:prstGeom prst="line">
            <a:avLst/>
          </a:prstGeom>
          <a:ln w="1270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68" name="灯片编号占位符 11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5369" name="页脚占位符 12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endParaRPr lang="en-US" altLang="zh-CN" sz="1400" dirty="0"/>
          </a:p>
        </p:txBody>
      </p:sp>
      <p:sp>
        <p:nvSpPr>
          <p:cNvPr id="15374" name="矩形 15373"/>
          <p:cNvSpPr/>
          <p:nvPr/>
        </p:nvSpPr>
        <p:spPr>
          <a:xfrm>
            <a:off x="323850" y="4365625"/>
            <a:ext cx="4572000" cy="12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http://www.Lspjy.com </a:t>
            </a:r>
            <a:r>
              <a:rPr lang="zh-CN" altLang="en-US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http://cz.Lspjy.com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椭圆 2"/>
          <p:cNvSpPr/>
          <p:nvPr/>
        </p:nvSpPr>
        <p:spPr>
          <a:xfrm>
            <a:off x="6042978" y="2076133"/>
            <a:ext cx="1241425" cy="252095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1266" name="Text Box 2"/>
          <p:cNvSpPr txBox="1"/>
          <p:nvPr/>
        </p:nvSpPr>
        <p:spPr>
          <a:xfrm>
            <a:off x="6295073" y="1504950"/>
            <a:ext cx="736600" cy="36639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zh-CN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声 调 歌</a:t>
            </a:r>
            <a:endParaRPr lang="zh-CN" altLang="zh-CN" sz="36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-962025" y="1767840"/>
            <a:ext cx="6265863" cy="3138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zh-CN" sz="3600" b="1" dirty="0"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r>
              <a:rPr lang="zh-CN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一声平    （ˉ）</a:t>
            </a:r>
            <a:endParaRPr lang="zh-CN" altLang="zh-CN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zh-CN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二声扬    （′）</a:t>
            </a:r>
            <a:endParaRPr lang="zh-CN" altLang="zh-CN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zh-CN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三声拐弯  （ˇ）</a:t>
            </a:r>
            <a:endParaRPr lang="zh-CN" altLang="zh-CN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zh-CN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四声降  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（‵）</a:t>
            </a:r>
            <a:endParaRPr lang="zh-CN" altLang="zh-CN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-280987" y="176784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316355"/>
            <a:ext cx="7863205" cy="4401185"/>
          </a:xfrm>
          <a:prstGeom prst="rect">
            <a:avLst/>
          </a:prstGeom>
        </p:spPr>
      </p:pic>
    </p:spTree>
  </p:cSld>
  <p:clrMapOvr>
    <a:masterClrMapping/>
  </p:clrMapOvr>
  <p:transition>
    <p:zo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7894" name="Picture 6"/>
          <p:cNvPicPr>
            <a:picLocks noChangeAspect="1"/>
          </p:cNvPicPr>
          <p:nvPr/>
        </p:nvPicPr>
        <p:blipFill>
          <a:blip r:embed="rId2"/>
          <a:srcRect l="30234" t="12057" r="6668" b="34375"/>
          <a:stretch>
            <a:fillRect/>
          </a:stretch>
        </p:blipFill>
        <p:spPr>
          <a:xfrm>
            <a:off x="2052638" y="2249170"/>
            <a:ext cx="5257800" cy="3455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Line 7"/>
          <p:cNvSpPr/>
          <p:nvPr/>
        </p:nvSpPr>
        <p:spPr>
          <a:xfrm>
            <a:off x="971550" y="3573463"/>
            <a:ext cx="1081088" cy="0"/>
          </a:xfrm>
          <a:prstGeom prst="line">
            <a:avLst/>
          </a:prstGeom>
          <a:ln w="1270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6" name="Text Box 8"/>
          <p:cNvSpPr txBox="1"/>
          <p:nvPr/>
        </p:nvSpPr>
        <p:spPr>
          <a:xfrm>
            <a:off x="6948488" y="4149725"/>
            <a:ext cx="115252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9600" b="1" dirty="0">
                <a:latin typeface="楷体_GB2312" pitchFamily="49" charset="-122"/>
                <a:ea typeface="楷体_GB2312" pitchFamily="49" charset="-122"/>
              </a:rPr>
              <a:t>ɑ</a:t>
            </a:r>
            <a:endParaRPr lang="en-US" altLang="zh-CN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7" name="Line 9"/>
          <p:cNvSpPr/>
          <p:nvPr/>
        </p:nvSpPr>
        <p:spPr>
          <a:xfrm>
            <a:off x="7092950" y="4652963"/>
            <a:ext cx="360363" cy="0"/>
          </a:xfrm>
          <a:prstGeom prst="line">
            <a:avLst/>
          </a:prstGeom>
          <a:ln w="635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1" name="灯片编号占位符 8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6392" name="页脚占位符 9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ext Box 9"/>
          <p:cNvSpPr txBox="1"/>
          <p:nvPr/>
        </p:nvSpPr>
        <p:spPr>
          <a:xfrm>
            <a:off x="605790" y="2610485"/>
            <a:ext cx="3603625" cy="279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汉语拼音用处大，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学习生字需要它。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教我说好普通话，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我们决心学好它。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9"/>
          <p:cNvSpPr txBox="1"/>
          <p:nvPr/>
        </p:nvSpPr>
        <p:spPr>
          <a:xfrm>
            <a:off x="5052695" y="766763"/>
            <a:ext cx="3603625" cy="28486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汉语拼音用处大，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识字读书要靠它，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帮我学好普通话，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看谁学得顶呱呱！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8917" name="Picture 5"/>
          <p:cNvPicPr>
            <a:picLocks noChangeAspect="1"/>
          </p:cNvPicPr>
          <p:nvPr/>
        </p:nvPicPr>
        <p:blipFill>
          <a:blip r:embed="rId2"/>
          <a:srcRect l="29770" t="15662" r="10718" b="30226"/>
          <a:stretch>
            <a:fillRect/>
          </a:stretch>
        </p:blipFill>
        <p:spPr>
          <a:xfrm>
            <a:off x="1080770" y="2443163"/>
            <a:ext cx="6875463" cy="2646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Line 6"/>
          <p:cNvSpPr/>
          <p:nvPr/>
        </p:nvSpPr>
        <p:spPr>
          <a:xfrm flipV="1">
            <a:off x="5329238" y="1438275"/>
            <a:ext cx="1223962" cy="719138"/>
          </a:xfrm>
          <a:prstGeom prst="line">
            <a:avLst/>
          </a:prstGeom>
          <a:ln w="1270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19" name="Text Box 7"/>
          <p:cNvSpPr txBox="1"/>
          <p:nvPr/>
        </p:nvSpPr>
        <p:spPr>
          <a:xfrm>
            <a:off x="7451725" y="4581525"/>
            <a:ext cx="115252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9600" b="1" dirty="0">
                <a:latin typeface="楷体_GB2312" pitchFamily="49" charset="-122"/>
                <a:ea typeface="楷体_GB2312" pitchFamily="49" charset="-122"/>
              </a:rPr>
              <a:t>ɑ</a:t>
            </a:r>
            <a:endParaRPr lang="en-US" altLang="zh-CN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20" name="Line 8"/>
          <p:cNvSpPr/>
          <p:nvPr/>
        </p:nvSpPr>
        <p:spPr>
          <a:xfrm flipV="1">
            <a:off x="7667625" y="5013325"/>
            <a:ext cx="288925" cy="214313"/>
          </a:xfrm>
          <a:prstGeom prst="line">
            <a:avLst/>
          </a:prstGeom>
          <a:ln w="635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5" name="灯片编号占位符 8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7416" name="页脚占位符 9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endParaRPr lang="en-US" altLang="zh-CN" sz="1400" dirty="0"/>
          </a:p>
        </p:txBody>
      </p:sp>
      <p:sp>
        <p:nvSpPr>
          <p:cNvPr id="17418" name="矩形 17417"/>
          <p:cNvSpPr/>
          <p:nvPr/>
        </p:nvSpPr>
        <p:spPr>
          <a:xfrm>
            <a:off x="323850" y="4365625"/>
            <a:ext cx="4572000" cy="12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latin typeface="Times New Roman" panose="02020603050405020304" pitchFamily="18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latin typeface="Times New Roman" panose="02020603050405020304" pitchFamily="18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8435" name="Picture 13"/>
          <p:cNvPicPr>
            <a:picLocks noChangeAspect="1"/>
          </p:cNvPicPr>
          <p:nvPr/>
        </p:nvPicPr>
        <p:blipFill>
          <a:blip r:embed="rId2"/>
          <a:srcRect l="16925" t="4832" r="16577" b="17804"/>
          <a:stretch>
            <a:fillRect/>
          </a:stretch>
        </p:blipFill>
        <p:spPr>
          <a:xfrm>
            <a:off x="499110" y="2022158"/>
            <a:ext cx="3816350" cy="296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15" descr="D20W97GU~QA3EAU66A`UB9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60765">
            <a:off x="3923030" y="2368868"/>
            <a:ext cx="4535488" cy="2273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Rectangle 16"/>
          <p:cNvSpPr/>
          <p:nvPr/>
        </p:nvSpPr>
        <p:spPr>
          <a:xfrm>
            <a:off x="4716463" y="3933825"/>
            <a:ext cx="576262" cy="431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8438" name="Group 9"/>
          <p:cNvGrpSpPr/>
          <p:nvPr/>
        </p:nvGrpSpPr>
        <p:grpSpPr>
          <a:xfrm>
            <a:off x="5496878" y="871538"/>
            <a:ext cx="1368425" cy="1008062"/>
            <a:chOff x="3016" y="1434"/>
            <a:chExt cx="635" cy="363"/>
          </a:xfrm>
        </p:grpSpPr>
        <p:sp>
          <p:nvSpPr>
            <p:cNvPr id="18445" name="Line 10"/>
            <p:cNvSpPr/>
            <p:nvPr/>
          </p:nvSpPr>
          <p:spPr>
            <a:xfrm>
              <a:off x="3016" y="1480"/>
              <a:ext cx="363" cy="317"/>
            </a:xfrm>
            <a:prstGeom prst="line">
              <a:avLst/>
            </a:prstGeom>
            <a:ln w="1270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6" name="Line 11"/>
            <p:cNvSpPr/>
            <p:nvPr/>
          </p:nvSpPr>
          <p:spPr>
            <a:xfrm flipV="1">
              <a:off x="3334" y="1434"/>
              <a:ext cx="317" cy="363"/>
            </a:xfrm>
            <a:prstGeom prst="line">
              <a:avLst/>
            </a:prstGeom>
            <a:ln w="1270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9954" name="Text Box 18"/>
          <p:cNvSpPr txBox="1"/>
          <p:nvPr/>
        </p:nvSpPr>
        <p:spPr>
          <a:xfrm>
            <a:off x="7812088" y="3573463"/>
            <a:ext cx="115252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9600" b="1" dirty="0">
                <a:latin typeface="楷体_GB2312" pitchFamily="49" charset="-122"/>
                <a:ea typeface="楷体_GB2312" pitchFamily="49" charset="-122"/>
              </a:rPr>
              <a:t>ɑ</a:t>
            </a:r>
            <a:endParaRPr lang="en-US" altLang="zh-CN" sz="96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" name="Group 19"/>
          <p:cNvGrpSpPr/>
          <p:nvPr/>
        </p:nvGrpSpPr>
        <p:grpSpPr>
          <a:xfrm>
            <a:off x="8027988" y="3933825"/>
            <a:ext cx="288925" cy="287338"/>
            <a:chOff x="3016" y="1434"/>
            <a:chExt cx="635" cy="363"/>
          </a:xfrm>
        </p:grpSpPr>
        <p:sp>
          <p:nvSpPr>
            <p:cNvPr id="18443" name="Line 20"/>
            <p:cNvSpPr/>
            <p:nvPr/>
          </p:nvSpPr>
          <p:spPr>
            <a:xfrm>
              <a:off x="3016" y="1480"/>
              <a:ext cx="363" cy="317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4" name="Line 21"/>
            <p:cNvSpPr/>
            <p:nvPr/>
          </p:nvSpPr>
          <p:spPr>
            <a:xfrm flipV="1">
              <a:off x="3334" y="1434"/>
              <a:ext cx="317" cy="363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8441" name="灯片编号占位符 14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8442" name="页脚占位符 15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4585" name="Picture 9"/>
          <p:cNvPicPr>
            <a:picLocks noChangeAspect="1"/>
          </p:cNvPicPr>
          <p:nvPr/>
        </p:nvPicPr>
        <p:blipFill>
          <a:blip r:embed="rId2"/>
          <a:srcRect l="16925" t="4832" r="16577" b="17804"/>
          <a:stretch>
            <a:fillRect/>
          </a:stretch>
        </p:blipFill>
        <p:spPr>
          <a:xfrm>
            <a:off x="1211580" y="1363345"/>
            <a:ext cx="4608513" cy="358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Line 10"/>
          <p:cNvSpPr/>
          <p:nvPr/>
        </p:nvSpPr>
        <p:spPr>
          <a:xfrm>
            <a:off x="5820410" y="2339658"/>
            <a:ext cx="1008063" cy="865187"/>
          </a:xfrm>
          <a:prstGeom prst="line">
            <a:avLst/>
          </a:prstGeom>
          <a:ln w="1270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7" name="Text Box 11"/>
          <p:cNvSpPr txBox="1"/>
          <p:nvPr/>
        </p:nvSpPr>
        <p:spPr>
          <a:xfrm>
            <a:off x="7524750" y="4508500"/>
            <a:ext cx="115252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9600" b="1" dirty="0">
                <a:latin typeface="楷体_GB2312" pitchFamily="49" charset="-122"/>
                <a:ea typeface="楷体_GB2312" pitchFamily="49" charset="-122"/>
              </a:rPr>
              <a:t>ɑ</a:t>
            </a:r>
            <a:endParaRPr lang="en-US" altLang="zh-CN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8" name="Line 12"/>
          <p:cNvSpPr/>
          <p:nvPr/>
        </p:nvSpPr>
        <p:spPr>
          <a:xfrm>
            <a:off x="7667625" y="4868863"/>
            <a:ext cx="217488" cy="215900"/>
          </a:xfrm>
          <a:prstGeom prst="line">
            <a:avLst/>
          </a:prstGeom>
          <a:ln w="635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3" name="灯片编号占位符 8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9464" name="页脚占位符 9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a1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404813"/>
            <a:ext cx="1081088" cy="1036637"/>
          </a:xfrm>
          <a:noFill/>
        </p:spPr>
      </p:pic>
      <p:pic>
        <p:nvPicPr>
          <p:cNvPr id="26627" name="Picture 3" descr="a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4724400"/>
            <a:ext cx="10795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a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9613" y="1773238"/>
            <a:ext cx="1209675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 descr="a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79613" y="3284538"/>
            <a:ext cx="10795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3708400" y="884238"/>
            <a:ext cx="4032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400" b="1">
                <a:solidFill>
                  <a:srgbClr val="00B050"/>
                </a:solidFill>
              </a:rPr>
              <a:t>阿  姨  好！</a:t>
            </a:r>
            <a:endParaRPr lang="zh-CN" sz="2400" b="1">
              <a:solidFill>
                <a:srgbClr val="00B050"/>
              </a:solidFill>
            </a:endParaRP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3708400" y="2251075"/>
            <a:ext cx="4032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400" b="1" dirty="0">
                <a:solidFill>
                  <a:srgbClr val="00B050"/>
                </a:solidFill>
              </a:rPr>
              <a:t>啊！你说什么？</a:t>
            </a:r>
            <a:endParaRPr lang="zh-CN" sz="2400" b="1" dirty="0">
              <a:solidFill>
                <a:srgbClr val="00B050"/>
              </a:solidFill>
            </a:endParaRP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3708400" y="3692525"/>
            <a:ext cx="4032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400" b="1">
                <a:solidFill>
                  <a:srgbClr val="00B050"/>
                </a:solidFill>
              </a:rPr>
              <a:t>啊？这是这样？</a:t>
            </a:r>
            <a:endParaRPr lang="zh-CN" sz="2400" b="1">
              <a:solidFill>
                <a:srgbClr val="00B050"/>
              </a:solidFill>
            </a:endParaRP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3708400" y="5157788"/>
            <a:ext cx="4032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400" b="1">
                <a:solidFill>
                  <a:srgbClr val="00B050"/>
                </a:solidFill>
              </a:rPr>
              <a:t>啊，我明白了！</a:t>
            </a:r>
            <a:endParaRPr lang="zh-CN" sz="2400" b="1">
              <a:solidFill>
                <a:srgbClr val="00B050"/>
              </a:solidFill>
            </a:endParaRPr>
          </a:p>
        </p:txBody>
      </p:sp>
      <p:pic>
        <p:nvPicPr>
          <p:cNvPr id="26635" name="M1_23850.WAV">
            <a:hlinkClick r:id="" action="ppaction://media"/>
          </p:cNvPr>
          <p:cNvPicPr>
            <a:picLocks noRot="1" noChangeAspect="1" noChangeArrowheads="1"/>
          </p:cNvPicPr>
          <p:nvPr>
            <a:wavAudioFile r:embed="rId6" name="M1_2_2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M1_23866.WAV">
            <a:hlinkClick r:id="" action="ppaction://media"/>
          </p:cNvPr>
          <p:cNvPicPr>
            <a:picLocks noRot="1" noChangeAspect="1" noChangeArrowheads="1"/>
          </p:cNvPicPr>
          <p:nvPr>
            <a:wavAudioFile r:embed="rId8" name="M1_2_3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M1_23867.WAV">
            <a:hlinkClick r:id="" action="ppaction://media"/>
          </p:cNvPr>
          <p:cNvPicPr>
            <a:picLocks noRot="1" noChangeAspect="1" noChangeArrowheads="1"/>
          </p:cNvPicPr>
          <p:nvPr>
            <a:wavAudioFile r:embed="rId9" name="M1_2_4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8" name="M1_23868.WAV">
            <a:hlinkClick r:id="" action="ppaction://media"/>
          </p:cNvPr>
          <p:cNvPicPr>
            <a:picLocks noRot="1" noChangeAspect="1" noChangeArrowheads="1"/>
          </p:cNvPicPr>
          <p:nvPr>
            <a:wavAudioFile r:embed="rId10" name="M1_2_5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9" name="M1_43866.WAV">
            <a:hlinkClick r:id="" action="ppaction://media"/>
          </p:cNvPr>
          <p:cNvPicPr>
            <a:picLocks noRot="1" noChangeAspect="1" noChangeArrowheads="1"/>
          </p:cNvPicPr>
          <p:nvPr>
            <a:wavAudioFile r:embed="rId11" name="M1_4_1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0" name="M1_43867.WAV">
            <a:hlinkClick r:id="" action="ppaction://media"/>
          </p:cNvPr>
          <p:cNvPicPr>
            <a:picLocks noRot="1" noChangeAspect="1" noChangeArrowheads="1"/>
          </p:cNvPicPr>
          <p:nvPr>
            <a:wavAudioFile r:embed="rId12" name="M1_4_2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1" name="M1_43868.WAV">
            <a:hlinkClick r:id="" action="ppaction://media"/>
          </p:cNvPr>
          <p:cNvPicPr>
            <a:picLocks noRot="1" noChangeAspect="1" noChangeArrowheads="1"/>
          </p:cNvPicPr>
          <p:nvPr>
            <a:wavAudioFile r:embed="rId13" name="M1_4_3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M1_43869.WAV">
            <a:hlinkClick r:id="" action="ppaction://media"/>
          </p:cNvPr>
          <p:cNvPicPr>
            <a:picLocks noRot="1" noChangeAspect="1" noChangeArrowheads="1"/>
          </p:cNvPicPr>
          <p:nvPr>
            <a:wavAudioFile r:embed="rId14" name="M1_4_4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5632450" y="6274435"/>
            <a:ext cx="3462020" cy="583565"/>
          </a:xfrm>
          <a:prstGeom prst="rect">
            <a:avLst/>
          </a:prstGeom>
          <a:solidFill>
            <a:schemeClr val="accent5">
              <a:lumMod val="90000"/>
            </a:schemeClr>
          </a:solidFill>
          <a:ln>
            <a:solidFill>
              <a:schemeClr val="accent5">
                <a:lumMod val="90000"/>
              </a:schemeClr>
            </a:solidFill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声  调  学  习</a:t>
            </a:r>
            <a:endParaRPr lang="zh-CN" sz="3200" b="1">
              <a:solidFill>
                <a:srgbClr val="99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内容占位符 1"/>
          <p:cNvSpPr/>
          <p:nvPr>
            <p:ph sz="half" idx="2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184" fill="hold"/>
                                        <p:tgtEl>
                                          <p:spTgt spid="266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434" fill="hold"/>
                                        <p:tgtEl>
                                          <p:spTgt spid="266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283" fill="hold"/>
                                        <p:tgtEl>
                                          <p:spTgt spid="266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206" fill="hold"/>
                                        <p:tgtEl>
                                          <p:spTgt spid="266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1579" fill="hold"/>
                                        <p:tgtEl>
                                          <p:spTgt spid="266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2415" fill="hold"/>
                                        <p:tgtEl>
                                          <p:spTgt spid="266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916" fill="hold"/>
                                        <p:tgtEl>
                                          <p:spTgt spid="266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2061" fill="hold"/>
                                        <p:tgtEl>
                                          <p:spTgt spid="266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bldLvl="0" animBg="1" autoUpdateAnimBg="0"/>
      <p:bldP spid="26632" grpId="0" bldLvl="0" animBg="1" autoUpdateAnimBg="0"/>
      <p:bldP spid="26633" grpId="0" bldLvl="0" animBg="1" autoUpdateAnimBg="0"/>
      <p:bldP spid="26634" grpId="0" bldLvl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o1"/>
          <p:cNvPicPr preferRelativeResize="0">
            <a:picLocks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2349500"/>
            <a:ext cx="1249362" cy="1474788"/>
          </a:xfrm>
          <a:noFill/>
        </p:spPr>
      </p:pic>
      <p:pic>
        <p:nvPicPr>
          <p:cNvPr id="27651" name="Picture 3" descr="o2"/>
          <p:cNvPicPr preferRelativeResize="0"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628900" y="2239963"/>
            <a:ext cx="1366838" cy="1584325"/>
          </a:xfrm>
          <a:noFill/>
        </p:spPr>
      </p:pic>
      <p:pic>
        <p:nvPicPr>
          <p:cNvPr id="27652" name="Picture 4" descr="o3"/>
          <p:cNvPicPr preferRelativeResize="0">
            <a:picLocks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932363" y="2349500"/>
            <a:ext cx="1181100" cy="1474788"/>
          </a:xfrm>
          <a:noFill/>
        </p:spPr>
      </p:pic>
      <p:pic>
        <p:nvPicPr>
          <p:cNvPr id="27653" name="Picture 5" descr="o4"/>
          <p:cNvPicPr preferRelativeResize="0">
            <a:picLocks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7021513" y="2349500"/>
            <a:ext cx="1181100" cy="1474788"/>
          </a:xfrm>
          <a:noFill/>
        </p:spPr>
      </p:pic>
      <p:pic>
        <p:nvPicPr>
          <p:cNvPr id="27654" name="Picture 6" descr="G01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34400" y="6248400"/>
            <a:ext cx="609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5" name="M1_23881.WAV">
            <a:hlinkClick r:id="" action="ppaction://media"/>
          </p:cNvPr>
          <p:cNvPicPr>
            <a:picLocks noRot="1" noChangeAspect="1" noChangeArrowheads="1"/>
          </p:cNvPicPr>
          <p:nvPr>
            <a:wavAudioFile r:embed="rId8" name="M1_2_1.WAV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M1_23882.WAV">
            <a:hlinkClick r:id="" action="ppaction://media"/>
          </p:cNvPr>
          <p:cNvPicPr>
            <a:picLocks noRot="1" noChangeAspect="1" noChangeArrowheads="1"/>
          </p:cNvPicPr>
          <p:nvPr>
            <a:wavAudioFile r:embed="rId10" name="M1_2_2.WAV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M1_23883.WAV">
            <a:hlinkClick r:id="" action="ppaction://media"/>
          </p:cNvPr>
          <p:cNvPicPr>
            <a:picLocks noRot="1" noChangeAspect="1" noChangeArrowheads="1"/>
          </p:cNvPicPr>
          <p:nvPr>
            <a:wavAudioFile r:embed="rId11" name="M1_2_3.WAV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M1_23884.WAV">
            <a:hlinkClick r:id="" action="ppaction://media"/>
          </p:cNvPr>
          <p:cNvPicPr>
            <a:picLocks noRot="1" noChangeAspect="1" noChangeArrowheads="1"/>
          </p:cNvPicPr>
          <p:nvPr>
            <a:wavAudioFile r:embed="rId12" name="M1_2_4.WAV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6190933" y="6278563"/>
            <a:ext cx="2843212" cy="579437"/>
          </a:xfrm>
          <a:prstGeom prst="rect">
            <a:avLst/>
          </a:prstGeom>
          <a:solidFill>
            <a:schemeClr val="accent5">
              <a:lumMod val="9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声  调  学  习</a:t>
            </a:r>
            <a:endParaRPr lang="zh-CN" sz="3200" b="1">
              <a:solidFill>
                <a:srgbClr val="9933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86" fill="hold"/>
                                        <p:tgtEl>
                                          <p:spTgt spid="276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3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55" fill="hold"/>
                                        <p:tgtEl>
                                          <p:spTgt spid="276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2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457" fill="hold"/>
                                        <p:tgtEl>
                                          <p:spTgt spid="276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3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370" fill="hold"/>
                                        <p:tgtEl>
                                          <p:spTgt spid="276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e1"/>
          <p:cNvPicPr preferRelativeResize="0"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6463" y="2312988"/>
            <a:ext cx="1127125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e4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9300" y="2205038"/>
            <a:ext cx="1077913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 descr="e3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11738" y="2205038"/>
            <a:ext cx="1069975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6" descr="e2"/>
          <p:cNvPicPr preferRelativeResize="0"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6238" y="2205038"/>
            <a:ext cx="1087437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7" descr="G014">
            <a:hlinkClick r:id="rId6" action="ppaction://hlinksldjump"/>
          </p:cNvPr>
          <p:cNvPicPr>
            <a:picLocks noChangeAspect="1" noChangeArrowheads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>
          <a:xfrm>
            <a:off x="8534400" y="6248400"/>
            <a:ext cx="609600" cy="6096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80" name="M1_23884.WAV">
            <a:hlinkClick r:id="" action="ppaction://media"/>
          </p:cNvPr>
          <p:cNvPicPr>
            <a:picLocks noRot="1" noChangeAspect="1" noChangeArrowheads="1"/>
          </p:cNvPicPr>
          <p:nvPr>
            <a:wavAudioFile r:embed="rId8" name="M1_2_1.WAV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M1_23885.WAV">
            <a:hlinkClick r:id="" action="ppaction://media"/>
          </p:cNvPr>
          <p:cNvPicPr>
            <a:picLocks noRot="1" noChangeAspect="1" noChangeArrowheads="1"/>
          </p:cNvPicPr>
          <p:nvPr>
            <a:wavAudioFile r:embed="rId10" name="M1_2_2.WAV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2" name="M1_23886.WAV">
            <a:hlinkClick r:id="" action="ppaction://media"/>
          </p:cNvPr>
          <p:cNvPicPr>
            <a:picLocks noRot="1" noChangeAspect="1" noChangeArrowheads="1"/>
          </p:cNvPicPr>
          <p:nvPr>
            <a:wavAudioFile r:embed="rId11" name="M1_2_3.WAV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3" name="M1_23897.WAV">
            <a:hlinkClick r:id="" action="ppaction://media"/>
          </p:cNvPr>
          <p:cNvPicPr>
            <a:picLocks noRot="1" noChangeAspect="1" noChangeArrowheads="1"/>
          </p:cNvPicPr>
          <p:nvPr>
            <a:wavAudioFile r:embed="rId12" name="M1_2_4.WAV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6300788" y="6248083"/>
            <a:ext cx="2843212" cy="579437"/>
          </a:xfrm>
          <a:prstGeom prst="rect">
            <a:avLst/>
          </a:prstGeom>
          <a:solidFill>
            <a:schemeClr val="accent5">
              <a:lumMod val="9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声  调  学  习</a:t>
            </a:r>
            <a:endParaRPr lang="zh-CN" sz="3200" b="1">
              <a:solidFill>
                <a:srgbClr val="9933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56" fill="hold"/>
                                        <p:tgtEl>
                                          <p:spTgt spid="286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99" fill="hold"/>
                                        <p:tgtEl>
                                          <p:spTgt spid="286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370" fill="hold"/>
                                        <p:tgtEl>
                                          <p:spTgt spid="286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486" fill="hold"/>
                                        <p:tgtEl>
                                          <p:spTgt spid="286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00213"/>
            <a:ext cx="9144000" cy="5157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33" name="Picture 29" descr="u=2076821429,3638986026&amp;fm=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238" y="5734050"/>
            <a:ext cx="1079500" cy="812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2" name="Group 11"/>
          <p:cNvGrpSpPr/>
          <p:nvPr/>
        </p:nvGrpSpPr>
        <p:grpSpPr>
          <a:xfrm>
            <a:off x="2843213" y="476250"/>
            <a:ext cx="601662" cy="1063625"/>
            <a:chOff x="3792" y="576"/>
            <a:chExt cx="288" cy="624"/>
          </a:xfrm>
        </p:grpSpPr>
        <p:grpSp>
          <p:nvGrpSpPr>
            <p:cNvPr id="22555" name="Group 12"/>
            <p:cNvGrpSpPr/>
            <p:nvPr/>
          </p:nvGrpSpPr>
          <p:grpSpPr>
            <a:xfrm>
              <a:off x="3792" y="864"/>
              <a:ext cx="288" cy="336"/>
              <a:chOff x="1872" y="528"/>
              <a:chExt cx="288" cy="336"/>
            </a:xfrm>
          </p:grpSpPr>
          <p:sp>
            <p:nvSpPr>
              <p:cNvPr id="22557" name="Oval 13"/>
              <p:cNvSpPr/>
              <p:nvPr/>
            </p:nvSpPr>
            <p:spPr>
              <a:xfrm>
                <a:off x="1872" y="528"/>
                <a:ext cx="288" cy="336"/>
              </a:xfrm>
              <a:prstGeom prst="ellipse">
                <a:avLst/>
              </a:prstGeom>
              <a:solidFill>
                <a:schemeClr val="bg1"/>
              </a:solidFill>
              <a:ln w="76200" cap="flat" cmpd="sng">
                <a:solidFill>
                  <a:srgbClr val="00CC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8" name="Line 14"/>
              <p:cNvSpPr/>
              <p:nvPr/>
            </p:nvSpPr>
            <p:spPr>
              <a:xfrm>
                <a:off x="2160" y="528"/>
                <a:ext cx="0" cy="336"/>
              </a:xfrm>
              <a:prstGeom prst="line">
                <a:avLst/>
              </a:prstGeom>
              <a:ln w="76200" cap="flat" cmpd="sng">
                <a:solidFill>
                  <a:srgbClr val="00CC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2556" name="Line 15"/>
            <p:cNvSpPr/>
            <p:nvPr/>
          </p:nvSpPr>
          <p:spPr>
            <a:xfrm flipV="1">
              <a:off x="3888" y="576"/>
              <a:ext cx="192" cy="144"/>
            </a:xfrm>
            <a:prstGeom prst="line">
              <a:avLst/>
            </a:prstGeom>
            <a:ln w="76200" cap="flat" cmpd="sng">
              <a:solidFill>
                <a:srgbClr val="00CC00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21537" name="Picture 33" descr="u=3598064816,4244653323&amp;fm=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5661025"/>
            <a:ext cx="8636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35" name="Picture 31" descr="u=2552761693,3761266582&amp;fm=3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4750" y="5613400"/>
            <a:ext cx="1008063" cy="793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5" name="Group 23"/>
          <p:cNvGrpSpPr/>
          <p:nvPr/>
        </p:nvGrpSpPr>
        <p:grpSpPr>
          <a:xfrm>
            <a:off x="7596188" y="549275"/>
            <a:ext cx="673100" cy="990600"/>
            <a:chOff x="1200" y="2544"/>
            <a:chExt cx="288" cy="624"/>
          </a:xfrm>
        </p:grpSpPr>
        <p:grpSp>
          <p:nvGrpSpPr>
            <p:cNvPr id="22551" name="Group 24"/>
            <p:cNvGrpSpPr/>
            <p:nvPr/>
          </p:nvGrpSpPr>
          <p:grpSpPr>
            <a:xfrm>
              <a:off x="1200" y="2832"/>
              <a:ext cx="288" cy="336"/>
              <a:chOff x="1872" y="528"/>
              <a:chExt cx="288" cy="336"/>
            </a:xfrm>
          </p:grpSpPr>
          <p:sp>
            <p:nvSpPr>
              <p:cNvPr id="22553" name="Oval 25"/>
              <p:cNvSpPr/>
              <p:nvPr/>
            </p:nvSpPr>
            <p:spPr>
              <a:xfrm>
                <a:off x="1872" y="528"/>
                <a:ext cx="288" cy="336"/>
              </a:xfrm>
              <a:prstGeom prst="ellipse">
                <a:avLst/>
              </a:prstGeom>
              <a:solidFill>
                <a:schemeClr val="bg1"/>
              </a:solidFill>
              <a:ln w="762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4" name="Line 26"/>
              <p:cNvSpPr/>
              <p:nvPr/>
            </p:nvSpPr>
            <p:spPr>
              <a:xfrm>
                <a:off x="2160" y="528"/>
                <a:ext cx="0" cy="336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2552" name="Line 27"/>
            <p:cNvSpPr/>
            <p:nvPr/>
          </p:nvSpPr>
          <p:spPr>
            <a:xfrm>
              <a:off x="1248" y="2544"/>
              <a:ext cx="144" cy="144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2536" name="Group 6"/>
          <p:cNvGrpSpPr/>
          <p:nvPr/>
        </p:nvGrpSpPr>
        <p:grpSpPr>
          <a:xfrm>
            <a:off x="755650" y="620713"/>
            <a:ext cx="576263" cy="936625"/>
            <a:chOff x="1200" y="672"/>
            <a:chExt cx="288" cy="528"/>
          </a:xfrm>
        </p:grpSpPr>
        <p:grpSp>
          <p:nvGrpSpPr>
            <p:cNvPr id="22547" name="Group 7"/>
            <p:cNvGrpSpPr/>
            <p:nvPr/>
          </p:nvGrpSpPr>
          <p:grpSpPr>
            <a:xfrm>
              <a:off x="1200" y="864"/>
              <a:ext cx="288" cy="336"/>
              <a:chOff x="1872" y="528"/>
              <a:chExt cx="288" cy="336"/>
            </a:xfrm>
          </p:grpSpPr>
          <p:sp>
            <p:nvSpPr>
              <p:cNvPr id="22549" name="Oval 8"/>
              <p:cNvSpPr/>
              <p:nvPr/>
            </p:nvSpPr>
            <p:spPr>
              <a:xfrm>
                <a:off x="1872" y="528"/>
                <a:ext cx="288" cy="336"/>
              </a:xfrm>
              <a:prstGeom prst="ellipse">
                <a:avLst/>
              </a:prstGeom>
              <a:solidFill>
                <a:schemeClr val="bg1"/>
              </a:solidFill>
              <a:ln w="762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0" name="Line 9"/>
              <p:cNvSpPr/>
              <p:nvPr/>
            </p:nvSpPr>
            <p:spPr>
              <a:xfrm>
                <a:off x="2160" y="528"/>
                <a:ext cx="0" cy="336"/>
              </a:xfrm>
              <a:prstGeom prst="line">
                <a:avLst/>
              </a:prstGeom>
              <a:ln w="762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2548" name="Line 10"/>
            <p:cNvSpPr/>
            <p:nvPr/>
          </p:nvSpPr>
          <p:spPr>
            <a:xfrm>
              <a:off x="1200" y="672"/>
              <a:ext cx="288" cy="0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21539" name="Picture 35" descr="u=2705676070,2643019037&amp;fm=3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4163" y="5516563"/>
            <a:ext cx="935037" cy="8112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8" name="Group 16"/>
          <p:cNvGrpSpPr/>
          <p:nvPr/>
        </p:nvGrpSpPr>
        <p:grpSpPr>
          <a:xfrm>
            <a:off x="5219700" y="549275"/>
            <a:ext cx="601663" cy="1008063"/>
            <a:chOff x="2112" y="1536"/>
            <a:chExt cx="288" cy="624"/>
          </a:xfrm>
        </p:grpSpPr>
        <p:grpSp>
          <p:nvGrpSpPr>
            <p:cNvPr id="22541" name="Group 17"/>
            <p:cNvGrpSpPr/>
            <p:nvPr/>
          </p:nvGrpSpPr>
          <p:grpSpPr>
            <a:xfrm>
              <a:off x="2112" y="1824"/>
              <a:ext cx="288" cy="336"/>
              <a:chOff x="1872" y="528"/>
              <a:chExt cx="288" cy="336"/>
            </a:xfrm>
          </p:grpSpPr>
          <p:sp>
            <p:nvSpPr>
              <p:cNvPr id="22545" name="Oval 18"/>
              <p:cNvSpPr/>
              <p:nvPr/>
            </p:nvSpPr>
            <p:spPr>
              <a:xfrm>
                <a:off x="1872" y="528"/>
                <a:ext cx="288" cy="336"/>
              </a:xfrm>
              <a:prstGeom prst="ellipse">
                <a:avLst/>
              </a:prstGeom>
              <a:solidFill>
                <a:schemeClr val="bg1"/>
              </a:solidFill>
              <a:ln w="762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6" name="Line 19"/>
              <p:cNvSpPr/>
              <p:nvPr/>
            </p:nvSpPr>
            <p:spPr>
              <a:xfrm>
                <a:off x="2160" y="528"/>
                <a:ext cx="0" cy="336"/>
              </a:xfrm>
              <a:prstGeom prst="line">
                <a:avLst/>
              </a:prstGeom>
              <a:ln w="762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2542" name="Group 20"/>
            <p:cNvGrpSpPr/>
            <p:nvPr/>
          </p:nvGrpSpPr>
          <p:grpSpPr>
            <a:xfrm>
              <a:off x="2112" y="1536"/>
              <a:ext cx="288" cy="144"/>
              <a:chOff x="2880" y="480"/>
              <a:chExt cx="288" cy="144"/>
            </a:xfrm>
          </p:grpSpPr>
          <p:sp>
            <p:nvSpPr>
              <p:cNvPr id="22543" name="Line 21"/>
              <p:cNvSpPr/>
              <p:nvPr/>
            </p:nvSpPr>
            <p:spPr>
              <a:xfrm>
                <a:off x="2880" y="480"/>
                <a:ext cx="144" cy="144"/>
              </a:xfrm>
              <a:prstGeom prst="line">
                <a:avLst/>
              </a:prstGeom>
              <a:ln w="762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4" name="Line 22"/>
              <p:cNvSpPr/>
              <p:nvPr/>
            </p:nvSpPr>
            <p:spPr>
              <a:xfrm flipV="1">
                <a:off x="3024" y="480"/>
                <a:ext cx="144" cy="144"/>
              </a:xfrm>
              <a:prstGeom prst="line">
                <a:avLst/>
              </a:prstGeom>
              <a:ln w="762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22539" name="灯片编号占位符 30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2540" name="页脚占位符 31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6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0.04116 L 1.38778E-17 -0.291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78035E-7 L 0.00399 -0.2793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-1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25434E-6 L -0.01163 -0.2686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1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-1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27746E-6 L -0.00781 -0.270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5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1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57" descr="dde9c38efc93d857b11bba7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Rectangle 3"/>
          <p:cNvSpPr/>
          <p:nvPr/>
        </p:nvSpPr>
        <p:spPr>
          <a:xfrm>
            <a:off x="5867400" y="762000"/>
            <a:ext cx="762000" cy="1447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1258888" y="3429000"/>
            <a:ext cx="747712" cy="1433513"/>
            <a:chOff x="2832" y="434"/>
            <a:chExt cx="471" cy="903"/>
          </a:xfrm>
        </p:grpSpPr>
        <p:sp>
          <p:nvSpPr>
            <p:cNvPr id="24594" name="Rectangle 28"/>
            <p:cNvSpPr/>
            <p:nvPr/>
          </p:nvSpPr>
          <p:spPr>
            <a:xfrm>
              <a:off x="2832" y="434"/>
              <a:ext cx="471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l"/>
              <a:r>
                <a:rPr lang="en-US" altLang="zh-CN" sz="8800" b="1" dirty="0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ē</a:t>
              </a:r>
              <a:endParaRPr lang="en-US" altLang="zh-CN" sz="88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24595" name="Group 29"/>
            <p:cNvGrpSpPr/>
            <p:nvPr/>
          </p:nvGrpSpPr>
          <p:grpSpPr>
            <a:xfrm>
              <a:off x="2928" y="576"/>
              <a:ext cx="288" cy="144"/>
              <a:chOff x="2880" y="480"/>
              <a:chExt cx="288" cy="144"/>
            </a:xfrm>
          </p:grpSpPr>
          <p:sp>
            <p:nvSpPr>
              <p:cNvPr id="24596" name="Line 30"/>
              <p:cNvSpPr/>
              <p:nvPr/>
            </p:nvSpPr>
            <p:spPr>
              <a:xfrm>
                <a:off x="2880" y="480"/>
                <a:ext cx="144" cy="144"/>
              </a:xfrm>
              <a:prstGeom prst="line">
                <a:avLst/>
              </a:prstGeom>
              <a:ln w="76200">
                <a:noFill/>
              </a:ln>
            </p:spPr>
          </p:sp>
          <p:sp>
            <p:nvSpPr>
              <p:cNvPr id="24597" name="Line 31"/>
              <p:cNvSpPr/>
              <p:nvPr/>
            </p:nvSpPr>
            <p:spPr>
              <a:xfrm flipV="1">
                <a:off x="3024" y="480"/>
                <a:ext cx="144" cy="144"/>
              </a:xfrm>
              <a:prstGeom prst="line">
                <a:avLst/>
              </a:prstGeom>
              <a:ln w="76200">
                <a:noFill/>
              </a:ln>
            </p:spPr>
          </p:sp>
        </p:grpSp>
      </p:grpSp>
      <p:pic>
        <p:nvPicPr>
          <p:cNvPr id="3131" name="Picture 59" descr="u=3564802682,2919365918&amp;fm=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4724400"/>
            <a:ext cx="1323975" cy="1323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Group 52"/>
          <p:cNvGrpSpPr/>
          <p:nvPr/>
        </p:nvGrpSpPr>
        <p:grpSpPr>
          <a:xfrm>
            <a:off x="7235825" y="3500438"/>
            <a:ext cx="679450" cy="1433512"/>
            <a:chOff x="3792" y="2496"/>
            <a:chExt cx="428" cy="903"/>
          </a:xfrm>
        </p:grpSpPr>
        <p:sp>
          <p:nvSpPr>
            <p:cNvPr id="24592" name="Rectangle 53"/>
            <p:cNvSpPr/>
            <p:nvPr/>
          </p:nvSpPr>
          <p:spPr>
            <a:xfrm>
              <a:off x="3792" y="2496"/>
              <a:ext cx="428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l"/>
              <a:r>
                <a:rPr lang="en-US" altLang="zh-CN" sz="8800" b="1" dirty="0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è</a:t>
              </a:r>
              <a:endParaRPr lang="en-US" altLang="zh-CN" sz="88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4593" name="Line 54"/>
            <p:cNvSpPr/>
            <p:nvPr/>
          </p:nvSpPr>
          <p:spPr>
            <a:xfrm>
              <a:off x="3936" y="2544"/>
              <a:ext cx="144" cy="144"/>
            </a:xfrm>
            <a:prstGeom prst="line">
              <a:avLst/>
            </a:prstGeom>
            <a:ln w="76200">
              <a:noFill/>
            </a:ln>
          </p:spPr>
        </p:sp>
      </p:grpSp>
      <p:grpSp>
        <p:nvGrpSpPr>
          <p:cNvPr id="5" name="Group 13"/>
          <p:cNvGrpSpPr/>
          <p:nvPr/>
        </p:nvGrpSpPr>
        <p:grpSpPr>
          <a:xfrm>
            <a:off x="5292725" y="3500438"/>
            <a:ext cx="742950" cy="1433512"/>
            <a:chOff x="2880" y="1394"/>
            <a:chExt cx="468" cy="903"/>
          </a:xfrm>
        </p:grpSpPr>
        <p:sp>
          <p:nvSpPr>
            <p:cNvPr id="24590" name="Rectangle 14"/>
            <p:cNvSpPr/>
            <p:nvPr/>
          </p:nvSpPr>
          <p:spPr>
            <a:xfrm>
              <a:off x="2880" y="1394"/>
              <a:ext cx="468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/>
              <a:r>
                <a:rPr lang="en-US" altLang="zh-CN" sz="8800" b="1" dirty="0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ě</a:t>
              </a:r>
              <a:endParaRPr lang="en-US" altLang="zh-CN" sz="88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4591" name="Line 15"/>
            <p:cNvSpPr/>
            <p:nvPr/>
          </p:nvSpPr>
          <p:spPr>
            <a:xfrm>
              <a:off x="2976" y="1632"/>
              <a:ext cx="288" cy="0"/>
            </a:xfrm>
            <a:prstGeom prst="line">
              <a:avLst/>
            </a:prstGeom>
            <a:ln w="76200">
              <a:noFill/>
            </a:ln>
          </p:spPr>
        </p:sp>
      </p:grpSp>
      <p:pic>
        <p:nvPicPr>
          <p:cNvPr id="3132" name="Picture 60" descr="u=3564802682,2919365918&amp;fm=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238" y="4724400"/>
            <a:ext cx="132397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33" name="Picture 61" descr="u=3564802682,2919365918&amp;fm=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4797425"/>
            <a:ext cx="1323975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34" name="Picture 62" descr="u=3564802682,2919365918&amp;fm=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050" y="4797425"/>
            <a:ext cx="1323975" cy="132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35" name="Text Box 63"/>
          <p:cNvSpPr txBox="1"/>
          <p:nvPr/>
        </p:nvSpPr>
        <p:spPr>
          <a:xfrm>
            <a:off x="3276600" y="3573463"/>
            <a:ext cx="6477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80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é</a:t>
            </a:r>
            <a:endParaRPr lang="en-US" altLang="zh-CN" sz="8000" dirty="0">
              <a:solidFill>
                <a:srgbClr val="FF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88" name="灯片编号占位符 21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4589" name="页脚占位符 22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0" dur="2000" fill="hold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8" dur="2000" fill="hold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26" dur="2000" fill="hold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34" dur="2000" fill="hold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Group 6"/>
          <p:cNvGrpSpPr/>
          <p:nvPr/>
        </p:nvGrpSpPr>
        <p:grpSpPr>
          <a:xfrm>
            <a:off x="3492500" y="3284538"/>
            <a:ext cx="719138" cy="1433512"/>
            <a:chOff x="3696" y="1440"/>
            <a:chExt cx="576" cy="1169"/>
          </a:xfrm>
        </p:grpSpPr>
        <p:sp>
          <p:nvSpPr>
            <p:cNvPr id="23575" name="Rectangle 7"/>
            <p:cNvSpPr/>
            <p:nvPr/>
          </p:nvSpPr>
          <p:spPr>
            <a:xfrm>
              <a:off x="3696" y="1440"/>
              <a:ext cx="576" cy="1169"/>
            </a:xfrm>
            <a:prstGeom prst="rect">
              <a:avLst/>
            </a:prstGeom>
            <a:solidFill>
              <a:srgbClr val="FBEAA3"/>
            </a:solidFill>
            <a:ln w="9525">
              <a:noFill/>
            </a:ln>
          </p:spPr>
          <p:txBody>
            <a:bodyPr>
              <a:spAutoFit/>
            </a:bodyPr>
            <a:p>
              <a:pPr algn="l"/>
              <a:r>
                <a:rPr lang="en-US" altLang="zh-CN" sz="8800" dirty="0">
                  <a:solidFill>
                    <a:srgbClr val="FF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ó</a:t>
              </a:r>
              <a:endParaRPr lang="en-US" altLang="zh-CN" sz="88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76" name="Line 8"/>
            <p:cNvSpPr/>
            <p:nvPr/>
          </p:nvSpPr>
          <p:spPr>
            <a:xfrm>
              <a:off x="3840" y="1536"/>
              <a:ext cx="144" cy="144"/>
            </a:xfrm>
            <a:prstGeom prst="line">
              <a:avLst/>
            </a:prstGeom>
            <a:ln w="76200">
              <a:noFill/>
            </a:ln>
          </p:spPr>
        </p:sp>
      </p:grpSp>
      <p:grpSp>
        <p:nvGrpSpPr>
          <p:cNvPr id="3" name="Group 14"/>
          <p:cNvGrpSpPr/>
          <p:nvPr/>
        </p:nvGrpSpPr>
        <p:grpSpPr>
          <a:xfrm>
            <a:off x="8027988" y="3284538"/>
            <a:ext cx="719137" cy="1433512"/>
            <a:chOff x="2064" y="2434"/>
            <a:chExt cx="500" cy="995"/>
          </a:xfrm>
        </p:grpSpPr>
        <p:sp>
          <p:nvSpPr>
            <p:cNvPr id="23573" name="Rectangle 15"/>
            <p:cNvSpPr/>
            <p:nvPr/>
          </p:nvSpPr>
          <p:spPr>
            <a:xfrm>
              <a:off x="2064" y="2434"/>
              <a:ext cx="500" cy="995"/>
            </a:xfrm>
            <a:prstGeom prst="rect">
              <a:avLst/>
            </a:prstGeom>
            <a:solidFill>
              <a:srgbClr val="FBEAA3"/>
            </a:solidFill>
            <a:ln w="9525">
              <a:noFill/>
            </a:ln>
          </p:spPr>
          <p:txBody>
            <a:bodyPr>
              <a:spAutoFit/>
            </a:bodyPr>
            <a:p>
              <a:pPr algn="l"/>
              <a:r>
                <a:rPr lang="en-US" altLang="zh-CN" sz="8800" b="1" dirty="0">
                  <a:solidFill>
                    <a:srgbClr val="FF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ò</a:t>
              </a:r>
              <a:endParaRPr lang="en-US" altLang="zh-CN" sz="88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574" name="Line 16"/>
            <p:cNvSpPr/>
            <p:nvPr/>
          </p:nvSpPr>
          <p:spPr>
            <a:xfrm>
              <a:off x="2160" y="2736"/>
              <a:ext cx="288" cy="0"/>
            </a:xfrm>
            <a:prstGeom prst="line">
              <a:avLst/>
            </a:prstGeom>
            <a:ln w="76200">
              <a:noFill/>
            </a:ln>
          </p:spPr>
        </p:sp>
      </p:grpSp>
      <p:grpSp>
        <p:nvGrpSpPr>
          <p:cNvPr id="4" name="Group 17"/>
          <p:cNvGrpSpPr/>
          <p:nvPr/>
        </p:nvGrpSpPr>
        <p:grpSpPr>
          <a:xfrm>
            <a:off x="1116013" y="3213100"/>
            <a:ext cx="747712" cy="1433513"/>
            <a:chOff x="1968" y="434"/>
            <a:chExt cx="471" cy="903"/>
          </a:xfrm>
        </p:grpSpPr>
        <p:sp>
          <p:nvSpPr>
            <p:cNvPr id="23571" name="Text Box 18"/>
            <p:cNvSpPr txBox="1"/>
            <p:nvPr/>
          </p:nvSpPr>
          <p:spPr>
            <a:xfrm>
              <a:off x="1968" y="434"/>
              <a:ext cx="471" cy="903"/>
            </a:xfrm>
            <a:prstGeom prst="rect">
              <a:avLst/>
            </a:prstGeom>
            <a:solidFill>
              <a:srgbClr val="FF3300"/>
            </a:solidFill>
            <a:ln w="9525">
              <a:noFill/>
            </a:ln>
          </p:spPr>
          <p:txBody>
            <a:bodyPr wrap="none">
              <a:spAutoFit/>
            </a:bodyPr>
            <a:p>
              <a:pPr algn="l"/>
              <a:r>
                <a:rPr lang="en-US" altLang="zh-CN" sz="8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ō</a:t>
              </a:r>
              <a:endParaRPr lang="en-US" altLang="zh-CN" sz="8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72" name="Line 19"/>
            <p:cNvSpPr/>
            <p:nvPr/>
          </p:nvSpPr>
          <p:spPr>
            <a:xfrm flipV="1">
              <a:off x="2160" y="576"/>
              <a:ext cx="192" cy="144"/>
            </a:xfrm>
            <a:prstGeom prst="line">
              <a:avLst/>
            </a:prstGeom>
            <a:ln w="76200">
              <a:noFill/>
            </a:ln>
          </p:spPr>
        </p:sp>
      </p:grpSp>
      <p:pic>
        <p:nvPicPr>
          <p:cNvPr id="17429" name="Picture 21" descr="U153P115T41D59881F757DT200505301711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54451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Picture 27" descr="u=574907698,4041113280&amp;fm=0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575" y="4797425"/>
            <a:ext cx="1296988" cy="169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48" name="Picture 40" descr="U153P115T41D59881F757DT200505301711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54451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34"/>
          <p:cNvGrpSpPr/>
          <p:nvPr/>
        </p:nvGrpSpPr>
        <p:grpSpPr>
          <a:xfrm>
            <a:off x="5795963" y="3284538"/>
            <a:ext cx="719137" cy="1433512"/>
            <a:chOff x="3696" y="1440"/>
            <a:chExt cx="576" cy="1169"/>
          </a:xfrm>
        </p:grpSpPr>
        <p:sp>
          <p:nvSpPr>
            <p:cNvPr id="23569" name="Rectangle 35"/>
            <p:cNvSpPr/>
            <p:nvPr/>
          </p:nvSpPr>
          <p:spPr>
            <a:xfrm>
              <a:off x="3696" y="1440"/>
              <a:ext cx="576" cy="1169"/>
            </a:xfrm>
            <a:prstGeom prst="rect">
              <a:avLst/>
            </a:prstGeom>
            <a:solidFill>
              <a:srgbClr val="FF00FF"/>
            </a:solidFill>
            <a:ln w="9525">
              <a:noFill/>
            </a:ln>
          </p:spPr>
          <p:txBody>
            <a:bodyPr>
              <a:spAutoFit/>
            </a:bodyPr>
            <a:p>
              <a:pPr algn="l"/>
              <a:r>
                <a:rPr lang="en-US" altLang="zh-CN" sz="8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ǒ</a:t>
              </a:r>
              <a:endParaRPr lang="en-US" altLang="zh-CN" sz="8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70" name="Line 36"/>
            <p:cNvSpPr/>
            <p:nvPr/>
          </p:nvSpPr>
          <p:spPr>
            <a:xfrm>
              <a:off x="3840" y="1536"/>
              <a:ext cx="144" cy="144"/>
            </a:xfrm>
            <a:prstGeom prst="line">
              <a:avLst/>
            </a:prstGeom>
            <a:ln w="76200">
              <a:noFill/>
            </a:ln>
          </p:spPr>
        </p:sp>
      </p:grpSp>
      <p:pic>
        <p:nvPicPr>
          <p:cNvPr id="17450" name="Picture 42" descr="U153P115T41D59881F757DT200505301711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550" y="54451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51" name="Picture 43" descr="U153P115T41D59881F757DT200505301711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0" y="5373688"/>
            <a:ext cx="790575" cy="79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4" name="Picture 23" descr="u=574907698,4041113280&amp;fm=0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3" y="4868863"/>
            <a:ext cx="1295400" cy="1693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5" name="Picture 28" descr="u=574907698,4041113280&amp;fm=0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625" y="4868863"/>
            <a:ext cx="1295400" cy="1693862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</p:pic>
      <p:pic>
        <p:nvPicPr>
          <p:cNvPr id="23566" name="Picture 29" descr="u=574907698,4041113280&amp;fm=0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650" y="4868863"/>
            <a:ext cx="1187450" cy="1693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7" name="灯片编号占位符 24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3568" name="页脚占位符 25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16185E-6 L -0.09826 0.0053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7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16185E-6 L -0.09843 0.0159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0" y="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21387E-6 L -0.09826 0.0157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4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0" y="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16185E-6 L -0.09844 0.0053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7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539750" y="333375"/>
            <a:ext cx="223202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练   习</a:t>
            </a:r>
            <a:endParaRPr lang="zh-CN" sz="4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692275" y="1557338"/>
            <a:ext cx="6408738" cy="452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3600" b="1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sz="3600" b="1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、顺序读，变序读。</a:t>
            </a:r>
            <a:endParaRPr lang="zh-CN" sz="3600" b="1" dirty="0">
              <a:solidFill>
                <a:srgbClr val="33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zh-CN" sz="3600" b="1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sz="3600" b="1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、二、三、声对比读。</a:t>
            </a:r>
            <a:endParaRPr lang="zh-CN" sz="3600" b="1" dirty="0">
              <a:solidFill>
                <a:srgbClr val="33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endParaRPr lang="zh-CN" sz="3600" b="1" dirty="0">
              <a:solidFill>
                <a:srgbClr val="33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endParaRPr lang="zh-CN" sz="3600" dirty="0">
              <a:solidFill>
                <a:srgbClr val="336600"/>
              </a:solidFill>
            </a:endParaRPr>
          </a:p>
          <a:p>
            <a:pPr algn="l">
              <a:spcBef>
                <a:spcPct val="50000"/>
              </a:spcBef>
            </a:pPr>
            <a:r>
              <a:rPr lang="zh-CN" altLang="zh-CN" sz="3600" b="1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sz="3600" b="1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、联系日常生活，用带调的</a:t>
            </a:r>
            <a:r>
              <a:rPr lang="zh-CN" altLang="zh-CN" sz="3600" b="1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sz="3600" b="1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3600" b="1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zh-CN" sz="3600" b="1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3600" b="1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sz="3600" b="1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</a:t>
            </a:r>
            <a:r>
              <a:rPr lang="zh-CN" sz="3600" b="1" dirty="0" smtClean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3600" b="1" dirty="0" smtClean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sz="3600" b="1" dirty="0">
              <a:solidFill>
                <a:srgbClr val="33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9700" name="Picture 4" descr="G01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34400" y="6248400"/>
            <a:ext cx="609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29701" name="Group 5"/>
          <p:cNvGrpSpPr/>
          <p:nvPr/>
        </p:nvGrpSpPr>
        <p:grpSpPr bwMode="auto">
          <a:xfrm>
            <a:off x="900113" y="3284538"/>
            <a:ext cx="1906587" cy="792162"/>
            <a:chOff x="0" y="0"/>
            <a:chExt cx="1201" cy="499"/>
          </a:xfrm>
        </p:grpSpPr>
        <p:pic>
          <p:nvPicPr>
            <p:cNvPr id="29702" name="Picture 6" descr="a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449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3" name="Picture 7" descr="a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71" y="0"/>
              <a:ext cx="430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4" name="Line 8"/>
            <p:cNvSpPr>
              <a:spLocks noChangeShapeType="1"/>
            </p:cNvSpPr>
            <p:nvPr/>
          </p:nvSpPr>
          <p:spPr bwMode="auto">
            <a:xfrm>
              <a:off x="409" y="272"/>
              <a:ext cx="362" cy="0"/>
            </a:xfrm>
            <a:prstGeom prst="line">
              <a:avLst/>
            </a:prstGeom>
            <a:noFill/>
            <a:ln w="76200" cmpd="sng">
              <a:solidFill>
                <a:srgbClr val="3366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05" name="Group 9"/>
          <p:cNvGrpSpPr/>
          <p:nvPr/>
        </p:nvGrpSpPr>
        <p:grpSpPr bwMode="auto">
          <a:xfrm>
            <a:off x="3419475" y="3284538"/>
            <a:ext cx="1943100" cy="719137"/>
            <a:chOff x="0" y="0"/>
            <a:chExt cx="1224" cy="453"/>
          </a:xfrm>
        </p:grpSpPr>
        <p:pic>
          <p:nvPicPr>
            <p:cNvPr id="29706" name="Picture 10" descr="o2"/>
            <p:cNvPicPr preferRelativeResize="0"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0"/>
              <a:ext cx="453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7" name="Picture 11" descr="o3"/>
            <p:cNvPicPr preferRelativeResize="0"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771" y="0"/>
              <a:ext cx="453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8" name="Line 12"/>
            <p:cNvSpPr>
              <a:spLocks noChangeShapeType="1"/>
            </p:cNvSpPr>
            <p:nvPr/>
          </p:nvSpPr>
          <p:spPr bwMode="auto">
            <a:xfrm>
              <a:off x="408" y="272"/>
              <a:ext cx="362" cy="0"/>
            </a:xfrm>
            <a:prstGeom prst="line">
              <a:avLst/>
            </a:prstGeom>
            <a:noFill/>
            <a:ln w="76200" cmpd="sng">
              <a:solidFill>
                <a:srgbClr val="3366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09" name="Group 13"/>
          <p:cNvGrpSpPr/>
          <p:nvPr/>
        </p:nvGrpSpPr>
        <p:grpSpPr bwMode="auto">
          <a:xfrm>
            <a:off x="6084888" y="3284538"/>
            <a:ext cx="1943100" cy="719137"/>
            <a:chOff x="0" y="0"/>
            <a:chExt cx="1224" cy="453"/>
          </a:xfrm>
        </p:grpSpPr>
        <p:pic>
          <p:nvPicPr>
            <p:cNvPr id="29710" name="Picture 14" descr="e3"/>
            <p:cNvPicPr preferRelativeResize="0"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71" y="0"/>
              <a:ext cx="453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1" name="Picture 15" descr="e2"/>
            <p:cNvPicPr preferRelativeResize="0"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0"/>
              <a:ext cx="453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2" name="Line 16"/>
            <p:cNvSpPr>
              <a:spLocks noChangeShapeType="1"/>
            </p:cNvSpPr>
            <p:nvPr/>
          </p:nvSpPr>
          <p:spPr bwMode="auto">
            <a:xfrm>
              <a:off x="408" y="272"/>
              <a:ext cx="362" cy="0"/>
            </a:xfrm>
            <a:prstGeom prst="line">
              <a:avLst/>
            </a:prstGeom>
            <a:noFill/>
            <a:ln w="76200" cmpd="sng">
              <a:solidFill>
                <a:srgbClr val="3366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265" y="1363345"/>
            <a:ext cx="3624580" cy="4600575"/>
          </a:xfrm>
          <a:prstGeom prst="rect">
            <a:avLst/>
          </a:prstGeom>
        </p:spPr>
      </p:pic>
      <p:sp>
        <p:nvSpPr>
          <p:cNvPr id="7" name="Text Box 15"/>
          <p:cNvSpPr txBox="1"/>
          <p:nvPr/>
        </p:nvSpPr>
        <p:spPr>
          <a:xfrm>
            <a:off x="5222240" y="950595"/>
            <a:ext cx="31724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图上小女孩的头是什么形状的？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她头后边梳着什么样的小辫子？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小女孩在干什么？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80025" y="243840"/>
            <a:ext cx="170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b="1"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想一想</a:t>
            </a:r>
            <a:endParaRPr lang="zh-CN" altLang="en-US" b="1">
              <a:blipFill>
                <a:blip r:embed="rId3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zoom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72235"/>
            <a:ext cx="3624580" cy="4600575"/>
          </a:xfrm>
          <a:prstGeom prst="rect">
            <a:avLst/>
          </a:prstGeom>
        </p:spPr>
      </p:pic>
      <p:sp>
        <p:nvSpPr>
          <p:cNvPr id="9" name="Text Box 3"/>
          <p:cNvSpPr txBox="1"/>
          <p:nvPr/>
        </p:nvSpPr>
        <p:spPr>
          <a:xfrm>
            <a:off x="3672205" y="2505710"/>
            <a:ext cx="39604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圆圆的脸蛋羊角辫</a:t>
            </a:r>
            <a:r>
              <a:rPr lang="en-US" altLang="zh-CN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张大嘴巴</a:t>
            </a:r>
            <a:r>
              <a:rPr lang="en-US" altLang="zh-CN" sz="6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ɑɑɑ</a:t>
            </a:r>
            <a:r>
              <a:rPr lang="zh-CN" altLang="en-US" sz="6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6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 Box 15"/>
          <p:cNvSpPr txBox="1"/>
          <p:nvPr/>
        </p:nvSpPr>
        <p:spPr>
          <a:xfrm>
            <a:off x="797243" y="1704340"/>
            <a:ext cx="31797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图上画了什么？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188913" y="2561908"/>
            <a:ext cx="4395787" cy="2334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一只大公鸡，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早晨</a:t>
            </a:r>
            <a:r>
              <a:rPr lang="en-US" altLang="zh-CN" sz="5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 o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叫，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叫我早起上学校。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9355" y="1630680"/>
            <a:ext cx="3756025" cy="24530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2155" y="751840"/>
            <a:ext cx="170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b="1"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想一想</a:t>
            </a:r>
            <a:endParaRPr lang="zh-CN" altLang="en-US" b="1">
              <a:blipFill>
                <a:blip r:embed="rId3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zoom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 Box 15"/>
          <p:cNvSpPr txBox="1"/>
          <p:nvPr/>
        </p:nvSpPr>
        <p:spPr>
          <a:xfrm>
            <a:off x="797243" y="1704340"/>
            <a:ext cx="31797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图上画了什么？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188913" y="2561908"/>
            <a:ext cx="4395787" cy="14198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清清小河一只鹅，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水中倒影ｅｅｅ。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2155" y="751840"/>
            <a:ext cx="170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b="1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想一想</a:t>
            </a:r>
            <a:endParaRPr lang="zh-CN" altLang="en-US" b="1">
              <a:blipFill>
                <a:blip r:embed="rId2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0" y="1710055"/>
            <a:ext cx="3469640" cy="3124200"/>
          </a:xfrm>
          <a:prstGeom prst="rect">
            <a:avLst/>
          </a:prstGeom>
        </p:spPr>
      </p:pic>
    </p:spTree>
  </p:cSld>
  <p:clrMapOvr>
    <a:masterClrMapping/>
  </p:clrMapOvr>
  <p:transition>
    <p:zoom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5299" name="Text Box 3"/>
          <p:cNvSpPr txBox="1"/>
          <p:nvPr/>
        </p:nvSpPr>
        <p:spPr>
          <a:xfrm>
            <a:off x="2133283" y="2194243"/>
            <a:ext cx="4876800" cy="2301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145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ɑ</a:t>
            </a:r>
            <a:r>
              <a:rPr lang="en-US" altLang="zh-CN" sz="145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o e</a:t>
            </a:r>
            <a:endParaRPr lang="en-US" altLang="zh-CN" sz="1450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TextBox 3"/>
          <p:cNvSpPr txBox="1"/>
          <p:nvPr/>
        </p:nvSpPr>
        <p:spPr>
          <a:xfrm>
            <a:off x="1786255" y="1496695"/>
            <a:ext cx="4143375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latin typeface="微软雅黑" panose="020B0503020204020204" charset="-122"/>
                <a:ea typeface="微软雅黑" panose="020B0503020204020204" charset="-122"/>
              </a:rPr>
              <a:t>单韵母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1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4342" name="页脚占位符 5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/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2 -0.024  0.033 -0.05867  0.058 -0.05867  C 0.095 -0.05867  0.125 -0.02267  0.125 0.02267  C 0.125 0.03733  0.122 0.05067  0.116 0.06267  C 0.117 0.06267  0 0.24267  0 0.244  C 0 0.24267  -0.117 0.06267  -0.116 0.06267  C -0.122 0.05067  -0.125 0.03733  -0.125 0.02267  C -0.125 -0.02267  -0.095 -0.05867  -0.057 -0.05867  C -0.033 -0.05867  -0.012 -0.024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5529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3559969" y="908050"/>
            <a:ext cx="4086225" cy="507746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圆圆脸蛋扎小辫，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张大嘴巴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ɑ ɑ ɑ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公鸡打鸣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ｏｏｏ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圆圆嘴巴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ｏｏｏ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小白鹅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ｅｅｅ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扁扁嘴巴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ｅｅｅ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1522413" y="1990725"/>
            <a:ext cx="1016000" cy="2873375"/>
          </a:xfrm>
          <a:prstGeom prst="rect">
            <a:avLst/>
          </a:prstGeom>
          <a:solidFill>
            <a:srgbClr val="F4FDA1"/>
          </a:solidFill>
          <a:ln w="9525">
            <a:noFill/>
          </a:ln>
        </p:spPr>
        <p:txBody>
          <a:bodyPr vert="eaVer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5400" b="1" dirty="0">
                <a:solidFill>
                  <a:srgbClr val="41AD46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读 一 读</a:t>
            </a:r>
            <a:endParaRPr lang="zh-CN" altLang="zh-CN" sz="5400" b="1" dirty="0">
              <a:solidFill>
                <a:srgbClr val="41AD46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457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sp>
        <p:nvSpPr>
          <p:cNvPr id="24581" name="Text Box 6"/>
          <p:cNvSpPr txBox="1"/>
          <p:nvPr/>
        </p:nvSpPr>
        <p:spPr>
          <a:xfrm>
            <a:off x="611188" y="333375"/>
            <a:ext cx="7848600" cy="2430145"/>
          </a:xfrm>
          <a:prstGeom prst="rect">
            <a:avLst/>
          </a:prstGeom>
          <a:solidFill>
            <a:srgbClr val="F4FDA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单韵母</a:t>
            </a:r>
            <a:r>
              <a:rPr lang="en-US" altLang="zh-CN" sz="8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ɑ </a:t>
            </a:r>
            <a:r>
              <a:rPr lang="en-US" altLang="zh-CN" sz="8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en-US" altLang="zh-CN" sz="6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e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玩累了，它们想回家，小朋友们你们知道它们住在哪吗？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2" name="灯片编号占位符 5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4583" name="页脚占位符 6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/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771</Words>
  <Application>WPS 演示</Application>
  <PresentationFormat>在屏幕上显示</PresentationFormat>
  <Paragraphs>176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楷体</vt:lpstr>
      <vt:lpstr>黑体</vt:lpstr>
      <vt:lpstr>Calibri</vt:lpstr>
      <vt:lpstr>Times New Roman</vt:lpstr>
      <vt:lpstr>华文琥珀</vt:lpstr>
      <vt:lpstr>楷体_GB2312</vt:lpstr>
      <vt:lpstr>zypyyb</vt:lpstr>
      <vt:lpstr>新宋体</vt:lpstr>
      <vt:lpstr>华文新魏</vt:lpstr>
      <vt:lpstr>Comic Sans MS</vt:lpstr>
      <vt:lpstr>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绿色圃中小学教育网|http://www.lspjy.com</Company>
  <LinksUpToDate>false</LinksUpToDate>
  <SharedDoc>false</SharedDoc>
  <HyperlinksChanged>false</HyperlinksChanged>
  <AppVersion>14.0000</AppVersion>
  <Manager>绿色圃中小学教育网|http://www.lspjy.com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绿色圃中小学教育网|http://www.lspjy.com</dc:title>
  <dc:creator>绿色圃中小学教育网|http://www.lspjy.com; 微软用户</dc:creator>
  <cp:keywords>绿色圃中小学教育网|http:/www.lspjy.com</cp:keywords>
  <dc:description>绿色圃中小学教育网|http://www.lspjy.com</dc:description>
  <dc:subject>绿色圃中小学教育网|http://www.lspjy.com</dc:subject>
  <cp:category>绿色圃中小学教育网|http://www.lspjy.com</cp:category>
  <cp:lastModifiedBy>HRY</cp:lastModifiedBy>
  <cp:revision>39</cp:revision>
  <dcterms:created xsi:type="dcterms:W3CDTF">2011-01-25T19:36:00Z</dcterms:created>
  <dcterms:modified xsi:type="dcterms:W3CDTF">2017-05-30T01:35:08Z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