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0"/>
  </p:notesMasterIdLst>
  <p:sldIdLst>
    <p:sldId id="264" r:id="rId2"/>
    <p:sldId id="498" r:id="rId3"/>
    <p:sldId id="542" r:id="rId4"/>
    <p:sldId id="543" r:id="rId5"/>
    <p:sldId id="544" r:id="rId6"/>
    <p:sldId id="545" r:id="rId7"/>
    <p:sldId id="546" r:id="rId8"/>
    <p:sldId id="547" r:id="rId9"/>
    <p:sldId id="548" r:id="rId10"/>
    <p:sldId id="549" r:id="rId11"/>
    <p:sldId id="550" r:id="rId12"/>
    <p:sldId id="551" r:id="rId13"/>
    <p:sldId id="552" r:id="rId14"/>
    <p:sldId id="553" r:id="rId15"/>
    <p:sldId id="554" r:id="rId16"/>
    <p:sldId id="555" r:id="rId17"/>
    <p:sldId id="556" r:id="rId18"/>
    <p:sldId id="557" r:id="rId19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66"/>
    <a:srgbClr val="A50021"/>
    <a:srgbClr val="CC0000"/>
    <a:srgbClr val="FF0000"/>
    <a:srgbClr val="6666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52" d="100"/>
          <a:sy n="52" d="100"/>
        </p:scale>
        <p:origin x="-11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26675" cy="7372667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50925" y="754063"/>
            <a:ext cx="4572000" cy="3294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sp>
      <p:sp>
        <p:nvSpPr>
          <p:cNvPr id="2051" name="Rectangle 3"/>
          <p:cNvSpPr>
            <a:spLocks noGrp="1"/>
          </p:cNvSpPr>
          <p:nvPr>
            <p:ph type="body" sz="quarter"/>
          </p:nvPr>
        </p:nvSpPr>
        <p:spPr>
          <a:xfrm>
            <a:off x="538163" y="4387850"/>
            <a:ext cx="5780087" cy="3952875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/>
          <a:lstStyle/>
          <a:p>
            <a:pPr lvl="0"/>
            <a:r>
              <a:rPr lang="zh-CN" altLang="en-US" noProof="0" dirty="0"/>
              <a:t>单击此处编辑母版文本样式
第二级
第三级
第四级
第五级</a:t>
            </a:r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33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dt" idx="1"/>
          </p:nvPr>
        </p:nvSpPr>
        <p:spPr bwMode="auto">
          <a:xfrm>
            <a:off x="3883025" y="0"/>
            <a:ext cx="2974975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33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3025" y="8686800"/>
            <a:ext cx="2974975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buFont typeface="Arial" panose="020B0604020202020204" pitchFamily="34" charset="0"/>
              <a:buNone/>
              <a:defRPr sz="1200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1pPr>
          </a:lstStyle>
          <a:p>
            <a:pPr>
              <a:defRPr/>
            </a:pPr>
            <a:fld id="{5C21C3FB-5F3F-4637-910B-03AC3852904F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742950" indent="-28575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1430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6002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0574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 thruBlk="1"/>
  </p:transition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0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58300" cy="686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圆角矩形 2"/>
          <p:cNvSpPr/>
          <p:nvPr/>
        </p:nvSpPr>
        <p:spPr>
          <a:xfrm>
            <a:off x="2503488" y="757238"/>
            <a:ext cx="4362450" cy="153035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r>
              <a:rPr lang="zh-CN" altLang="en-US" sz="4000" dirty="0">
                <a:solidFill>
                  <a:srgbClr val="7030A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聚焦中考</a:t>
            </a:r>
            <a:r>
              <a:rPr lang="en-US" altLang="zh-CN" sz="4000" dirty="0">
                <a:solidFill>
                  <a:srgbClr val="7030A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——</a:t>
            </a:r>
            <a:r>
              <a:rPr lang="zh-CN" altLang="en-US" sz="4000" dirty="0">
                <a:solidFill>
                  <a:srgbClr val="7030A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河南专版</a:t>
            </a:r>
          </a:p>
        </p:txBody>
      </p:sp>
    </p:spTree>
  </p:cSld>
  <p:clrMapOvr>
    <a:masterClrMapping/>
  </p:clrMapOvr>
  <p:transition>
    <p:strips dir="rd"/>
  </p:transition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 thruBlk="1"/>
  </p:transition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7334A7-7D6D-42F4-BAFB-632C1B7E6206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DB0381-DC0C-46DD-8B4C-709DE98BEAEC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4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588" y="0"/>
            <a:ext cx="914241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标题 1"/>
          <p:cNvSpPr txBox="1">
            <a:spLocks/>
          </p:cNvSpPr>
          <p:nvPr/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4" name="内容占位符 2"/>
          <p:cNvSpPr txBox="1">
            <a:spLocks/>
          </p:cNvSpPr>
          <p:nvPr/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mtClean="0"/>
              <a:t>单击此处编辑母版文本样式</a:t>
            </a:r>
          </a:p>
          <a:p>
            <a:pPr lvl="1">
              <a:defRPr/>
            </a:pPr>
            <a:r>
              <a:rPr lang="zh-CN" altLang="en-US" smtClean="0"/>
              <a:t>第二级</a:t>
            </a:r>
          </a:p>
          <a:p>
            <a:pPr lvl="2">
              <a:defRPr/>
            </a:pPr>
            <a:r>
              <a:rPr lang="zh-CN" altLang="en-US" smtClean="0"/>
              <a:t>第三级</a:t>
            </a:r>
          </a:p>
          <a:p>
            <a:pPr lvl="3">
              <a:defRPr/>
            </a:pPr>
            <a:r>
              <a:rPr lang="zh-CN" altLang="en-US" smtClean="0"/>
              <a:t>第四级</a:t>
            </a:r>
          </a:p>
          <a:p>
            <a:pPr lvl="4">
              <a:defRPr/>
            </a:pPr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>
            <a:lvl1pPr>
              <a:buFont typeface="Arial" panose="020B0604020202020204" pitchFamily="34" charset="0"/>
              <a:buNone/>
              <a:defRPr sz="1400">
                <a:latin typeface="Arial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>
            <a:lvl1pPr algn="ctr">
              <a:buFont typeface="Arial" panose="020B0604020202020204" pitchFamily="34" charset="0"/>
              <a:buNone/>
              <a:defRPr sz="1400">
                <a:latin typeface="Arial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buFont typeface="Arial" panose="020B0604020202020204" pitchFamily="34" charset="0"/>
              <a:buNone/>
              <a:defRPr sz="1400" noProof="1" smtClean="0">
                <a:latin typeface="Arial" pitchFamily="34" charset="0"/>
                <a:ea typeface="宋体" panose="02010600030101010101" pitchFamily="2" charset="-122"/>
                <a:cs typeface="+mn-ea"/>
              </a:defRPr>
            </a:lvl1pPr>
          </a:lstStyle>
          <a:p>
            <a:pPr>
              <a:defRPr/>
            </a:pPr>
            <a:fld id="{DCCD39A9-866A-45EB-80B6-D15D936727F7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  <p:pic>
        <p:nvPicPr>
          <p:cNvPr id="1032" name="图片 7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3" name="图片 8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0" y="0"/>
            <a:ext cx="979488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4" name="图片 9"/>
          <p:cNvPicPr>
            <a:picLocks noChangeAspect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8472488" y="0"/>
            <a:ext cx="671512" cy="138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5" r:id="rId4"/>
    <p:sldLayoutId id="2147483664" r:id="rId5"/>
  </p:sldLayoutIdLst>
  <p:transition>
    <p:fade thruBlk="1"/>
  </p:transition>
  <p:timing>
    <p:tnLst>
      <p:par>
        <p:cTn id="1" dur="indefinite" restart="never" nodeType="tmRoot"/>
      </p:par>
    </p:tnLst>
  </p:timing>
  <p:hf sldNum="0" hdr="0" ftr="0" dt="0"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图片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8500" y="3397250"/>
            <a:ext cx="26670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81125" y="1719263"/>
            <a:ext cx="6381750" cy="3419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76363" y="1252538"/>
            <a:ext cx="6391275" cy="435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00175" y="1038225"/>
            <a:ext cx="6343650" cy="478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09688" y="1704975"/>
            <a:ext cx="6524625" cy="344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4138" y="1108075"/>
            <a:ext cx="6408737" cy="125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6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54138" y="2441575"/>
            <a:ext cx="6408737" cy="294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85888" y="1719263"/>
            <a:ext cx="6372225" cy="3419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75" y="1057275"/>
            <a:ext cx="6391275" cy="477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2400" y="4460875"/>
            <a:ext cx="4992688" cy="150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95413" y="1052513"/>
            <a:ext cx="6353175" cy="475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60475" y="2289175"/>
            <a:ext cx="6945313" cy="1357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06500" y="4476750"/>
            <a:ext cx="6945313" cy="1538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0963" y="2295525"/>
            <a:ext cx="6362700" cy="169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93800" y="3086100"/>
            <a:ext cx="6946900" cy="1538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7" name="图片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95413" y="2019300"/>
            <a:ext cx="6353175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97013" y="4362450"/>
            <a:ext cx="6554787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56438" y="2019300"/>
            <a:ext cx="488950" cy="52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1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85888" y="1138238"/>
            <a:ext cx="6372225" cy="458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85888" y="5192713"/>
            <a:ext cx="677862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70725" y="1047750"/>
            <a:ext cx="488950" cy="52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7313" y="1628775"/>
            <a:ext cx="6429375" cy="360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71625" y="4349750"/>
            <a:ext cx="6215063" cy="1162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83425" y="1538288"/>
            <a:ext cx="490538" cy="52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89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00175" y="1390650"/>
            <a:ext cx="6343650" cy="407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60475" y="4965700"/>
            <a:ext cx="6985000" cy="52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58025" y="1277938"/>
            <a:ext cx="490538" cy="52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85888" y="1309688"/>
            <a:ext cx="6372225" cy="423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92800" y="1674813"/>
            <a:ext cx="781050" cy="43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40213" y="2152650"/>
            <a:ext cx="781050" cy="43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46725" y="2152650"/>
            <a:ext cx="781050" cy="43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72275" y="2152650"/>
            <a:ext cx="782638" cy="43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46575" y="3584575"/>
            <a:ext cx="782638" cy="43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54275" y="4048125"/>
            <a:ext cx="1323975" cy="43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35500" y="4179888"/>
            <a:ext cx="666750" cy="303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05050" y="4622800"/>
            <a:ext cx="1038225" cy="34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35625" y="4613275"/>
            <a:ext cx="1136650" cy="34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30638" y="5094288"/>
            <a:ext cx="1298575" cy="34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0" y="2024063"/>
            <a:ext cx="6096000" cy="280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35300" y="2489200"/>
            <a:ext cx="4537075" cy="34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43050" y="2968625"/>
            <a:ext cx="2163763" cy="34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45175" y="3924300"/>
            <a:ext cx="1765300" cy="34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81175" y="4394200"/>
            <a:ext cx="593725" cy="34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55925" y="4394200"/>
            <a:ext cx="1327150" cy="34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78375" y="4394200"/>
            <a:ext cx="1439863" cy="34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43025" y="1576388"/>
            <a:ext cx="6457950" cy="3705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994525" y="2536825"/>
            <a:ext cx="574675" cy="34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81125" y="1285875"/>
            <a:ext cx="6381750" cy="428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08125" y="5137150"/>
            <a:ext cx="4165600" cy="566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主题8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A7C6E5"/>
      </a:accent1>
      <a:accent2>
        <a:srgbClr val="333399"/>
      </a:accent2>
      <a:accent3>
        <a:srgbClr val="FFFFFF"/>
      </a:accent3>
      <a:accent4>
        <a:srgbClr val="000000"/>
      </a:accent4>
      <a:accent5>
        <a:srgbClr val="D0DFF0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全屏显示(4:3)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演示文稿设计模板</vt:lpstr>
      </vt:variant>
      <vt:variant>
        <vt:i4>4</vt:i4>
      </vt:variant>
      <vt:variant>
        <vt:lpstr>幻灯片标题</vt:lpstr>
      </vt:variant>
      <vt:variant>
        <vt:i4>18</vt:i4>
      </vt:variant>
    </vt:vector>
  </HeadingPairs>
  <TitlesOfParts>
    <vt:vector size="27" baseType="lpstr">
      <vt:lpstr>Arial</vt:lpstr>
      <vt:lpstr>宋体</vt:lpstr>
      <vt:lpstr>Calibri Light</vt:lpstr>
      <vt:lpstr>Calibri</vt:lpstr>
      <vt:lpstr>隶书</vt:lpstr>
      <vt:lpstr>主题8</vt:lpstr>
      <vt:lpstr>主题8</vt:lpstr>
      <vt:lpstr>主题8</vt:lpstr>
      <vt:lpstr>主题8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creator>语文备课大师【全免费】</dc:creator>
  <cp:keywords>语文备课大师【全免费】</cp:keywords>
  <dc:description>语文备课大师【全免费】</dc:description>
  <cp:lastModifiedBy>Microsoft</cp:lastModifiedBy>
  <cp:revision>语文备课大师【全免费】</cp:revision>
  <dcterms:created xsi:type="dcterms:W3CDTF">2013-01-25T01:44:00Z</dcterms:created>
  <dcterms:modified xsi:type="dcterms:W3CDTF">2017-02-19T00:13:01Z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2052-10.1.0.5850</vt:lpwstr>
  </property>
</Properties>
</file>