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11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彩 虹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1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1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1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1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" y="2473325"/>
            <a:ext cx="8980805" cy="2105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" y="2957830"/>
            <a:ext cx="1284605" cy="50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2360" y="2957830"/>
            <a:ext cx="1284605" cy="50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955" y="2957830"/>
            <a:ext cx="1284605" cy="50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5675" y="2957830"/>
            <a:ext cx="1284605" cy="50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275" y="3884295"/>
            <a:ext cx="1284605" cy="50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0790" y="3884295"/>
            <a:ext cx="1362075" cy="505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11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彩 虹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1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" y="2473325"/>
            <a:ext cx="8980805" cy="21050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