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3214687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 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猜字谜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右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45" y="247650"/>
            <a:ext cx="3910330" cy="562991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855" y="744220"/>
            <a:ext cx="4761865" cy="3333115"/>
          </a:xfrm>
          <a:prstGeom prst="rect">
            <a:avLst/>
          </a:prstGeom>
        </p:spPr>
      </p:pic>
      <p:pic>
        <p:nvPicPr>
          <p:cNvPr id="4" name="图片 3" descr="KT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4077335"/>
            <a:ext cx="1994535" cy="3219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70" y="461645"/>
            <a:ext cx="4513580" cy="563118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380" y="1014095"/>
            <a:ext cx="4761865" cy="3333115"/>
          </a:xfrm>
          <a:prstGeom prst="rect">
            <a:avLst/>
          </a:prstGeom>
        </p:spPr>
      </p:pic>
      <p:pic>
        <p:nvPicPr>
          <p:cNvPr id="4" name="图片 3" descr="KT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6220" y="4347210"/>
            <a:ext cx="1830705" cy="3543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15" y="231140"/>
            <a:ext cx="3828415" cy="587184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380" y="821055"/>
            <a:ext cx="4761865" cy="3333115"/>
          </a:xfrm>
          <a:prstGeom prst="rect">
            <a:avLst/>
          </a:prstGeom>
        </p:spPr>
      </p:pic>
      <p:pic>
        <p:nvPicPr>
          <p:cNvPr id="4" name="图片 3" descr="KT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8290" y="4250055"/>
            <a:ext cx="1793875" cy="3473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" y="153670"/>
            <a:ext cx="3735070" cy="566293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3010" y="666750"/>
            <a:ext cx="4761865" cy="3333115"/>
          </a:xfrm>
          <a:prstGeom prst="rect">
            <a:avLst/>
          </a:prstGeom>
        </p:spPr>
      </p:pic>
      <p:pic>
        <p:nvPicPr>
          <p:cNvPr id="4" name="图片 3" descr="KT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7150" y="3999865"/>
            <a:ext cx="2474595" cy="3994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" y="153670"/>
            <a:ext cx="3713480" cy="564578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815" y="744220"/>
            <a:ext cx="4761865" cy="3333115"/>
          </a:xfrm>
          <a:prstGeom prst="rect">
            <a:avLst/>
          </a:prstGeom>
        </p:spPr>
      </p:pic>
      <p:pic>
        <p:nvPicPr>
          <p:cNvPr id="4" name="图片 3" descr="KT时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5420" y="4077335"/>
            <a:ext cx="2520950" cy="3479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5" y="153670"/>
            <a:ext cx="3585845" cy="524256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720" y="307975"/>
            <a:ext cx="4761865" cy="3333115"/>
          </a:xfrm>
          <a:prstGeom prst="rect">
            <a:avLst/>
          </a:prstGeom>
        </p:spPr>
      </p:pic>
      <p:pic>
        <p:nvPicPr>
          <p:cNvPr id="4" name="图片 3" descr="KT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6980" y="3877310"/>
            <a:ext cx="2309495" cy="3727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40" y="229870"/>
            <a:ext cx="4247515" cy="570484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720" y="654050"/>
            <a:ext cx="4761865" cy="3333115"/>
          </a:xfrm>
          <a:prstGeom prst="rect">
            <a:avLst/>
          </a:prstGeom>
        </p:spPr>
      </p:pic>
      <p:pic>
        <p:nvPicPr>
          <p:cNvPr id="4" name="图片 3" descr="KT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7700" y="4134485"/>
            <a:ext cx="1590040" cy="5162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112</cp:revision>
  <dcterms:created xsi:type="dcterms:W3CDTF">2015-08-14T00:37:50Z</dcterms:created>
  <dcterms:modified xsi:type="dcterms:W3CDTF">2016-12-29T11:01:44Z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