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3176270"/>
            <a:ext cx="3564255" cy="692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559560"/>
            <a:ext cx="8495030" cy="4418965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220" y="272669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855" y="32124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785" y="362775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780" y="41643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840" y="464185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710" y="511048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15" y="29470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190" y="29470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15" y="39928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190" y="39846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515" y="50317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0" y="50298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190" y="50298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6110" y="50247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2228850"/>
            <a:ext cx="8666480" cy="2400300"/>
          </a:xfrm>
          <a:prstGeom prst="rect">
            <a:avLst/>
          </a:prstGeom>
        </p:spPr>
      </p:pic>
      <p:pic>
        <p:nvPicPr>
          <p:cNvPr id="4" name="图片 3" descr="2345截图201801061616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" y="2284730"/>
            <a:ext cx="8705215" cy="226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652905"/>
            <a:ext cx="8847455" cy="35521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0" y="2372360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595" y="2926715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765" y="2372360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620" y="2926715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175" y="2372360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0" y="2891155"/>
            <a:ext cx="7702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80" y="426275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770" y="4236720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6540" y="426275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265" y="426275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670" y="424624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80" y="479234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005" y="479107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285" y="4800600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0265" y="4792345"/>
            <a:ext cx="5067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415" y="4791075"/>
            <a:ext cx="50673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" y="2333625"/>
            <a:ext cx="9095105" cy="2190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835" y="2898775"/>
            <a:ext cx="812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835" y="3468370"/>
            <a:ext cx="8128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835" y="4013200"/>
            <a:ext cx="8128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2138680"/>
            <a:ext cx="8923655" cy="2580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895" y="3175635"/>
            <a:ext cx="9404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580" y="3175635"/>
            <a:ext cx="10763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6465" y="3175635"/>
            <a:ext cx="10763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745" y="4246880"/>
            <a:ext cx="13398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4180" y="4253230"/>
            <a:ext cx="234569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" y="1840865"/>
            <a:ext cx="8876030" cy="40951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075805" y="3225800"/>
            <a:ext cx="197040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61975" y="3746500"/>
            <a:ext cx="712533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8170" y="44958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169</cp:revision>
  <dcterms:created xsi:type="dcterms:W3CDTF">2015-12-07T06:44:00Z</dcterms:created>
  <dcterms:modified xsi:type="dcterms:W3CDTF">2018-01-06T08:24:21Z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