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57" r:id="rId5"/>
    <p:sldId id="260" r:id="rId6"/>
    <p:sldId id="300" r:id="rId7"/>
    <p:sldId id="377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3" r:id="rId16"/>
    <p:sldId id="375" r:id="rId17"/>
    <p:sldId id="374" r:id="rId18"/>
    <p:sldId id="376" r:id="rId19"/>
    <p:sldId id="385" r:id="rId20"/>
    <p:sldId id="386" r:id="rId21"/>
    <p:sldId id="387" r:id="rId22"/>
    <p:sldId id="389" r:id="rId23"/>
    <p:sldId id="325" r:id="rId24"/>
    <p:sldId id="390" r:id="rId25"/>
    <p:sldId id="328" r:id="rId26"/>
    <p:sldId id="329" r:id="rId27"/>
    <p:sldId id="330" r:id="rId28"/>
    <p:sldId id="261" r:id="rId29"/>
    <p:sldId id="263" r:id="rId30"/>
    <p:sldId id="264" r:id="rId31"/>
    <p:sldId id="391" r:id="rId32"/>
    <p:sldId id="392" r:id="rId33"/>
    <p:sldId id="393" r:id="rId34"/>
    <p:sldId id="394" r:id="rId35"/>
    <p:sldId id="395" r:id="rId36"/>
    <p:sldId id="396" r:id="rId37"/>
    <p:sldId id="397" r:id="rId38"/>
    <p:sldId id="265" r:id="rId39"/>
    <p:sldId id="269" r:id="rId40"/>
    <p:sldId id="270" r:id="rId41"/>
    <p:sldId id="268" r:id="rId42"/>
    <p:sldId id="271" r:id="rId43"/>
    <p:sldId id="331" r:id="rId44"/>
    <p:sldId id="398" r:id="rId45"/>
    <p:sldId id="399" r:id="rId46"/>
    <p:sldId id="349" r:id="rId47"/>
  </p:sldIdLst>
  <p:sldSz cx="9144000" cy="6858000" type="screen4x3"/>
  <p:notesSz cx="7103745" cy="10234295"/>
  <p:custDataLst>
    <p:tags r:id="rId5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1944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40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z="4050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 idx="4294967295"/>
            <p:custDataLst>
              <p:tags r:id="rId12"/>
            </p:custDataLst>
          </p:nvPr>
        </p:nvSpPr>
        <p:spPr>
          <a:xfrm>
            <a:off x="501650" y="431800"/>
            <a:ext cx="8140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101600" tIns="38100" rIns="76200" bIns="38100" anchor="ctr" anchorCtr="0"/>
          <a:lstStyle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1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  <p:custDataLst>
              <p:tags r:id="rId13"/>
            </p:custDataLst>
          </p:nvPr>
        </p:nvSpPr>
        <p:spPr>
          <a:xfrm>
            <a:off x="501650" y="1295400"/>
            <a:ext cx="8140700" cy="5040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101600" tIns="0" rIns="82550" bIns="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19"/>
            <p:custDataLst>
              <p:tags r:id="rId14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6C0FFB73-144D-47EE-927B-2585411561DB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29"/>
            <p:custDataLst>
              <p:tags r:id="rId15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39"/>
            <p:custDataLst>
              <p:tags r:id="rId16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F0E9E1E-0AC5-4C31-B8C8-A1C808FC322C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031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1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206500" algn="l"/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206500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206500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206500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9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0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5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 descr="背景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2204864"/>
            <a:ext cx="7943800" cy="403244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标题 1"/>
          <p:cNvSpPr>
            <a:spLocks noGrp="1"/>
          </p:cNvSpPr>
          <p:nvPr>
            <p:ph type="ctrTitle"/>
          </p:nvPr>
        </p:nvSpPr>
        <p:spPr>
          <a:xfrm>
            <a:off x="2282" y="548680"/>
            <a:ext cx="9144000" cy="113665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b" anchorCtr="0"/>
          <a:lstStyle>
            <a:lvl1pPr marL="0" indent="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100" b="1" u="none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fontAlgn="base">
              <a:lnSpc>
                <a:spcPct val="90000"/>
              </a:lnSpc>
              <a:spcAft>
                <a:spcPct val="0"/>
              </a:spcAft>
              <a:buClrTx/>
            </a:pPr>
            <a:r>
              <a:rPr lang="zh-CN" altLang="en-US" sz="6000" spc="0" baseline="0" dirty="0">
                <a:solidFill>
                  <a:srgbClr val="5482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父亲、树林和</a:t>
            </a:r>
            <a:r>
              <a:rPr lang="zh-CN" altLang="en-US" sz="6000" spc="0" baseline="0" dirty="0" smtClean="0">
                <a:solidFill>
                  <a:srgbClr val="5482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鸟</a:t>
            </a:r>
            <a:endParaRPr lang="zh-CN" altLang="en-US" sz="6000" baseline="0" dirty="0">
              <a:solidFill>
                <a:srgbClr val="5482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052" name="副标题 2"/>
          <p:cNvSpPr>
            <a:spLocks noGrp="1"/>
          </p:cNvSpPr>
          <p:nvPr>
            <p:ph type="subTitle" idx="1"/>
          </p:nvPr>
        </p:nvSpPr>
        <p:spPr>
          <a:xfrm>
            <a:off x="2411760" y="1779414"/>
            <a:ext cx="4276725" cy="425450"/>
          </a:xfrm>
          <a:prstGeom prst="rect">
            <a:avLst/>
          </a:prstGeom>
        </p:spPr>
        <p:txBody>
          <a:bodyPr vert="horz" wrap="square" lIns="68580" tIns="34290" rIns="68580" bIns="34290" anchor="t" anchorCtr="0"/>
          <a:lstStyle>
            <a:lvl1pPr marL="0" indent="0" algn="ctr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-114300" algn="ctr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-228600" algn="ctr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-342900" algn="ctr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-457200" algn="ctr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 defTabSz="91440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zh-CN" altLang="en-US" sz="2400" b="1" spc="0" dirty="0">
                <a:solidFill>
                  <a:srgbClr val="548235"/>
                </a:solidFill>
                <a:latin typeface="仿宋_GB2312" pitchFamily="49" charset="-122"/>
                <a:ea typeface="仿宋_GB2312" pitchFamily="49" charset="-122"/>
              </a:rPr>
              <a:t>牛汉</a:t>
            </a:r>
            <a:endParaRPr lang="zh-CN" altLang="en-US" sz="2400" b="1" dirty="0">
              <a:solidFill>
                <a:srgbClr val="548235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66" name="组合 38"/>
          <p:cNvGrpSpPr/>
          <p:nvPr/>
        </p:nvGrpSpPr>
        <p:grpSpPr>
          <a:xfrm>
            <a:off x="3160713" y="1341438"/>
            <a:ext cx="2541587" cy="2538412"/>
            <a:chOff x="299400" y="609600"/>
            <a:chExt cx="2542863" cy="2539048"/>
          </a:xfrm>
        </p:grpSpPr>
        <p:cxnSp>
          <p:nvCxnSpPr>
            <p:cNvPr id="11267" name="直接连接符 4"/>
            <p:cNvCxnSpPr/>
            <p:nvPr/>
          </p:nvCxnSpPr>
          <p:spPr>
            <a:xfrm>
              <a:off x="321636" y="1876742"/>
              <a:ext cx="2520627" cy="1587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1268" name="直接连接符 5"/>
            <p:cNvCxnSpPr/>
            <p:nvPr/>
          </p:nvCxnSpPr>
          <p:spPr>
            <a:xfrm rot="5400000">
              <a:off x="288594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1269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1270" name="Freeform 6"/>
          <p:cNvSpPr/>
          <p:nvPr/>
        </p:nvSpPr>
        <p:spPr>
          <a:xfrm>
            <a:off x="3570288" y="1474788"/>
            <a:ext cx="439737" cy="21066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691" h="3317">
                <a:moveTo>
                  <a:pt x="412" y="1916"/>
                </a:moveTo>
                <a:lnTo>
                  <a:pt x="412" y="1890"/>
                </a:lnTo>
                <a:lnTo>
                  <a:pt x="412" y="1850"/>
                </a:lnTo>
                <a:lnTo>
                  <a:pt x="412" y="1824"/>
                </a:lnTo>
                <a:lnTo>
                  <a:pt x="412" y="1784"/>
                </a:lnTo>
                <a:lnTo>
                  <a:pt x="412" y="1744"/>
                </a:lnTo>
                <a:lnTo>
                  <a:pt x="412" y="1692"/>
                </a:lnTo>
                <a:lnTo>
                  <a:pt x="412" y="1652"/>
                </a:lnTo>
                <a:lnTo>
                  <a:pt x="398" y="1599"/>
                </a:lnTo>
                <a:lnTo>
                  <a:pt x="398" y="1546"/>
                </a:lnTo>
                <a:lnTo>
                  <a:pt x="398" y="1480"/>
                </a:lnTo>
                <a:lnTo>
                  <a:pt x="398" y="1427"/>
                </a:lnTo>
                <a:lnTo>
                  <a:pt x="398" y="1361"/>
                </a:lnTo>
                <a:lnTo>
                  <a:pt x="385" y="1295"/>
                </a:lnTo>
                <a:lnTo>
                  <a:pt x="385" y="1216"/>
                </a:lnTo>
                <a:lnTo>
                  <a:pt x="385" y="1150"/>
                </a:lnTo>
                <a:lnTo>
                  <a:pt x="385" y="1071"/>
                </a:lnTo>
                <a:lnTo>
                  <a:pt x="372" y="991"/>
                </a:lnTo>
                <a:lnTo>
                  <a:pt x="372" y="912"/>
                </a:lnTo>
                <a:lnTo>
                  <a:pt x="372" y="846"/>
                </a:lnTo>
                <a:lnTo>
                  <a:pt x="372" y="780"/>
                </a:lnTo>
                <a:lnTo>
                  <a:pt x="359" y="714"/>
                </a:lnTo>
                <a:lnTo>
                  <a:pt x="359" y="661"/>
                </a:lnTo>
                <a:lnTo>
                  <a:pt x="359" y="608"/>
                </a:lnTo>
                <a:lnTo>
                  <a:pt x="359" y="555"/>
                </a:lnTo>
                <a:lnTo>
                  <a:pt x="345" y="516"/>
                </a:lnTo>
                <a:lnTo>
                  <a:pt x="345" y="476"/>
                </a:lnTo>
                <a:lnTo>
                  <a:pt x="345" y="436"/>
                </a:lnTo>
                <a:lnTo>
                  <a:pt x="345" y="410"/>
                </a:lnTo>
                <a:lnTo>
                  <a:pt x="345" y="370"/>
                </a:lnTo>
                <a:lnTo>
                  <a:pt x="332" y="357"/>
                </a:lnTo>
                <a:lnTo>
                  <a:pt x="332" y="331"/>
                </a:lnTo>
                <a:lnTo>
                  <a:pt x="332" y="317"/>
                </a:lnTo>
                <a:lnTo>
                  <a:pt x="332" y="264"/>
                </a:lnTo>
                <a:lnTo>
                  <a:pt x="305" y="225"/>
                </a:lnTo>
                <a:lnTo>
                  <a:pt x="292" y="185"/>
                </a:lnTo>
                <a:lnTo>
                  <a:pt x="252" y="146"/>
                </a:lnTo>
                <a:lnTo>
                  <a:pt x="239" y="132"/>
                </a:lnTo>
                <a:lnTo>
                  <a:pt x="239" y="119"/>
                </a:lnTo>
                <a:lnTo>
                  <a:pt x="226" y="93"/>
                </a:lnTo>
                <a:lnTo>
                  <a:pt x="226" y="79"/>
                </a:lnTo>
                <a:lnTo>
                  <a:pt x="226" y="66"/>
                </a:lnTo>
                <a:lnTo>
                  <a:pt x="239" y="53"/>
                </a:lnTo>
                <a:lnTo>
                  <a:pt x="239" y="40"/>
                </a:lnTo>
                <a:lnTo>
                  <a:pt x="252" y="27"/>
                </a:lnTo>
                <a:lnTo>
                  <a:pt x="279" y="13"/>
                </a:lnTo>
                <a:lnTo>
                  <a:pt x="292" y="0"/>
                </a:lnTo>
                <a:lnTo>
                  <a:pt x="319" y="0"/>
                </a:lnTo>
                <a:lnTo>
                  <a:pt x="359" y="0"/>
                </a:lnTo>
                <a:lnTo>
                  <a:pt x="385" y="0"/>
                </a:lnTo>
                <a:lnTo>
                  <a:pt x="425" y="13"/>
                </a:lnTo>
                <a:lnTo>
                  <a:pt x="465" y="27"/>
                </a:lnTo>
                <a:lnTo>
                  <a:pt x="505" y="53"/>
                </a:lnTo>
                <a:lnTo>
                  <a:pt x="545" y="66"/>
                </a:lnTo>
                <a:lnTo>
                  <a:pt x="585" y="93"/>
                </a:lnTo>
                <a:lnTo>
                  <a:pt x="624" y="106"/>
                </a:lnTo>
                <a:lnTo>
                  <a:pt x="651" y="132"/>
                </a:lnTo>
                <a:lnTo>
                  <a:pt x="664" y="146"/>
                </a:lnTo>
                <a:lnTo>
                  <a:pt x="678" y="172"/>
                </a:lnTo>
                <a:lnTo>
                  <a:pt x="691" y="185"/>
                </a:lnTo>
                <a:lnTo>
                  <a:pt x="691" y="198"/>
                </a:lnTo>
                <a:lnTo>
                  <a:pt x="691" y="238"/>
                </a:lnTo>
                <a:lnTo>
                  <a:pt x="678" y="278"/>
                </a:lnTo>
                <a:lnTo>
                  <a:pt x="678" y="317"/>
                </a:lnTo>
                <a:lnTo>
                  <a:pt x="664" y="357"/>
                </a:lnTo>
                <a:lnTo>
                  <a:pt x="664" y="383"/>
                </a:lnTo>
                <a:lnTo>
                  <a:pt x="651" y="397"/>
                </a:lnTo>
                <a:lnTo>
                  <a:pt x="651" y="423"/>
                </a:lnTo>
                <a:lnTo>
                  <a:pt x="651" y="463"/>
                </a:lnTo>
                <a:lnTo>
                  <a:pt x="651" y="502"/>
                </a:lnTo>
                <a:lnTo>
                  <a:pt x="651" y="555"/>
                </a:lnTo>
                <a:lnTo>
                  <a:pt x="638" y="621"/>
                </a:lnTo>
                <a:lnTo>
                  <a:pt x="638" y="687"/>
                </a:lnTo>
                <a:lnTo>
                  <a:pt x="638" y="753"/>
                </a:lnTo>
                <a:lnTo>
                  <a:pt x="638" y="833"/>
                </a:lnTo>
                <a:lnTo>
                  <a:pt x="638" y="912"/>
                </a:lnTo>
                <a:lnTo>
                  <a:pt x="651" y="1004"/>
                </a:lnTo>
                <a:lnTo>
                  <a:pt x="651" y="1110"/>
                </a:lnTo>
                <a:lnTo>
                  <a:pt x="651" y="1216"/>
                </a:lnTo>
                <a:lnTo>
                  <a:pt x="651" y="1335"/>
                </a:lnTo>
                <a:lnTo>
                  <a:pt x="651" y="1454"/>
                </a:lnTo>
                <a:lnTo>
                  <a:pt x="651" y="1573"/>
                </a:lnTo>
                <a:lnTo>
                  <a:pt x="664" y="1692"/>
                </a:lnTo>
                <a:lnTo>
                  <a:pt x="664" y="1797"/>
                </a:lnTo>
                <a:lnTo>
                  <a:pt x="664" y="1903"/>
                </a:lnTo>
                <a:lnTo>
                  <a:pt x="664" y="2009"/>
                </a:lnTo>
                <a:lnTo>
                  <a:pt x="664" y="2101"/>
                </a:lnTo>
                <a:lnTo>
                  <a:pt x="664" y="2181"/>
                </a:lnTo>
                <a:lnTo>
                  <a:pt x="664" y="2260"/>
                </a:lnTo>
                <a:lnTo>
                  <a:pt x="678" y="2339"/>
                </a:lnTo>
                <a:lnTo>
                  <a:pt x="678" y="2405"/>
                </a:lnTo>
                <a:lnTo>
                  <a:pt x="678" y="2471"/>
                </a:lnTo>
                <a:lnTo>
                  <a:pt x="678" y="2537"/>
                </a:lnTo>
                <a:lnTo>
                  <a:pt x="678" y="2577"/>
                </a:lnTo>
                <a:lnTo>
                  <a:pt x="678" y="2630"/>
                </a:lnTo>
                <a:lnTo>
                  <a:pt x="678" y="2669"/>
                </a:lnTo>
                <a:lnTo>
                  <a:pt x="678" y="2709"/>
                </a:lnTo>
                <a:lnTo>
                  <a:pt x="678" y="2762"/>
                </a:lnTo>
                <a:lnTo>
                  <a:pt x="678" y="2828"/>
                </a:lnTo>
                <a:lnTo>
                  <a:pt x="664" y="2894"/>
                </a:lnTo>
                <a:lnTo>
                  <a:pt x="664" y="2947"/>
                </a:lnTo>
                <a:lnTo>
                  <a:pt x="651" y="3000"/>
                </a:lnTo>
                <a:lnTo>
                  <a:pt x="638" y="3039"/>
                </a:lnTo>
                <a:lnTo>
                  <a:pt x="624" y="3092"/>
                </a:lnTo>
                <a:lnTo>
                  <a:pt x="611" y="3145"/>
                </a:lnTo>
                <a:lnTo>
                  <a:pt x="585" y="3185"/>
                </a:lnTo>
                <a:lnTo>
                  <a:pt x="571" y="3224"/>
                </a:lnTo>
                <a:lnTo>
                  <a:pt x="558" y="3251"/>
                </a:lnTo>
                <a:lnTo>
                  <a:pt x="531" y="3277"/>
                </a:lnTo>
                <a:lnTo>
                  <a:pt x="518" y="3291"/>
                </a:lnTo>
                <a:lnTo>
                  <a:pt x="491" y="3304"/>
                </a:lnTo>
                <a:lnTo>
                  <a:pt x="478" y="3317"/>
                </a:lnTo>
                <a:lnTo>
                  <a:pt x="452" y="3317"/>
                </a:lnTo>
                <a:lnTo>
                  <a:pt x="425" y="3317"/>
                </a:lnTo>
                <a:lnTo>
                  <a:pt x="412" y="3304"/>
                </a:lnTo>
                <a:lnTo>
                  <a:pt x="385" y="3304"/>
                </a:lnTo>
                <a:lnTo>
                  <a:pt x="372" y="3291"/>
                </a:lnTo>
                <a:lnTo>
                  <a:pt x="359" y="3264"/>
                </a:lnTo>
                <a:lnTo>
                  <a:pt x="345" y="3251"/>
                </a:lnTo>
                <a:lnTo>
                  <a:pt x="332" y="3224"/>
                </a:lnTo>
                <a:lnTo>
                  <a:pt x="305" y="3185"/>
                </a:lnTo>
                <a:lnTo>
                  <a:pt x="305" y="3158"/>
                </a:lnTo>
                <a:lnTo>
                  <a:pt x="279" y="3119"/>
                </a:lnTo>
                <a:lnTo>
                  <a:pt x="266" y="3092"/>
                </a:lnTo>
                <a:lnTo>
                  <a:pt x="239" y="3066"/>
                </a:lnTo>
                <a:lnTo>
                  <a:pt x="212" y="3039"/>
                </a:lnTo>
                <a:lnTo>
                  <a:pt x="186" y="3013"/>
                </a:lnTo>
                <a:lnTo>
                  <a:pt x="159" y="2987"/>
                </a:lnTo>
                <a:lnTo>
                  <a:pt x="133" y="2960"/>
                </a:lnTo>
                <a:lnTo>
                  <a:pt x="93" y="2934"/>
                </a:lnTo>
                <a:lnTo>
                  <a:pt x="66" y="2907"/>
                </a:lnTo>
                <a:lnTo>
                  <a:pt x="53" y="2881"/>
                </a:lnTo>
                <a:lnTo>
                  <a:pt x="26" y="2868"/>
                </a:lnTo>
                <a:lnTo>
                  <a:pt x="13" y="2841"/>
                </a:lnTo>
                <a:lnTo>
                  <a:pt x="0" y="2828"/>
                </a:lnTo>
                <a:lnTo>
                  <a:pt x="0" y="2802"/>
                </a:lnTo>
                <a:lnTo>
                  <a:pt x="0" y="2788"/>
                </a:lnTo>
                <a:lnTo>
                  <a:pt x="0" y="2775"/>
                </a:lnTo>
                <a:lnTo>
                  <a:pt x="13" y="2762"/>
                </a:lnTo>
                <a:lnTo>
                  <a:pt x="26" y="2749"/>
                </a:lnTo>
                <a:lnTo>
                  <a:pt x="40" y="2749"/>
                </a:lnTo>
                <a:lnTo>
                  <a:pt x="66" y="2749"/>
                </a:lnTo>
                <a:lnTo>
                  <a:pt x="93" y="2749"/>
                </a:lnTo>
                <a:lnTo>
                  <a:pt x="133" y="2762"/>
                </a:lnTo>
                <a:lnTo>
                  <a:pt x="173" y="2775"/>
                </a:lnTo>
                <a:lnTo>
                  <a:pt x="212" y="2788"/>
                </a:lnTo>
                <a:lnTo>
                  <a:pt x="252" y="2788"/>
                </a:lnTo>
                <a:lnTo>
                  <a:pt x="279" y="2802"/>
                </a:lnTo>
                <a:lnTo>
                  <a:pt x="319" y="2802"/>
                </a:lnTo>
                <a:lnTo>
                  <a:pt x="332" y="2802"/>
                </a:lnTo>
                <a:lnTo>
                  <a:pt x="359" y="2788"/>
                </a:lnTo>
                <a:lnTo>
                  <a:pt x="372" y="2788"/>
                </a:lnTo>
                <a:lnTo>
                  <a:pt x="372" y="2775"/>
                </a:lnTo>
                <a:lnTo>
                  <a:pt x="385" y="2762"/>
                </a:lnTo>
                <a:lnTo>
                  <a:pt x="385" y="2736"/>
                </a:lnTo>
                <a:lnTo>
                  <a:pt x="385" y="2709"/>
                </a:lnTo>
                <a:lnTo>
                  <a:pt x="385" y="2669"/>
                </a:lnTo>
                <a:lnTo>
                  <a:pt x="398" y="2617"/>
                </a:lnTo>
                <a:lnTo>
                  <a:pt x="398" y="2564"/>
                </a:lnTo>
                <a:lnTo>
                  <a:pt x="398" y="2498"/>
                </a:lnTo>
                <a:lnTo>
                  <a:pt x="398" y="2432"/>
                </a:lnTo>
                <a:lnTo>
                  <a:pt x="412" y="2352"/>
                </a:lnTo>
                <a:lnTo>
                  <a:pt x="412" y="2273"/>
                </a:lnTo>
                <a:lnTo>
                  <a:pt x="412" y="2207"/>
                </a:lnTo>
                <a:lnTo>
                  <a:pt x="412" y="2141"/>
                </a:lnTo>
                <a:lnTo>
                  <a:pt x="412" y="2075"/>
                </a:lnTo>
                <a:lnTo>
                  <a:pt x="412" y="2022"/>
                </a:lnTo>
                <a:lnTo>
                  <a:pt x="412" y="1969"/>
                </a:lnTo>
                <a:lnTo>
                  <a:pt x="412" y="191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71" name="Freeform 7"/>
          <p:cNvSpPr/>
          <p:nvPr/>
        </p:nvSpPr>
        <p:spPr>
          <a:xfrm>
            <a:off x="3435350" y="2054225"/>
            <a:ext cx="801688" cy="2778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263" h="436">
                <a:moveTo>
                  <a:pt x="1263" y="132"/>
                </a:moveTo>
                <a:lnTo>
                  <a:pt x="1249" y="145"/>
                </a:lnTo>
                <a:lnTo>
                  <a:pt x="1249" y="159"/>
                </a:lnTo>
                <a:lnTo>
                  <a:pt x="1236" y="159"/>
                </a:lnTo>
                <a:lnTo>
                  <a:pt x="1223" y="172"/>
                </a:lnTo>
                <a:lnTo>
                  <a:pt x="1209" y="185"/>
                </a:lnTo>
                <a:lnTo>
                  <a:pt x="1196" y="198"/>
                </a:lnTo>
                <a:lnTo>
                  <a:pt x="1170" y="211"/>
                </a:lnTo>
                <a:lnTo>
                  <a:pt x="1130" y="225"/>
                </a:lnTo>
                <a:lnTo>
                  <a:pt x="1103" y="238"/>
                </a:lnTo>
                <a:lnTo>
                  <a:pt x="1063" y="251"/>
                </a:lnTo>
                <a:lnTo>
                  <a:pt x="1023" y="264"/>
                </a:lnTo>
                <a:lnTo>
                  <a:pt x="984" y="277"/>
                </a:lnTo>
                <a:lnTo>
                  <a:pt x="944" y="291"/>
                </a:lnTo>
                <a:lnTo>
                  <a:pt x="891" y="304"/>
                </a:lnTo>
                <a:lnTo>
                  <a:pt x="824" y="317"/>
                </a:lnTo>
                <a:lnTo>
                  <a:pt x="771" y="330"/>
                </a:lnTo>
                <a:lnTo>
                  <a:pt x="718" y="344"/>
                </a:lnTo>
                <a:lnTo>
                  <a:pt x="651" y="357"/>
                </a:lnTo>
                <a:lnTo>
                  <a:pt x="598" y="370"/>
                </a:lnTo>
                <a:lnTo>
                  <a:pt x="558" y="370"/>
                </a:lnTo>
                <a:lnTo>
                  <a:pt x="505" y="383"/>
                </a:lnTo>
                <a:lnTo>
                  <a:pt x="465" y="396"/>
                </a:lnTo>
                <a:lnTo>
                  <a:pt x="425" y="396"/>
                </a:lnTo>
                <a:lnTo>
                  <a:pt x="386" y="410"/>
                </a:lnTo>
                <a:lnTo>
                  <a:pt x="359" y="410"/>
                </a:lnTo>
                <a:lnTo>
                  <a:pt x="332" y="423"/>
                </a:lnTo>
                <a:lnTo>
                  <a:pt x="306" y="423"/>
                </a:lnTo>
                <a:lnTo>
                  <a:pt x="279" y="423"/>
                </a:lnTo>
                <a:lnTo>
                  <a:pt x="253" y="436"/>
                </a:lnTo>
                <a:lnTo>
                  <a:pt x="239" y="436"/>
                </a:lnTo>
                <a:lnTo>
                  <a:pt x="226" y="436"/>
                </a:lnTo>
                <a:lnTo>
                  <a:pt x="213" y="436"/>
                </a:lnTo>
                <a:lnTo>
                  <a:pt x="173" y="436"/>
                </a:lnTo>
                <a:lnTo>
                  <a:pt x="146" y="410"/>
                </a:lnTo>
                <a:lnTo>
                  <a:pt x="93" y="396"/>
                </a:lnTo>
                <a:lnTo>
                  <a:pt x="53" y="370"/>
                </a:lnTo>
                <a:lnTo>
                  <a:pt x="27" y="344"/>
                </a:lnTo>
                <a:lnTo>
                  <a:pt x="13" y="330"/>
                </a:lnTo>
                <a:lnTo>
                  <a:pt x="0" y="317"/>
                </a:lnTo>
                <a:lnTo>
                  <a:pt x="0" y="304"/>
                </a:lnTo>
                <a:lnTo>
                  <a:pt x="0" y="291"/>
                </a:lnTo>
                <a:lnTo>
                  <a:pt x="0" y="277"/>
                </a:lnTo>
                <a:lnTo>
                  <a:pt x="13" y="264"/>
                </a:lnTo>
                <a:lnTo>
                  <a:pt x="27" y="264"/>
                </a:lnTo>
                <a:lnTo>
                  <a:pt x="40" y="251"/>
                </a:lnTo>
                <a:lnTo>
                  <a:pt x="53" y="251"/>
                </a:lnTo>
                <a:lnTo>
                  <a:pt x="67" y="238"/>
                </a:lnTo>
                <a:lnTo>
                  <a:pt x="93" y="238"/>
                </a:lnTo>
                <a:lnTo>
                  <a:pt x="120" y="225"/>
                </a:lnTo>
                <a:lnTo>
                  <a:pt x="146" y="211"/>
                </a:lnTo>
                <a:lnTo>
                  <a:pt x="173" y="211"/>
                </a:lnTo>
                <a:lnTo>
                  <a:pt x="213" y="198"/>
                </a:lnTo>
                <a:lnTo>
                  <a:pt x="239" y="185"/>
                </a:lnTo>
                <a:lnTo>
                  <a:pt x="279" y="185"/>
                </a:lnTo>
                <a:lnTo>
                  <a:pt x="332" y="172"/>
                </a:lnTo>
                <a:lnTo>
                  <a:pt x="372" y="159"/>
                </a:lnTo>
                <a:lnTo>
                  <a:pt x="425" y="145"/>
                </a:lnTo>
                <a:lnTo>
                  <a:pt x="479" y="132"/>
                </a:lnTo>
                <a:lnTo>
                  <a:pt x="532" y="119"/>
                </a:lnTo>
                <a:lnTo>
                  <a:pt x="598" y="106"/>
                </a:lnTo>
                <a:lnTo>
                  <a:pt x="665" y="92"/>
                </a:lnTo>
                <a:lnTo>
                  <a:pt x="718" y="79"/>
                </a:lnTo>
                <a:lnTo>
                  <a:pt x="771" y="66"/>
                </a:lnTo>
                <a:lnTo>
                  <a:pt x="824" y="53"/>
                </a:lnTo>
                <a:lnTo>
                  <a:pt x="864" y="40"/>
                </a:lnTo>
                <a:lnTo>
                  <a:pt x="917" y="26"/>
                </a:lnTo>
                <a:lnTo>
                  <a:pt x="957" y="26"/>
                </a:lnTo>
                <a:lnTo>
                  <a:pt x="997" y="26"/>
                </a:lnTo>
                <a:lnTo>
                  <a:pt x="1023" y="13"/>
                </a:lnTo>
                <a:lnTo>
                  <a:pt x="1050" y="13"/>
                </a:lnTo>
                <a:lnTo>
                  <a:pt x="1090" y="0"/>
                </a:lnTo>
                <a:lnTo>
                  <a:pt x="1103" y="0"/>
                </a:lnTo>
                <a:lnTo>
                  <a:pt x="1130" y="0"/>
                </a:lnTo>
                <a:lnTo>
                  <a:pt x="1143" y="0"/>
                </a:lnTo>
                <a:lnTo>
                  <a:pt x="1170" y="0"/>
                </a:lnTo>
                <a:lnTo>
                  <a:pt x="1196" y="13"/>
                </a:lnTo>
                <a:lnTo>
                  <a:pt x="1209" y="26"/>
                </a:lnTo>
                <a:lnTo>
                  <a:pt x="1223" y="26"/>
                </a:lnTo>
                <a:lnTo>
                  <a:pt x="1236" y="53"/>
                </a:lnTo>
                <a:lnTo>
                  <a:pt x="1249" y="66"/>
                </a:lnTo>
                <a:lnTo>
                  <a:pt x="1249" y="79"/>
                </a:lnTo>
                <a:lnTo>
                  <a:pt x="1249" y="106"/>
                </a:lnTo>
                <a:lnTo>
                  <a:pt x="1263" y="13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72" name="Freeform 8"/>
          <p:cNvSpPr/>
          <p:nvPr/>
        </p:nvSpPr>
        <p:spPr>
          <a:xfrm>
            <a:off x="3190875" y="2449513"/>
            <a:ext cx="1003300" cy="628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581" h="991">
                <a:moveTo>
                  <a:pt x="983" y="542"/>
                </a:moveTo>
                <a:lnTo>
                  <a:pt x="903" y="595"/>
                </a:lnTo>
                <a:lnTo>
                  <a:pt x="837" y="648"/>
                </a:lnTo>
                <a:lnTo>
                  <a:pt x="757" y="700"/>
                </a:lnTo>
                <a:lnTo>
                  <a:pt x="704" y="740"/>
                </a:lnTo>
                <a:lnTo>
                  <a:pt x="638" y="780"/>
                </a:lnTo>
                <a:lnTo>
                  <a:pt x="584" y="819"/>
                </a:lnTo>
                <a:lnTo>
                  <a:pt x="531" y="846"/>
                </a:lnTo>
                <a:lnTo>
                  <a:pt x="491" y="872"/>
                </a:lnTo>
                <a:lnTo>
                  <a:pt x="452" y="899"/>
                </a:lnTo>
                <a:lnTo>
                  <a:pt x="412" y="925"/>
                </a:lnTo>
                <a:lnTo>
                  <a:pt x="372" y="951"/>
                </a:lnTo>
                <a:lnTo>
                  <a:pt x="345" y="965"/>
                </a:lnTo>
                <a:lnTo>
                  <a:pt x="319" y="978"/>
                </a:lnTo>
                <a:lnTo>
                  <a:pt x="292" y="978"/>
                </a:lnTo>
                <a:lnTo>
                  <a:pt x="279" y="991"/>
                </a:lnTo>
                <a:lnTo>
                  <a:pt x="266" y="991"/>
                </a:lnTo>
                <a:lnTo>
                  <a:pt x="239" y="991"/>
                </a:lnTo>
                <a:lnTo>
                  <a:pt x="212" y="978"/>
                </a:lnTo>
                <a:lnTo>
                  <a:pt x="199" y="978"/>
                </a:lnTo>
                <a:lnTo>
                  <a:pt x="173" y="965"/>
                </a:lnTo>
                <a:lnTo>
                  <a:pt x="146" y="951"/>
                </a:lnTo>
                <a:lnTo>
                  <a:pt x="133" y="938"/>
                </a:lnTo>
                <a:lnTo>
                  <a:pt x="106" y="912"/>
                </a:lnTo>
                <a:lnTo>
                  <a:pt x="79" y="899"/>
                </a:lnTo>
                <a:lnTo>
                  <a:pt x="66" y="872"/>
                </a:lnTo>
                <a:lnTo>
                  <a:pt x="40" y="846"/>
                </a:lnTo>
                <a:lnTo>
                  <a:pt x="26" y="819"/>
                </a:lnTo>
                <a:lnTo>
                  <a:pt x="13" y="793"/>
                </a:lnTo>
                <a:lnTo>
                  <a:pt x="13" y="780"/>
                </a:lnTo>
                <a:lnTo>
                  <a:pt x="0" y="753"/>
                </a:lnTo>
                <a:lnTo>
                  <a:pt x="0" y="727"/>
                </a:lnTo>
                <a:lnTo>
                  <a:pt x="0" y="714"/>
                </a:lnTo>
                <a:lnTo>
                  <a:pt x="0" y="687"/>
                </a:lnTo>
                <a:lnTo>
                  <a:pt x="0" y="674"/>
                </a:lnTo>
                <a:lnTo>
                  <a:pt x="13" y="661"/>
                </a:lnTo>
                <a:lnTo>
                  <a:pt x="26" y="648"/>
                </a:lnTo>
                <a:lnTo>
                  <a:pt x="40" y="634"/>
                </a:lnTo>
                <a:lnTo>
                  <a:pt x="53" y="634"/>
                </a:lnTo>
                <a:lnTo>
                  <a:pt x="79" y="621"/>
                </a:lnTo>
                <a:lnTo>
                  <a:pt x="106" y="621"/>
                </a:lnTo>
                <a:lnTo>
                  <a:pt x="133" y="634"/>
                </a:lnTo>
                <a:lnTo>
                  <a:pt x="159" y="634"/>
                </a:lnTo>
                <a:lnTo>
                  <a:pt x="186" y="634"/>
                </a:lnTo>
                <a:lnTo>
                  <a:pt x="199" y="634"/>
                </a:lnTo>
                <a:lnTo>
                  <a:pt x="212" y="634"/>
                </a:lnTo>
                <a:lnTo>
                  <a:pt x="226" y="634"/>
                </a:lnTo>
                <a:lnTo>
                  <a:pt x="239" y="634"/>
                </a:lnTo>
                <a:lnTo>
                  <a:pt x="252" y="634"/>
                </a:lnTo>
                <a:lnTo>
                  <a:pt x="252" y="621"/>
                </a:lnTo>
                <a:lnTo>
                  <a:pt x="266" y="621"/>
                </a:lnTo>
                <a:lnTo>
                  <a:pt x="279" y="608"/>
                </a:lnTo>
                <a:lnTo>
                  <a:pt x="305" y="608"/>
                </a:lnTo>
                <a:lnTo>
                  <a:pt x="332" y="595"/>
                </a:lnTo>
                <a:lnTo>
                  <a:pt x="359" y="581"/>
                </a:lnTo>
                <a:lnTo>
                  <a:pt x="398" y="555"/>
                </a:lnTo>
                <a:lnTo>
                  <a:pt x="438" y="542"/>
                </a:lnTo>
                <a:lnTo>
                  <a:pt x="478" y="515"/>
                </a:lnTo>
                <a:lnTo>
                  <a:pt x="531" y="489"/>
                </a:lnTo>
                <a:lnTo>
                  <a:pt x="584" y="463"/>
                </a:lnTo>
                <a:lnTo>
                  <a:pt x="638" y="436"/>
                </a:lnTo>
                <a:lnTo>
                  <a:pt x="704" y="396"/>
                </a:lnTo>
                <a:lnTo>
                  <a:pt x="771" y="357"/>
                </a:lnTo>
                <a:lnTo>
                  <a:pt x="850" y="317"/>
                </a:lnTo>
                <a:lnTo>
                  <a:pt x="930" y="278"/>
                </a:lnTo>
                <a:lnTo>
                  <a:pt x="1010" y="238"/>
                </a:lnTo>
                <a:lnTo>
                  <a:pt x="1076" y="198"/>
                </a:lnTo>
                <a:lnTo>
                  <a:pt x="1143" y="159"/>
                </a:lnTo>
                <a:lnTo>
                  <a:pt x="1209" y="132"/>
                </a:lnTo>
                <a:lnTo>
                  <a:pt x="1262" y="106"/>
                </a:lnTo>
                <a:lnTo>
                  <a:pt x="1329" y="79"/>
                </a:lnTo>
                <a:lnTo>
                  <a:pt x="1369" y="53"/>
                </a:lnTo>
                <a:lnTo>
                  <a:pt x="1408" y="40"/>
                </a:lnTo>
                <a:lnTo>
                  <a:pt x="1448" y="26"/>
                </a:lnTo>
                <a:lnTo>
                  <a:pt x="1488" y="13"/>
                </a:lnTo>
                <a:lnTo>
                  <a:pt x="1515" y="0"/>
                </a:lnTo>
                <a:lnTo>
                  <a:pt x="1541" y="0"/>
                </a:lnTo>
                <a:lnTo>
                  <a:pt x="1555" y="0"/>
                </a:lnTo>
                <a:lnTo>
                  <a:pt x="1568" y="0"/>
                </a:lnTo>
                <a:lnTo>
                  <a:pt x="1581" y="0"/>
                </a:lnTo>
                <a:lnTo>
                  <a:pt x="1581" y="13"/>
                </a:lnTo>
                <a:lnTo>
                  <a:pt x="1581" y="26"/>
                </a:lnTo>
                <a:lnTo>
                  <a:pt x="1581" y="40"/>
                </a:lnTo>
                <a:lnTo>
                  <a:pt x="1568" y="53"/>
                </a:lnTo>
                <a:lnTo>
                  <a:pt x="1555" y="79"/>
                </a:lnTo>
                <a:lnTo>
                  <a:pt x="1528" y="106"/>
                </a:lnTo>
                <a:lnTo>
                  <a:pt x="1501" y="132"/>
                </a:lnTo>
                <a:lnTo>
                  <a:pt x="1475" y="159"/>
                </a:lnTo>
                <a:lnTo>
                  <a:pt x="1435" y="185"/>
                </a:lnTo>
                <a:lnTo>
                  <a:pt x="1395" y="225"/>
                </a:lnTo>
                <a:lnTo>
                  <a:pt x="1355" y="264"/>
                </a:lnTo>
                <a:lnTo>
                  <a:pt x="1302" y="304"/>
                </a:lnTo>
                <a:lnTo>
                  <a:pt x="1249" y="344"/>
                </a:lnTo>
                <a:lnTo>
                  <a:pt x="1183" y="383"/>
                </a:lnTo>
                <a:lnTo>
                  <a:pt x="1116" y="436"/>
                </a:lnTo>
                <a:lnTo>
                  <a:pt x="1050" y="489"/>
                </a:lnTo>
                <a:lnTo>
                  <a:pt x="983" y="54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73" name="Freeform 9"/>
          <p:cNvSpPr/>
          <p:nvPr/>
        </p:nvSpPr>
        <p:spPr>
          <a:xfrm>
            <a:off x="4356100" y="1870075"/>
            <a:ext cx="379413" cy="2428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98" h="383">
                <a:moveTo>
                  <a:pt x="53" y="185"/>
                </a:moveTo>
                <a:lnTo>
                  <a:pt x="26" y="146"/>
                </a:lnTo>
                <a:lnTo>
                  <a:pt x="13" y="119"/>
                </a:lnTo>
                <a:lnTo>
                  <a:pt x="0" y="93"/>
                </a:lnTo>
                <a:lnTo>
                  <a:pt x="0" y="66"/>
                </a:lnTo>
                <a:lnTo>
                  <a:pt x="13" y="53"/>
                </a:lnTo>
                <a:lnTo>
                  <a:pt x="13" y="40"/>
                </a:lnTo>
                <a:lnTo>
                  <a:pt x="26" y="27"/>
                </a:lnTo>
                <a:lnTo>
                  <a:pt x="40" y="27"/>
                </a:lnTo>
                <a:lnTo>
                  <a:pt x="66" y="13"/>
                </a:lnTo>
                <a:lnTo>
                  <a:pt x="79" y="13"/>
                </a:lnTo>
                <a:lnTo>
                  <a:pt x="106" y="0"/>
                </a:lnTo>
                <a:lnTo>
                  <a:pt x="159" y="0"/>
                </a:lnTo>
                <a:lnTo>
                  <a:pt x="226" y="0"/>
                </a:lnTo>
                <a:lnTo>
                  <a:pt x="279" y="0"/>
                </a:lnTo>
                <a:lnTo>
                  <a:pt x="345" y="13"/>
                </a:lnTo>
                <a:lnTo>
                  <a:pt x="412" y="27"/>
                </a:lnTo>
                <a:lnTo>
                  <a:pt x="465" y="53"/>
                </a:lnTo>
                <a:lnTo>
                  <a:pt x="505" y="93"/>
                </a:lnTo>
                <a:lnTo>
                  <a:pt x="545" y="132"/>
                </a:lnTo>
                <a:lnTo>
                  <a:pt x="571" y="185"/>
                </a:lnTo>
                <a:lnTo>
                  <a:pt x="584" y="225"/>
                </a:lnTo>
                <a:lnTo>
                  <a:pt x="598" y="265"/>
                </a:lnTo>
                <a:lnTo>
                  <a:pt x="598" y="317"/>
                </a:lnTo>
                <a:lnTo>
                  <a:pt x="598" y="331"/>
                </a:lnTo>
                <a:lnTo>
                  <a:pt x="584" y="344"/>
                </a:lnTo>
                <a:lnTo>
                  <a:pt x="571" y="357"/>
                </a:lnTo>
                <a:lnTo>
                  <a:pt x="558" y="370"/>
                </a:lnTo>
                <a:lnTo>
                  <a:pt x="531" y="370"/>
                </a:lnTo>
                <a:lnTo>
                  <a:pt x="518" y="383"/>
                </a:lnTo>
                <a:lnTo>
                  <a:pt x="478" y="383"/>
                </a:lnTo>
                <a:lnTo>
                  <a:pt x="452" y="383"/>
                </a:lnTo>
                <a:lnTo>
                  <a:pt x="385" y="383"/>
                </a:lnTo>
                <a:lnTo>
                  <a:pt x="332" y="370"/>
                </a:lnTo>
                <a:lnTo>
                  <a:pt x="265" y="344"/>
                </a:lnTo>
                <a:lnTo>
                  <a:pt x="212" y="317"/>
                </a:lnTo>
                <a:lnTo>
                  <a:pt x="159" y="278"/>
                </a:lnTo>
                <a:lnTo>
                  <a:pt x="119" y="238"/>
                </a:lnTo>
                <a:lnTo>
                  <a:pt x="79" y="212"/>
                </a:lnTo>
                <a:lnTo>
                  <a:pt x="53" y="18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74" name="Freeform 10"/>
          <p:cNvSpPr/>
          <p:nvPr/>
        </p:nvSpPr>
        <p:spPr>
          <a:xfrm>
            <a:off x="4338638" y="2222500"/>
            <a:ext cx="363537" cy="260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72" h="410">
                <a:moveTo>
                  <a:pt x="266" y="27"/>
                </a:moveTo>
                <a:lnTo>
                  <a:pt x="306" y="40"/>
                </a:lnTo>
                <a:lnTo>
                  <a:pt x="346" y="53"/>
                </a:lnTo>
                <a:lnTo>
                  <a:pt x="372" y="66"/>
                </a:lnTo>
                <a:lnTo>
                  <a:pt x="399" y="66"/>
                </a:lnTo>
                <a:lnTo>
                  <a:pt x="439" y="93"/>
                </a:lnTo>
                <a:lnTo>
                  <a:pt x="452" y="106"/>
                </a:lnTo>
                <a:lnTo>
                  <a:pt x="479" y="119"/>
                </a:lnTo>
                <a:lnTo>
                  <a:pt x="505" y="132"/>
                </a:lnTo>
                <a:lnTo>
                  <a:pt x="532" y="172"/>
                </a:lnTo>
                <a:lnTo>
                  <a:pt x="558" y="212"/>
                </a:lnTo>
                <a:lnTo>
                  <a:pt x="572" y="251"/>
                </a:lnTo>
                <a:lnTo>
                  <a:pt x="572" y="278"/>
                </a:lnTo>
                <a:lnTo>
                  <a:pt x="572" y="317"/>
                </a:lnTo>
                <a:lnTo>
                  <a:pt x="558" y="357"/>
                </a:lnTo>
                <a:lnTo>
                  <a:pt x="545" y="370"/>
                </a:lnTo>
                <a:lnTo>
                  <a:pt x="532" y="397"/>
                </a:lnTo>
                <a:lnTo>
                  <a:pt x="518" y="397"/>
                </a:lnTo>
                <a:lnTo>
                  <a:pt x="505" y="410"/>
                </a:lnTo>
                <a:lnTo>
                  <a:pt x="479" y="397"/>
                </a:lnTo>
                <a:lnTo>
                  <a:pt x="439" y="397"/>
                </a:lnTo>
                <a:lnTo>
                  <a:pt x="399" y="383"/>
                </a:lnTo>
                <a:lnTo>
                  <a:pt x="359" y="370"/>
                </a:lnTo>
                <a:lnTo>
                  <a:pt x="306" y="344"/>
                </a:lnTo>
                <a:lnTo>
                  <a:pt x="253" y="331"/>
                </a:lnTo>
                <a:lnTo>
                  <a:pt x="186" y="304"/>
                </a:lnTo>
                <a:lnTo>
                  <a:pt x="133" y="278"/>
                </a:lnTo>
                <a:lnTo>
                  <a:pt x="93" y="251"/>
                </a:lnTo>
                <a:lnTo>
                  <a:pt x="67" y="225"/>
                </a:lnTo>
                <a:lnTo>
                  <a:pt x="40" y="198"/>
                </a:lnTo>
                <a:lnTo>
                  <a:pt x="13" y="172"/>
                </a:lnTo>
                <a:lnTo>
                  <a:pt x="0" y="146"/>
                </a:lnTo>
                <a:lnTo>
                  <a:pt x="0" y="119"/>
                </a:lnTo>
                <a:lnTo>
                  <a:pt x="0" y="93"/>
                </a:lnTo>
                <a:lnTo>
                  <a:pt x="0" y="80"/>
                </a:lnTo>
                <a:lnTo>
                  <a:pt x="0" y="53"/>
                </a:lnTo>
                <a:lnTo>
                  <a:pt x="13" y="40"/>
                </a:lnTo>
                <a:lnTo>
                  <a:pt x="13" y="27"/>
                </a:lnTo>
                <a:lnTo>
                  <a:pt x="27" y="27"/>
                </a:lnTo>
                <a:lnTo>
                  <a:pt x="40" y="13"/>
                </a:lnTo>
                <a:lnTo>
                  <a:pt x="53" y="13"/>
                </a:lnTo>
                <a:lnTo>
                  <a:pt x="67" y="13"/>
                </a:lnTo>
                <a:lnTo>
                  <a:pt x="80" y="0"/>
                </a:lnTo>
                <a:lnTo>
                  <a:pt x="106" y="0"/>
                </a:lnTo>
                <a:lnTo>
                  <a:pt x="133" y="13"/>
                </a:lnTo>
                <a:lnTo>
                  <a:pt x="160" y="13"/>
                </a:lnTo>
                <a:lnTo>
                  <a:pt x="186" y="13"/>
                </a:lnTo>
                <a:lnTo>
                  <a:pt x="226" y="27"/>
                </a:lnTo>
                <a:lnTo>
                  <a:pt x="266" y="2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75" name="Freeform 11"/>
          <p:cNvSpPr/>
          <p:nvPr/>
        </p:nvSpPr>
        <p:spPr>
          <a:xfrm>
            <a:off x="4076700" y="2449513"/>
            <a:ext cx="1562100" cy="368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459" h="581">
                <a:moveTo>
                  <a:pt x="2459" y="211"/>
                </a:moveTo>
                <a:lnTo>
                  <a:pt x="2445" y="225"/>
                </a:lnTo>
                <a:lnTo>
                  <a:pt x="2445" y="238"/>
                </a:lnTo>
                <a:lnTo>
                  <a:pt x="2419" y="251"/>
                </a:lnTo>
                <a:lnTo>
                  <a:pt x="2392" y="278"/>
                </a:lnTo>
                <a:lnTo>
                  <a:pt x="2352" y="278"/>
                </a:lnTo>
                <a:lnTo>
                  <a:pt x="2313" y="291"/>
                </a:lnTo>
                <a:lnTo>
                  <a:pt x="2259" y="304"/>
                </a:lnTo>
                <a:lnTo>
                  <a:pt x="2206" y="304"/>
                </a:lnTo>
                <a:lnTo>
                  <a:pt x="2087" y="317"/>
                </a:lnTo>
                <a:lnTo>
                  <a:pt x="1980" y="330"/>
                </a:lnTo>
                <a:lnTo>
                  <a:pt x="1874" y="330"/>
                </a:lnTo>
                <a:lnTo>
                  <a:pt x="1781" y="330"/>
                </a:lnTo>
                <a:lnTo>
                  <a:pt x="1754" y="330"/>
                </a:lnTo>
                <a:lnTo>
                  <a:pt x="1728" y="330"/>
                </a:lnTo>
                <a:lnTo>
                  <a:pt x="1701" y="330"/>
                </a:lnTo>
                <a:lnTo>
                  <a:pt x="1661" y="344"/>
                </a:lnTo>
                <a:lnTo>
                  <a:pt x="1635" y="344"/>
                </a:lnTo>
                <a:lnTo>
                  <a:pt x="1595" y="344"/>
                </a:lnTo>
                <a:lnTo>
                  <a:pt x="1555" y="344"/>
                </a:lnTo>
                <a:lnTo>
                  <a:pt x="1515" y="357"/>
                </a:lnTo>
                <a:lnTo>
                  <a:pt x="1462" y="357"/>
                </a:lnTo>
                <a:lnTo>
                  <a:pt x="1422" y="370"/>
                </a:lnTo>
                <a:lnTo>
                  <a:pt x="1369" y="370"/>
                </a:lnTo>
                <a:lnTo>
                  <a:pt x="1316" y="383"/>
                </a:lnTo>
                <a:lnTo>
                  <a:pt x="1263" y="383"/>
                </a:lnTo>
                <a:lnTo>
                  <a:pt x="1209" y="396"/>
                </a:lnTo>
                <a:lnTo>
                  <a:pt x="1156" y="410"/>
                </a:lnTo>
                <a:lnTo>
                  <a:pt x="1090" y="410"/>
                </a:lnTo>
                <a:lnTo>
                  <a:pt x="1023" y="423"/>
                </a:lnTo>
                <a:lnTo>
                  <a:pt x="970" y="436"/>
                </a:lnTo>
                <a:lnTo>
                  <a:pt x="917" y="449"/>
                </a:lnTo>
                <a:lnTo>
                  <a:pt x="864" y="463"/>
                </a:lnTo>
                <a:lnTo>
                  <a:pt x="811" y="463"/>
                </a:lnTo>
                <a:lnTo>
                  <a:pt x="758" y="476"/>
                </a:lnTo>
                <a:lnTo>
                  <a:pt x="718" y="476"/>
                </a:lnTo>
                <a:lnTo>
                  <a:pt x="678" y="489"/>
                </a:lnTo>
                <a:lnTo>
                  <a:pt x="638" y="502"/>
                </a:lnTo>
                <a:lnTo>
                  <a:pt x="611" y="502"/>
                </a:lnTo>
                <a:lnTo>
                  <a:pt x="572" y="515"/>
                </a:lnTo>
                <a:lnTo>
                  <a:pt x="545" y="515"/>
                </a:lnTo>
                <a:lnTo>
                  <a:pt x="518" y="529"/>
                </a:lnTo>
                <a:lnTo>
                  <a:pt x="492" y="529"/>
                </a:lnTo>
                <a:lnTo>
                  <a:pt x="479" y="529"/>
                </a:lnTo>
                <a:lnTo>
                  <a:pt x="465" y="542"/>
                </a:lnTo>
                <a:lnTo>
                  <a:pt x="399" y="555"/>
                </a:lnTo>
                <a:lnTo>
                  <a:pt x="346" y="568"/>
                </a:lnTo>
                <a:lnTo>
                  <a:pt x="306" y="581"/>
                </a:lnTo>
                <a:lnTo>
                  <a:pt x="266" y="581"/>
                </a:lnTo>
                <a:lnTo>
                  <a:pt x="226" y="568"/>
                </a:lnTo>
                <a:lnTo>
                  <a:pt x="186" y="568"/>
                </a:lnTo>
                <a:lnTo>
                  <a:pt x="146" y="542"/>
                </a:lnTo>
                <a:lnTo>
                  <a:pt x="93" y="529"/>
                </a:lnTo>
                <a:lnTo>
                  <a:pt x="67" y="515"/>
                </a:lnTo>
                <a:lnTo>
                  <a:pt x="53" y="502"/>
                </a:lnTo>
                <a:lnTo>
                  <a:pt x="40" y="489"/>
                </a:lnTo>
                <a:lnTo>
                  <a:pt x="27" y="476"/>
                </a:lnTo>
                <a:lnTo>
                  <a:pt x="13" y="463"/>
                </a:lnTo>
                <a:lnTo>
                  <a:pt x="0" y="449"/>
                </a:lnTo>
                <a:lnTo>
                  <a:pt x="0" y="436"/>
                </a:lnTo>
                <a:lnTo>
                  <a:pt x="0" y="423"/>
                </a:lnTo>
                <a:lnTo>
                  <a:pt x="0" y="410"/>
                </a:lnTo>
                <a:lnTo>
                  <a:pt x="13" y="410"/>
                </a:lnTo>
                <a:lnTo>
                  <a:pt x="40" y="396"/>
                </a:lnTo>
                <a:lnTo>
                  <a:pt x="67" y="383"/>
                </a:lnTo>
                <a:lnTo>
                  <a:pt x="106" y="370"/>
                </a:lnTo>
                <a:lnTo>
                  <a:pt x="146" y="357"/>
                </a:lnTo>
                <a:lnTo>
                  <a:pt x="199" y="344"/>
                </a:lnTo>
                <a:lnTo>
                  <a:pt x="266" y="330"/>
                </a:lnTo>
                <a:lnTo>
                  <a:pt x="332" y="317"/>
                </a:lnTo>
                <a:lnTo>
                  <a:pt x="412" y="304"/>
                </a:lnTo>
                <a:lnTo>
                  <a:pt x="505" y="278"/>
                </a:lnTo>
                <a:lnTo>
                  <a:pt x="598" y="264"/>
                </a:lnTo>
                <a:lnTo>
                  <a:pt x="691" y="251"/>
                </a:lnTo>
                <a:lnTo>
                  <a:pt x="811" y="225"/>
                </a:lnTo>
                <a:lnTo>
                  <a:pt x="930" y="198"/>
                </a:lnTo>
                <a:lnTo>
                  <a:pt x="1063" y="185"/>
                </a:lnTo>
                <a:lnTo>
                  <a:pt x="1183" y="159"/>
                </a:lnTo>
                <a:lnTo>
                  <a:pt x="1303" y="132"/>
                </a:lnTo>
                <a:lnTo>
                  <a:pt x="1422" y="119"/>
                </a:lnTo>
                <a:lnTo>
                  <a:pt x="1528" y="106"/>
                </a:lnTo>
                <a:lnTo>
                  <a:pt x="1621" y="79"/>
                </a:lnTo>
                <a:lnTo>
                  <a:pt x="1715" y="66"/>
                </a:lnTo>
                <a:lnTo>
                  <a:pt x="1794" y="53"/>
                </a:lnTo>
                <a:lnTo>
                  <a:pt x="1874" y="40"/>
                </a:lnTo>
                <a:lnTo>
                  <a:pt x="1940" y="26"/>
                </a:lnTo>
                <a:lnTo>
                  <a:pt x="1994" y="26"/>
                </a:lnTo>
                <a:lnTo>
                  <a:pt x="2047" y="13"/>
                </a:lnTo>
                <a:lnTo>
                  <a:pt x="2087" y="0"/>
                </a:lnTo>
                <a:lnTo>
                  <a:pt x="2126" y="0"/>
                </a:lnTo>
                <a:lnTo>
                  <a:pt x="2153" y="0"/>
                </a:lnTo>
                <a:lnTo>
                  <a:pt x="2180" y="0"/>
                </a:lnTo>
                <a:lnTo>
                  <a:pt x="2193" y="0"/>
                </a:lnTo>
                <a:lnTo>
                  <a:pt x="2220" y="0"/>
                </a:lnTo>
                <a:lnTo>
                  <a:pt x="2259" y="13"/>
                </a:lnTo>
                <a:lnTo>
                  <a:pt x="2313" y="40"/>
                </a:lnTo>
                <a:lnTo>
                  <a:pt x="2352" y="66"/>
                </a:lnTo>
                <a:lnTo>
                  <a:pt x="2379" y="79"/>
                </a:lnTo>
                <a:lnTo>
                  <a:pt x="2406" y="106"/>
                </a:lnTo>
                <a:lnTo>
                  <a:pt x="2419" y="119"/>
                </a:lnTo>
                <a:lnTo>
                  <a:pt x="2432" y="132"/>
                </a:lnTo>
                <a:lnTo>
                  <a:pt x="2445" y="159"/>
                </a:lnTo>
                <a:lnTo>
                  <a:pt x="2445" y="172"/>
                </a:lnTo>
                <a:lnTo>
                  <a:pt x="2459" y="185"/>
                </a:lnTo>
                <a:lnTo>
                  <a:pt x="2459" y="21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76" name="Freeform 12"/>
          <p:cNvSpPr/>
          <p:nvPr/>
        </p:nvSpPr>
        <p:spPr>
          <a:xfrm>
            <a:off x="4743450" y="1417638"/>
            <a:ext cx="303213" cy="23987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78" h="3779">
                <a:moveTo>
                  <a:pt x="465" y="304"/>
                </a:moveTo>
                <a:lnTo>
                  <a:pt x="452" y="317"/>
                </a:lnTo>
                <a:lnTo>
                  <a:pt x="452" y="330"/>
                </a:lnTo>
                <a:lnTo>
                  <a:pt x="452" y="343"/>
                </a:lnTo>
                <a:lnTo>
                  <a:pt x="452" y="370"/>
                </a:lnTo>
                <a:lnTo>
                  <a:pt x="452" y="396"/>
                </a:lnTo>
                <a:lnTo>
                  <a:pt x="452" y="423"/>
                </a:lnTo>
                <a:lnTo>
                  <a:pt x="439" y="462"/>
                </a:lnTo>
                <a:lnTo>
                  <a:pt x="439" y="502"/>
                </a:lnTo>
                <a:lnTo>
                  <a:pt x="439" y="541"/>
                </a:lnTo>
                <a:lnTo>
                  <a:pt x="439" y="581"/>
                </a:lnTo>
                <a:lnTo>
                  <a:pt x="439" y="634"/>
                </a:lnTo>
                <a:lnTo>
                  <a:pt x="439" y="687"/>
                </a:lnTo>
                <a:lnTo>
                  <a:pt x="439" y="740"/>
                </a:lnTo>
                <a:lnTo>
                  <a:pt x="439" y="806"/>
                </a:lnTo>
                <a:lnTo>
                  <a:pt x="439" y="872"/>
                </a:lnTo>
                <a:lnTo>
                  <a:pt x="439" y="938"/>
                </a:lnTo>
                <a:lnTo>
                  <a:pt x="425" y="1083"/>
                </a:lnTo>
                <a:lnTo>
                  <a:pt x="425" y="1229"/>
                </a:lnTo>
                <a:lnTo>
                  <a:pt x="425" y="1400"/>
                </a:lnTo>
                <a:lnTo>
                  <a:pt x="425" y="1572"/>
                </a:lnTo>
                <a:lnTo>
                  <a:pt x="425" y="1744"/>
                </a:lnTo>
                <a:lnTo>
                  <a:pt x="425" y="1942"/>
                </a:lnTo>
                <a:lnTo>
                  <a:pt x="425" y="2140"/>
                </a:lnTo>
                <a:lnTo>
                  <a:pt x="425" y="2352"/>
                </a:lnTo>
                <a:lnTo>
                  <a:pt x="425" y="2458"/>
                </a:lnTo>
                <a:lnTo>
                  <a:pt x="425" y="2550"/>
                </a:lnTo>
                <a:lnTo>
                  <a:pt x="425" y="2656"/>
                </a:lnTo>
                <a:lnTo>
                  <a:pt x="425" y="2735"/>
                </a:lnTo>
                <a:lnTo>
                  <a:pt x="425" y="2828"/>
                </a:lnTo>
                <a:lnTo>
                  <a:pt x="412" y="2907"/>
                </a:lnTo>
                <a:lnTo>
                  <a:pt x="412" y="2986"/>
                </a:lnTo>
                <a:lnTo>
                  <a:pt x="412" y="3065"/>
                </a:lnTo>
                <a:lnTo>
                  <a:pt x="412" y="3131"/>
                </a:lnTo>
                <a:lnTo>
                  <a:pt x="412" y="3198"/>
                </a:lnTo>
                <a:lnTo>
                  <a:pt x="399" y="3264"/>
                </a:lnTo>
                <a:lnTo>
                  <a:pt x="399" y="3316"/>
                </a:lnTo>
                <a:lnTo>
                  <a:pt x="399" y="3369"/>
                </a:lnTo>
                <a:lnTo>
                  <a:pt x="385" y="3422"/>
                </a:lnTo>
                <a:lnTo>
                  <a:pt x="385" y="3462"/>
                </a:lnTo>
                <a:lnTo>
                  <a:pt x="385" y="3501"/>
                </a:lnTo>
                <a:lnTo>
                  <a:pt x="372" y="3528"/>
                </a:lnTo>
                <a:lnTo>
                  <a:pt x="372" y="3568"/>
                </a:lnTo>
                <a:lnTo>
                  <a:pt x="359" y="3594"/>
                </a:lnTo>
                <a:lnTo>
                  <a:pt x="359" y="3620"/>
                </a:lnTo>
                <a:lnTo>
                  <a:pt x="359" y="3647"/>
                </a:lnTo>
                <a:lnTo>
                  <a:pt x="346" y="3673"/>
                </a:lnTo>
                <a:lnTo>
                  <a:pt x="346" y="3700"/>
                </a:lnTo>
                <a:lnTo>
                  <a:pt x="332" y="3713"/>
                </a:lnTo>
                <a:lnTo>
                  <a:pt x="319" y="3753"/>
                </a:lnTo>
                <a:lnTo>
                  <a:pt x="306" y="3766"/>
                </a:lnTo>
                <a:lnTo>
                  <a:pt x="292" y="3779"/>
                </a:lnTo>
                <a:lnTo>
                  <a:pt x="279" y="3779"/>
                </a:lnTo>
                <a:lnTo>
                  <a:pt x="253" y="3779"/>
                </a:lnTo>
                <a:lnTo>
                  <a:pt x="239" y="3766"/>
                </a:lnTo>
                <a:lnTo>
                  <a:pt x="226" y="3739"/>
                </a:lnTo>
                <a:lnTo>
                  <a:pt x="213" y="3713"/>
                </a:lnTo>
                <a:lnTo>
                  <a:pt x="199" y="3686"/>
                </a:lnTo>
                <a:lnTo>
                  <a:pt x="199" y="3647"/>
                </a:lnTo>
                <a:lnTo>
                  <a:pt x="186" y="3607"/>
                </a:lnTo>
                <a:lnTo>
                  <a:pt x="173" y="3554"/>
                </a:lnTo>
                <a:lnTo>
                  <a:pt x="173" y="3488"/>
                </a:lnTo>
                <a:lnTo>
                  <a:pt x="159" y="3435"/>
                </a:lnTo>
                <a:lnTo>
                  <a:pt x="159" y="3369"/>
                </a:lnTo>
                <a:lnTo>
                  <a:pt x="159" y="3290"/>
                </a:lnTo>
                <a:lnTo>
                  <a:pt x="146" y="3211"/>
                </a:lnTo>
                <a:lnTo>
                  <a:pt x="146" y="3131"/>
                </a:lnTo>
                <a:lnTo>
                  <a:pt x="146" y="3052"/>
                </a:lnTo>
                <a:lnTo>
                  <a:pt x="146" y="2960"/>
                </a:lnTo>
                <a:lnTo>
                  <a:pt x="146" y="2907"/>
                </a:lnTo>
                <a:lnTo>
                  <a:pt x="159" y="2854"/>
                </a:lnTo>
                <a:lnTo>
                  <a:pt x="159" y="2801"/>
                </a:lnTo>
                <a:lnTo>
                  <a:pt x="159" y="2748"/>
                </a:lnTo>
                <a:lnTo>
                  <a:pt x="159" y="2695"/>
                </a:lnTo>
                <a:lnTo>
                  <a:pt x="159" y="2629"/>
                </a:lnTo>
                <a:lnTo>
                  <a:pt x="159" y="2563"/>
                </a:lnTo>
                <a:lnTo>
                  <a:pt x="159" y="2497"/>
                </a:lnTo>
                <a:lnTo>
                  <a:pt x="159" y="2418"/>
                </a:lnTo>
                <a:lnTo>
                  <a:pt x="159" y="2352"/>
                </a:lnTo>
                <a:lnTo>
                  <a:pt x="159" y="2273"/>
                </a:lnTo>
                <a:lnTo>
                  <a:pt x="159" y="2193"/>
                </a:lnTo>
                <a:lnTo>
                  <a:pt x="159" y="2101"/>
                </a:lnTo>
                <a:lnTo>
                  <a:pt x="159" y="2021"/>
                </a:lnTo>
                <a:lnTo>
                  <a:pt x="159" y="1929"/>
                </a:lnTo>
                <a:lnTo>
                  <a:pt x="159" y="1836"/>
                </a:lnTo>
                <a:lnTo>
                  <a:pt x="159" y="1744"/>
                </a:lnTo>
                <a:lnTo>
                  <a:pt x="159" y="1651"/>
                </a:lnTo>
                <a:lnTo>
                  <a:pt x="159" y="1572"/>
                </a:lnTo>
                <a:lnTo>
                  <a:pt x="159" y="1480"/>
                </a:lnTo>
                <a:lnTo>
                  <a:pt x="159" y="1400"/>
                </a:lnTo>
                <a:lnTo>
                  <a:pt x="159" y="1334"/>
                </a:lnTo>
                <a:lnTo>
                  <a:pt x="159" y="1255"/>
                </a:lnTo>
                <a:lnTo>
                  <a:pt x="159" y="1189"/>
                </a:lnTo>
                <a:lnTo>
                  <a:pt x="159" y="1123"/>
                </a:lnTo>
                <a:lnTo>
                  <a:pt x="159" y="1057"/>
                </a:lnTo>
                <a:lnTo>
                  <a:pt x="146" y="1004"/>
                </a:lnTo>
                <a:lnTo>
                  <a:pt x="146" y="951"/>
                </a:lnTo>
                <a:lnTo>
                  <a:pt x="146" y="898"/>
                </a:lnTo>
                <a:lnTo>
                  <a:pt x="146" y="845"/>
                </a:lnTo>
                <a:lnTo>
                  <a:pt x="146" y="806"/>
                </a:lnTo>
                <a:lnTo>
                  <a:pt x="146" y="753"/>
                </a:lnTo>
                <a:lnTo>
                  <a:pt x="133" y="687"/>
                </a:lnTo>
                <a:lnTo>
                  <a:pt x="133" y="608"/>
                </a:lnTo>
                <a:lnTo>
                  <a:pt x="133" y="541"/>
                </a:lnTo>
                <a:lnTo>
                  <a:pt x="133" y="489"/>
                </a:lnTo>
                <a:lnTo>
                  <a:pt x="120" y="436"/>
                </a:lnTo>
                <a:lnTo>
                  <a:pt x="120" y="396"/>
                </a:lnTo>
                <a:lnTo>
                  <a:pt x="120" y="356"/>
                </a:lnTo>
                <a:lnTo>
                  <a:pt x="106" y="330"/>
                </a:lnTo>
                <a:lnTo>
                  <a:pt x="106" y="264"/>
                </a:lnTo>
                <a:lnTo>
                  <a:pt x="80" y="224"/>
                </a:lnTo>
                <a:lnTo>
                  <a:pt x="66" y="185"/>
                </a:lnTo>
                <a:lnTo>
                  <a:pt x="40" y="145"/>
                </a:lnTo>
                <a:lnTo>
                  <a:pt x="27" y="132"/>
                </a:lnTo>
                <a:lnTo>
                  <a:pt x="13" y="105"/>
                </a:lnTo>
                <a:lnTo>
                  <a:pt x="13" y="92"/>
                </a:lnTo>
                <a:lnTo>
                  <a:pt x="0" y="79"/>
                </a:lnTo>
                <a:lnTo>
                  <a:pt x="13" y="66"/>
                </a:lnTo>
                <a:lnTo>
                  <a:pt x="13" y="53"/>
                </a:lnTo>
                <a:lnTo>
                  <a:pt x="27" y="39"/>
                </a:lnTo>
                <a:lnTo>
                  <a:pt x="40" y="26"/>
                </a:lnTo>
                <a:lnTo>
                  <a:pt x="53" y="13"/>
                </a:lnTo>
                <a:lnTo>
                  <a:pt x="80" y="13"/>
                </a:lnTo>
                <a:lnTo>
                  <a:pt x="93" y="0"/>
                </a:lnTo>
                <a:lnTo>
                  <a:pt x="120" y="0"/>
                </a:lnTo>
                <a:lnTo>
                  <a:pt x="159" y="0"/>
                </a:lnTo>
                <a:lnTo>
                  <a:pt x="186" y="13"/>
                </a:lnTo>
                <a:lnTo>
                  <a:pt x="226" y="26"/>
                </a:lnTo>
                <a:lnTo>
                  <a:pt x="266" y="26"/>
                </a:lnTo>
                <a:lnTo>
                  <a:pt x="306" y="39"/>
                </a:lnTo>
                <a:lnTo>
                  <a:pt x="332" y="53"/>
                </a:lnTo>
                <a:lnTo>
                  <a:pt x="372" y="66"/>
                </a:lnTo>
                <a:lnTo>
                  <a:pt x="399" y="79"/>
                </a:lnTo>
                <a:lnTo>
                  <a:pt x="412" y="105"/>
                </a:lnTo>
                <a:lnTo>
                  <a:pt x="439" y="119"/>
                </a:lnTo>
                <a:lnTo>
                  <a:pt x="452" y="132"/>
                </a:lnTo>
                <a:lnTo>
                  <a:pt x="452" y="145"/>
                </a:lnTo>
                <a:lnTo>
                  <a:pt x="465" y="185"/>
                </a:lnTo>
                <a:lnTo>
                  <a:pt x="478" y="224"/>
                </a:lnTo>
                <a:lnTo>
                  <a:pt x="465" y="264"/>
                </a:lnTo>
                <a:lnTo>
                  <a:pt x="465" y="30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127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392613"/>
            <a:ext cx="8532813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2290" name="组合 38"/>
          <p:cNvGrpSpPr/>
          <p:nvPr/>
        </p:nvGrpSpPr>
        <p:grpSpPr>
          <a:xfrm>
            <a:off x="3302000" y="1219200"/>
            <a:ext cx="2541588" cy="2538413"/>
            <a:chOff x="299400" y="609600"/>
            <a:chExt cx="2542863" cy="2539048"/>
          </a:xfrm>
        </p:grpSpPr>
        <p:cxnSp>
          <p:nvCxnSpPr>
            <p:cNvPr id="12291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2292" name="直接连接符 5"/>
            <p:cNvCxnSpPr/>
            <p:nvPr/>
          </p:nvCxnSpPr>
          <p:spPr>
            <a:xfrm rot="5400000">
              <a:off x="288593" y="1868798"/>
              <a:ext cx="2519993" cy="1589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2293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2294" name="Freeform 6"/>
          <p:cNvSpPr/>
          <p:nvPr/>
        </p:nvSpPr>
        <p:spPr>
          <a:xfrm>
            <a:off x="3544888" y="1698625"/>
            <a:ext cx="295275" cy="536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66" h="843">
                <a:moveTo>
                  <a:pt x="466" y="239"/>
                </a:moveTo>
                <a:lnTo>
                  <a:pt x="466" y="264"/>
                </a:lnTo>
                <a:lnTo>
                  <a:pt x="466" y="290"/>
                </a:lnTo>
                <a:lnTo>
                  <a:pt x="453" y="315"/>
                </a:lnTo>
                <a:lnTo>
                  <a:pt x="441" y="353"/>
                </a:lnTo>
                <a:lnTo>
                  <a:pt x="441" y="378"/>
                </a:lnTo>
                <a:lnTo>
                  <a:pt x="416" y="415"/>
                </a:lnTo>
                <a:lnTo>
                  <a:pt x="403" y="453"/>
                </a:lnTo>
                <a:lnTo>
                  <a:pt x="378" y="491"/>
                </a:lnTo>
                <a:lnTo>
                  <a:pt x="340" y="567"/>
                </a:lnTo>
                <a:lnTo>
                  <a:pt x="290" y="642"/>
                </a:lnTo>
                <a:lnTo>
                  <a:pt x="239" y="705"/>
                </a:lnTo>
                <a:lnTo>
                  <a:pt x="189" y="768"/>
                </a:lnTo>
                <a:lnTo>
                  <a:pt x="164" y="793"/>
                </a:lnTo>
                <a:lnTo>
                  <a:pt x="138" y="806"/>
                </a:lnTo>
                <a:lnTo>
                  <a:pt x="113" y="831"/>
                </a:lnTo>
                <a:lnTo>
                  <a:pt x="101" y="831"/>
                </a:lnTo>
                <a:lnTo>
                  <a:pt x="75" y="843"/>
                </a:lnTo>
                <a:lnTo>
                  <a:pt x="63" y="843"/>
                </a:lnTo>
                <a:lnTo>
                  <a:pt x="50" y="843"/>
                </a:lnTo>
                <a:lnTo>
                  <a:pt x="38" y="831"/>
                </a:lnTo>
                <a:lnTo>
                  <a:pt x="25" y="818"/>
                </a:lnTo>
                <a:lnTo>
                  <a:pt x="12" y="780"/>
                </a:lnTo>
                <a:lnTo>
                  <a:pt x="0" y="755"/>
                </a:lnTo>
                <a:lnTo>
                  <a:pt x="0" y="705"/>
                </a:lnTo>
                <a:lnTo>
                  <a:pt x="0" y="692"/>
                </a:lnTo>
                <a:lnTo>
                  <a:pt x="12" y="667"/>
                </a:lnTo>
                <a:lnTo>
                  <a:pt x="12" y="642"/>
                </a:lnTo>
                <a:lnTo>
                  <a:pt x="25" y="617"/>
                </a:lnTo>
                <a:lnTo>
                  <a:pt x="38" y="592"/>
                </a:lnTo>
                <a:lnTo>
                  <a:pt x="63" y="567"/>
                </a:lnTo>
                <a:lnTo>
                  <a:pt x="88" y="541"/>
                </a:lnTo>
                <a:lnTo>
                  <a:pt x="113" y="516"/>
                </a:lnTo>
                <a:lnTo>
                  <a:pt x="138" y="478"/>
                </a:lnTo>
                <a:lnTo>
                  <a:pt x="164" y="441"/>
                </a:lnTo>
                <a:lnTo>
                  <a:pt x="201" y="390"/>
                </a:lnTo>
                <a:lnTo>
                  <a:pt x="227" y="327"/>
                </a:lnTo>
                <a:lnTo>
                  <a:pt x="264" y="264"/>
                </a:lnTo>
                <a:lnTo>
                  <a:pt x="302" y="189"/>
                </a:lnTo>
                <a:lnTo>
                  <a:pt x="340" y="101"/>
                </a:lnTo>
                <a:lnTo>
                  <a:pt x="378" y="0"/>
                </a:lnTo>
                <a:lnTo>
                  <a:pt x="390" y="38"/>
                </a:lnTo>
                <a:lnTo>
                  <a:pt x="416" y="76"/>
                </a:lnTo>
                <a:lnTo>
                  <a:pt x="428" y="113"/>
                </a:lnTo>
                <a:lnTo>
                  <a:pt x="441" y="139"/>
                </a:lnTo>
                <a:lnTo>
                  <a:pt x="453" y="164"/>
                </a:lnTo>
                <a:lnTo>
                  <a:pt x="466" y="189"/>
                </a:lnTo>
                <a:lnTo>
                  <a:pt x="466" y="227"/>
                </a:lnTo>
                <a:lnTo>
                  <a:pt x="466" y="23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5" name="Freeform 7"/>
          <p:cNvSpPr/>
          <p:nvPr/>
        </p:nvSpPr>
        <p:spPr>
          <a:xfrm>
            <a:off x="3784600" y="1587500"/>
            <a:ext cx="1663700" cy="374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621" h="591">
                <a:moveTo>
                  <a:pt x="2621" y="315"/>
                </a:moveTo>
                <a:lnTo>
                  <a:pt x="2621" y="327"/>
                </a:lnTo>
                <a:lnTo>
                  <a:pt x="2621" y="340"/>
                </a:lnTo>
                <a:lnTo>
                  <a:pt x="2609" y="352"/>
                </a:lnTo>
                <a:lnTo>
                  <a:pt x="2596" y="352"/>
                </a:lnTo>
                <a:lnTo>
                  <a:pt x="2571" y="365"/>
                </a:lnTo>
                <a:lnTo>
                  <a:pt x="2546" y="365"/>
                </a:lnTo>
                <a:lnTo>
                  <a:pt x="2521" y="365"/>
                </a:lnTo>
                <a:lnTo>
                  <a:pt x="2495" y="365"/>
                </a:lnTo>
                <a:lnTo>
                  <a:pt x="2458" y="378"/>
                </a:lnTo>
                <a:lnTo>
                  <a:pt x="2420" y="378"/>
                </a:lnTo>
                <a:lnTo>
                  <a:pt x="2395" y="390"/>
                </a:lnTo>
                <a:lnTo>
                  <a:pt x="2357" y="403"/>
                </a:lnTo>
                <a:lnTo>
                  <a:pt x="2319" y="415"/>
                </a:lnTo>
                <a:lnTo>
                  <a:pt x="2281" y="440"/>
                </a:lnTo>
                <a:lnTo>
                  <a:pt x="2243" y="466"/>
                </a:lnTo>
                <a:lnTo>
                  <a:pt x="2206" y="491"/>
                </a:lnTo>
                <a:lnTo>
                  <a:pt x="2180" y="516"/>
                </a:lnTo>
                <a:lnTo>
                  <a:pt x="2143" y="541"/>
                </a:lnTo>
                <a:lnTo>
                  <a:pt x="2117" y="554"/>
                </a:lnTo>
                <a:lnTo>
                  <a:pt x="2092" y="566"/>
                </a:lnTo>
                <a:lnTo>
                  <a:pt x="2067" y="579"/>
                </a:lnTo>
                <a:lnTo>
                  <a:pt x="2054" y="591"/>
                </a:lnTo>
                <a:lnTo>
                  <a:pt x="2042" y="591"/>
                </a:lnTo>
                <a:lnTo>
                  <a:pt x="2029" y="591"/>
                </a:lnTo>
                <a:lnTo>
                  <a:pt x="2016" y="579"/>
                </a:lnTo>
                <a:lnTo>
                  <a:pt x="2016" y="566"/>
                </a:lnTo>
                <a:lnTo>
                  <a:pt x="2029" y="541"/>
                </a:lnTo>
                <a:lnTo>
                  <a:pt x="2029" y="516"/>
                </a:lnTo>
                <a:lnTo>
                  <a:pt x="2042" y="491"/>
                </a:lnTo>
                <a:lnTo>
                  <a:pt x="2054" y="453"/>
                </a:lnTo>
                <a:lnTo>
                  <a:pt x="2067" y="415"/>
                </a:lnTo>
                <a:lnTo>
                  <a:pt x="2092" y="378"/>
                </a:lnTo>
                <a:lnTo>
                  <a:pt x="2092" y="352"/>
                </a:lnTo>
                <a:lnTo>
                  <a:pt x="2105" y="315"/>
                </a:lnTo>
                <a:lnTo>
                  <a:pt x="2117" y="289"/>
                </a:lnTo>
                <a:lnTo>
                  <a:pt x="2117" y="264"/>
                </a:lnTo>
                <a:lnTo>
                  <a:pt x="2117" y="252"/>
                </a:lnTo>
                <a:lnTo>
                  <a:pt x="2117" y="239"/>
                </a:lnTo>
                <a:lnTo>
                  <a:pt x="2105" y="226"/>
                </a:lnTo>
                <a:lnTo>
                  <a:pt x="2092" y="226"/>
                </a:lnTo>
                <a:lnTo>
                  <a:pt x="2080" y="226"/>
                </a:lnTo>
                <a:lnTo>
                  <a:pt x="2067" y="214"/>
                </a:lnTo>
                <a:lnTo>
                  <a:pt x="2042" y="214"/>
                </a:lnTo>
                <a:lnTo>
                  <a:pt x="2004" y="214"/>
                </a:lnTo>
                <a:lnTo>
                  <a:pt x="1979" y="214"/>
                </a:lnTo>
                <a:lnTo>
                  <a:pt x="1941" y="214"/>
                </a:lnTo>
                <a:lnTo>
                  <a:pt x="1890" y="214"/>
                </a:lnTo>
                <a:lnTo>
                  <a:pt x="1878" y="214"/>
                </a:lnTo>
                <a:lnTo>
                  <a:pt x="1865" y="214"/>
                </a:lnTo>
                <a:lnTo>
                  <a:pt x="1840" y="214"/>
                </a:lnTo>
                <a:lnTo>
                  <a:pt x="1815" y="214"/>
                </a:lnTo>
                <a:lnTo>
                  <a:pt x="1790" y="214"/>
                </a:lnTo>
                <a:lnTo>
                  <a:pt x="1764" y="214"/>
                </a:lnTo>
                <a:lnTo>
                  <a:pt x="1739" y="214"/>
                </a:lnTo>
                <a:lnTo>
                  <a:pt x="1701" y="226"/>
                </a:lnTo>
                <a:lnTo>
                  <a:pt x="1664" y="226"/>
                </a:lnTo>
                <a:lnTo>
                  <a:pt x="1626" y="226"/>
                </a:lnTo>
                <a:lnTo>
                  <a:pt x="1588" y="239"/>
                </a:lnTo>
                <a:lnTo>
                  <a:pt x="1538" y="239"/>
                </a:lnTo>
                <a:lnTo>
                  <a:pt x="1487" y="252"/>
                </a:lnTo>
                <a:lnTo>
                  <a:pt x="1437" y="252"/>
                </a:lnTo>
                <a:lnTo>
                  <a:pt x="1374" y="264"/>
                </a:lnTo>
                <a:lnTo>
                  <a:pt x="1323" y="264"/>
                </a:lnTo>
                <a:lnTo>
                  <a:pt x="1260" y="277"/>
                </a:lnTo>
                <a:lnTo>
                  <a:pt x="1197" y="289"/>
                </a:lnTo>
                <a:lnTo>
                  <a:pt x="1134" y="302"/>
                </a:lnTo>
                <a:lnTo>
                  <a:pt x="1059" y="302"/>
                </a:lnTo>
                <a:lnTo>
                  <a:pt x="983" y="315"/>
                </a:lnTo>
                <a:lnTo>
                  <a:pt x="920" y="327"/>
                </a:lnTo>
                <a:lnTo>
                  <a:pt x="832" y="340"/>
                </a:lnTo>
                <a:lnTo>
                  <a:pt x="756" y="352"/>
                </a:lnTo>
                <a:lnTo>
                  <a:pt x="668" y="365"/>
                </a:lnTo>
                <a:lnTo>
                  <a:pt x="580" y="378"/>
                </a:lnTo>
                <a:lnTo>
                  <a:pt x="491" y="390"/>
                </a:lnTo>
                <a:lnTo>
                  <a:pt x="403" y="403"/>
                </a:lnTo>
                <a:lnTo>
                  <a:pt x="302" y="415"/>
                </a:lnTo>
                <a:lnTo>
                  <a:pt x="202" y="428"/>
                </a:lnTo>
                <a:lnTo>
                  <a:pt x="101" y="440"/>
                </a:lnTo>
                <a:lnTo>
                  <a:pt x="0" y="453"/>
                </a:lnTo>
                <a:lnTo>
                  <a:pt x="0" y="327"/>
                </a:lnTo>
                <a:lnTo>
                  <a:pt x="113" y="315"/>
                </a:lnTo>
                <a:lnTo>
                  <a:pt x="227" y="302"/>
                </a:lnTo>
                <a:lnTo>
                  <a:pt x="328" y="289"/>
                </a:lnTo>
                <a:lnTo>
                  <a:pt x="441" y="277"/>
                </a:lnTo>
                <a:lnTo>
                  <a:pt x="542" y="264"/>
                </a:lnTo>
                <a:lnTo>
                  <a:pt x="643" y="252"/>
                </a:lnTo>
                <a:lnTo>
                  <a:pt x="743" y="239"/>
                </a:lnTo>
                <a:lnTo>
                  <a:pt x="832" y="226"/>
                </a:lnTo>
                <a:lnTo>
                  <a:pt x="920" y="214"/>
                </a:lnTo>
                <a:lnTo>
                  <a:pt x="1021" y="201"/>
                </a:lnTo>
                <a:lnTo>
                  <a:pt x="1109" y="189"/>
                </a:lnTo>
                <a:lnTo>
                  <a:pt x="1185" y="176"/>
                </a:lnTo>
                <a:lnTo>
                  <a:pt x="1273" y="164"/>
                </a:lnTo>
                <a:lnTo>
                  <a:pt x="1348" y="151"/>
                </a:lnTo>
                <a:lnTo>
                  <a:pt x="1424" y="151"/>
                </a:lnTo>
                <a:lnTo>
                  <a:pt x="1500" y="138"/>
                </a:lnTo>
                <a:lnTo>
                  <a:pt x="1575" y="126"/>
                </a:lnTo>
                <a:lnTo>
                  <a:pt x="1638" y="126"/>
                </a:lnTo>
                <a:lnTo>
                  <a:pt x="1701" y="113"/>
                </a:lnTo>
                <a:lnTo>
                  <a:pt x="1752" y="101"/>
                </a:lnTo>
                <a:lnTo>
                  <a:pt x="1802" y="101"/>
                </a:lnTo>
                <a:lnTo>
                  <a:pt x="1853" y="88"/>
                </a:lnTo>
                <a:lnTo>
                  <a:pt x="1903" y="88"/>
                </a:lnTo>
                <a:lnTo>
                  <a:pt x="1941" y="75"/>
                </a:lnTo>
                <a:lnTo>
                  <a:pt x="1979" y="75"/>
                </a:lnTo>
                <a:lnTo>
                  <a:pt x="2016" y="63"/>
                </a:lnTo>
                <a:lnTo>
                  <a:pt x="2042" y="63"/>
                </a:lnTo>
                <a:lnTo>
                  <a:pt x="2067" y="50"/>
                </a:lnTo>
                <a:lnTo>
                  <a:pt x="2092" y="50"/>
                </a:lnTo>
                <a:lnTo>
                  <a:pt x="2105" y="50"/>
                </a:lnTo>
                <a:lnTo>
                  <a:pt x="2117" y="38"/>
                </a:lnTo>
                <a:lnTo>
                  <a:pt x="2130" y="38"/>
                </a:lnTo>
                <a:lnTo>
                  <a:pt x="2143" y="25"/>
                </a:lnTo>
                <a:lnTo>
                  <a:pt x="2168" y="12"/>
                </a:lnTo>
                <a:lnTo>
                  <a:pt x="2193" y="12"/>
                </a:lnTo>
                <a:lnTo>
                  <a:pt x="2206" y="0"/>
                </a:lnTo>
                <a:lnTo>
                  <a:pt x="2218" y="12"/>
                </a:lnTo>
                <a:lnTo>
                  <a:pt x="2243" y="12"/>
                </a:lnTo>
                <a:lnTo>
                  <a:pt x="2256" y="25"/>
                </a:lnTo>
                <a:lnTo>
                  <a:pt x="2281" y="38"/>
                </a:lnTo>
                <a:lnTo>
                  <a:pt x="2319" y="63"/>
                </a:lnTo>
                <a:lnTo>
                  <a:pt x="2357" y="75"/>
                </a:lnTo>
                <a:lnTo>
                  <a:pt x="2395" y="113"/>
                </a:lnTo>
                <a:lnTo>
                  <a:pt x="2432" y="138"/>
                </a:lnTo>
                <a:lnTo>
                  <a:pt x="2483" y="176"/>
                </a:lnTo>
                <a:lnTo>
                  <a:pt x="2521" y="201"/>
                </a:lnTo>
                <a:lnTo>
                  <a:pt x="2546" y="226"/>
                </a:lnTo>
                <a:lnTo>
                  <a:pt x="2584" y="252"/>
                </a:lnTo>
                <a:lnTo>
                  <a:pt x="2596" y="264"/>
                </a:lnTo>
                <a:lnTo>
                  <a:pt x="2609" y="289"/>
                </a:lnTo>
                <a:lnTo>
                  <a:pt x="2621" y="302"/>
                </a:lnTo>
                <a:lnTo>
                  <a:pt x="2621" y="31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6" name="Freeform 8"/>
          <p:cNvSpPr/>
          <p:nvPr/>
        </p:nvSpPr>
        <p:spPr>
          <a:xfrm>
            <a:off x="4048125" y="1371600"/>
            <a:ext cx="873125" cy="1762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1374" h="277">
                <a:moveTo>
                  <a:pt x="0" y="164"/>
                </a:moveTo>
                <a:lnTo>
                  <a:pt x="138" y="139"/>
                </a:lnTo>
                <a:lnTo>
                  <a:pt x="252" y="113"/>
                </a:lnTo>
                <a:lnTo>
                  <a:pt x="378" y="101"/>
                </a:lnTo>
                <a:lnTo>
                  <a:pt x="479" y="76"/>
                </a:lnTo>
                <a:lnTo>
                  <a:pt x="592" y="63"/>
                </a:lnTo>
                <a:lnTo>
                  <a:pt x="680" y="50"/>
                </a:lnTo>
                <a:lnTo>
                  <a:pt x="769" y="38"/>
                </a:lnTo>
                <a:lnTo>
                  <a:pt x="844" y="25"/>
                </a:lnTo>
                <a:lnTo>
                  <a:pt x="920" y="25"/>
                </a:lnTo>
                <a:lnTo>
                  <a:pt x="983" y="13"/>
                </a:lnTo>
                <a:lnTo>
                  <a:pt x="1046" y="13"/>
                </a:lnTo>
                <a:lnTo>
                  <a:pt x="1096" y="0"/>
                </a:lnTo>
                <a:lnTo>
                  <a:pt x="1147" y="0"/>
                </a:lnTo>
                <a:lnTo>
                  <a:pt x="1185" y="0"/>
                </a:lnTo>
                <a:lnTo>
                  <a:pt x="1210" y="13"/>
                </a:lnTo>
                <a:lnTo>
                  <a:pt x="1235" y="13"/>
                </a:lnTo>
                <a:lnTo>
                  <a:pt x="1273" y="25"/>
                </a:lnTo>
                <a:lnTo>
                  <a:pt x="1298" y="25"/>
                </a:lnTo>
                <a:lnTo>
                  <a:pt x="1323" y="38"/>
                </a:lnTo>
                <a:lnTo>
                  <a:pt x="1348" y="50"/>
                </a:lnTo>
                <a:lnTo>
                  <a:pt x="1361" y="63"/>
                </a:lnTo>
                <a:lnTo>
                  <a:pt x="1374" y="76"/>
                </a:lnTo>
                <a:lnTo>
                  <a:pt x="1374" y="88"/>
                </a:lnTo>
                <a:lnTo>
                  <a:pt x="1374" y="101"/>
                </a:lnTo>
                <a:lnTo>
                  <a:pt x="1361" y="113"/>
                </a:lnTo>
                <a:lnTo>
                  <a:pt x="1336" y="126"/>
                </a:lnTo>
                <a:lnTo>
                  <a:pt x="1311" y="126"/>
                </a:lnTo>
                <a:lnTo>
                  <a:pt x="1273" y="139"/>
                </a:lnTo>
                <a:lnTo>
                  <a:pt x="1222" y="151"/>
                </a:lnTo>
                <a:lnTo>
                  <a:pt x="1159" y="164"/>
                </a:lnTo>
                <a:lnTo>
                  <a:pt x="1096" y="176"/>
                </a:lnTo>
                <a:lnTo>
                  <a:pt x="1021" y="201"/>
                </a:lnTo>
                <a:lnTo>
                  <a:pt x="958" y="201"/>
                </a:lnTo>
                <a:lnTo>
                  <a:pt x="907" y="214"/>
                </a:lnTo>
                <a:lnTo>
                  <a:pt x="857" y="227"/>
                </a:lnTo>
                <a:lnTo>
                  <a:pt x="806" y="227"/>
                </a:lnTo>
                <a:lnTo>
                  <a:pt x="769" y="239"/>
                </a:lnTo>
                <a:lnTo>
                  <a:pt x="743" y="239"/>
                </a:lnTo>
                <a:lnTo>
                  <a:pt x="718" y="239"/>
                </a:lnTo>
                <a:lnTo>
                  <a:pt x="693" y="252"/>
                </a:lnTo>
                <a:lnTo>
                  <a:pt x="668" y="252"/>
                </a:lnTo>
                <a:lnTo>
                  <a:pt x="630" y="252"/>
                </a:lnTo>
                <a:lnTo>
                  <a:pt x="605" y="252"/>
                </a:lnTo>
                <a:lnTo>
                  <a:pt x="567" y="264"/>
                </a:lnTo>
                <a:lnTo>
                  <a:pt x="529" y="264"/>
                </a:lnTo>
                <a:lnTo>
                  <a:pt x="491" y="264"/>
                </a:lnTo>
                <a:lnTo>
                  <a:pt x="441" y="264"/>
                </a:lnTo>
                <a:lnTo>
                  <a:pt x="391" y="264"/>
                </a:lnTo>
                <a:lnTo>
                  <a:pt x="353" y="277"/>
                </a:lnTo>
                <a:lnTo>
                  <a:pt x="315" y="277"/>
                </a:lnTo>
                <a:lnTo>
                  <a:pt x="277" y="277"/>
                </a:lnTo>
                <a:lnTo>
                  <a:pt x="252" y="277"/>
                </a:lnTo>
                <a:lnTo>
                  <a:pt x="214" y="277"/>
                </a:lnTo>
                <a:lnTo>
                  <a:pt x="189" y="277"/>
                </a:lnTo>
                <a:lnTo>
                  <a:pt x="164" y="277"/>
                </a:lnTo>
                <a:lnTo>
                  <a:pt x="151" y="277"/>
                </a:lnTo>
                <a:lnTo>
                  <a:pt x="126" y="277"/>
                </a:lnTo>
                <a:lnTo>
                  <a:pt x="101" y="264"/>
                </a:lnTo>
                <a:lnTo>
                  <a:pt x="88" y="252"/>
                </a:lnTo>
                <a:lnTo>
                  <a:pt x="63" y="239"/>
                </a:lnTo>
                <a:lnTo>
                  <a:pt x="38" y="214"/>
                </a:lnTo>
                <a:lnTo>
                  <a:pt x="25" y="189"/>
                </a:lnTo>
                <a:lnTo>
                  <a:pt x="0" y="16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7" name="Freeform 9"/>
          <p:cNvSpPr/>
          <p:nvPr/>
        </p:nvSpPr>
        <p:spPr>
          <a:xfrm>
            <a:off x="4368800" y="1492250"/>
            <a:ext cx="134938" cy="742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14" h="1170">
                <a:moveTo>
                  <a:pt x="202" y="176"/>
                </a:moveTo>
                <a:lnTo>
                  <a:pt x="202" y="201"/>
                </a:lnTo>
                <a:lnTo>
                  <a:pt x="202" y="226"/>
                </a:lnTo>
                <a:lnTo>
                  <a:pt x="202" y="264"/>
                </a:lnTo>
                <a:lnTo>
                  <a:pt x="214" y="302"/>
                </a:lnTo>
                <a:lnTo>
                  <a:pt x="214" y="340"/>
                </a:lnTo>
                <a:lnTo>
                  <a:pt x="214" y="390"/>
                </a:lnTo>
                <a:lnTo>
                  <a:pt x="214" y="453"/>
                </a:lnTo>
                <a:lnTo>
                  <a:pt x="214" y="516"/>
                </a:lnTo>
                <a:lnTo>
                  <a:pt x="202" y="642"/>
                </a:lnTo>
                <a:lnTo>
                  <a:pt x="202" y="768"/>
                </a:lnTo>
                <a:lnTo>
                  <a:pt x="189" y="881"/>
                </a:lnTo>
                <a:lnTo>
                  <a:pt x="176" y="994"/>
                </a:lnTo>
                <a:lnTo>
                  <a:pt x="164" y="1045"/>
                </a:lnTo>
                <a:lnTo>
                  <a:pt x="151" y="1082"/>
                </a:lnTo>
                <a:lnTo>
                  <a:pt x="151" y="1120"/>
                </a:lnTo>
                <a:lnTo>
                  <a:pt x="139" y="1145"/>
                </a:lnTo>
                <a:lnTo>
                  <a:pt x="126" y="1158"/>
                </a:lnTo>
                <a:lnTo>
                  <a:pt x="113" y="1170"/>
                </a:lnTo>
                <a:lnTo>
                  <a:pt x="101" y="1170"/>
                </a:lnTo>
                <a:lnTo>
                  <a:pt x="88" y="1170"/>
                </a:lnTo>
                <a:lnTo>
                  <a:pt x="76" y="1158"/>
                </a:lnTo>
                <a:lnTo>
                  <a:pt x="63" y="1145"/>
                </a:lnTo>
                <a:lnTo>
                  <a:pt x="50" y="1120"/>
                </a:lnTo>
                <a:lnTo>
                  <a:pt x="38" y="1095"/>
                </a:lnTo>
                <a:lnTo>
                  <a:pt x="38" y="1057"/>
                </a:lnTo>
                <a:lnTo>
                  <a:pt x="25" y="1007"/>
                </a:lnTo>
                <a:lnTo>
                  <a:pt x="25" y="969"/>
                </a:lnTo>
                <a:lnTo>
                  <a:pt x="25" y="906"/>
                </a:lnTo>
                <a:lnTo>
                  <a:pt x="13" y="805"/>
                </a:lnTo>
                <a:lnTo>
                  <a:pt x="13" y="705"/>
                </a:lnTo>
                <a:lnTo>
                  <a:pt x="13" y="617"/>
                </a:lnTo>
                <a:lnTo>
                  <a:pt x="13" y="529"/>
                </a:lnTo>
                <a:lnTo>
                  <a:pt x="0" y="491"/>
                </a:lnTo>
                <a:lnTo>
                  <a:pt x="0" y="440"/>
                </a:lnTo>
                <a:lnTo>
                  <a:pt x="0" y="377"/>
                </a:lnTo>
                <a:lnTo>
                  <a:pt x="0" y="327"/>
                </a:lnTo>
                <a:lnTo>
                  <a:pt x="0" y="252"/>
                </a:lnTo>
                <a:lnTo>
                  <a:pt x="0" y="176"/>
                </a:lnTo>
                <a:lnTo>
                  <a:pt x="0" y="88"/>
                </a:lnTo>
                <a:lnTo>
                  <a:pt x="0" y="0"/>
                </a:lnTo>
                <a:lnTo>
                  <a:pt x="38" y="25"/>
                </a:lnTo>
                <a:lnTo>
                  <a:pt x="76" y="50"/>
                </a:lnTo>
                <a:lnTo>
                  <a:pt x="101" y="75"/>
                </a:lnTo>
                <a:lnTo>
                  <a:pt x="139" y="101"/>
                </a:lnTo>
                <a:lnTo>
                  <a:pt x="151" y="126"/>
                </a:lnTo>
                <a:lnTo>
                  <a:pt x="176" y="138"/>
                </a:lnTo>
                <a:lnTo>
                  <a:pt x="189" y="163"/>
                </a:lnTo>
                <a:lnTo>
                  <a:pt x="202" y="17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8" name="Freeform 10"/>
          <p:cNvSpPr/>
          <p:nvPr/>
        </p:nvSpPr>
        <p:spPr>
          <a:xfrm>
            <a:off x="4000500" y="1939925"/>
            <a:ext cx="231775" cy="111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66" h="176">
                <a:moveTo>
                  <a:pt x="340" y="75"/>
                </a:moveTo>
                <a:lnTo>
                  <a:pt x="353" y="113"/>
                </a:lnTo>
                <a:lnTo>
                  <a:pt x="366" y="138"/>
                </a:lnTo>
                <a:lnTo>
                  <a:pt x="366" y="163"/>
                </a:lnTo>
                <a:lnTo>
                  <a:pt x="353" y="176"/>
                </a:lnTo>
                <a:lnTo>
                  <a:pt x="340" y="176"/>
                </a:lnTo>
                <a:lnTo>
                  <a:pt x="328" y="176"/>
                </a:lnTo>
                <a:lnTo>
                  <a:pt x="290" y="176"/>
                </a:lnTo>
                <a:lnTo>
                  <a:pt x="252" y="163"/>
                </a:lnTo>
                <a:lnTo>
                  <a:pt x="202" y="151"/>
                </a:lnTo>
                <a:lnTo>
                  <a:pt x="151" y="126"/>
                </a:lnTo>
                <a:lnTo>
                  <a:pt x="76" y="100"/>
                </a:lnTo>
                <a:lnTo>
                  <a:pt x="0" y="75"/>
                </a:lnTo>
                <a:lnTo>
                  <a:pt x="0" y="63"/>
                </a:lnTo>
                <a:lnTo>
                  <a:pt x="13" y="50"/>
                </a:lnTo>
                <a:lnTo>
                  <a:pt x="25" y="37"/>
                </a:lnTo>
                <a:lnTo>
                  <a:pt x="38" y="25"/>
                </a:lnTo>
                <a:lnTo>
                  <a:pt x="51" y="12"/>
                </a:lnTo>
                <a:lnTo>
                  <a:pt x="63" y="12"/>
                </a:lnTo>
                <a:lnTo>
                  <a:pt x="76" y="12"/>
                </a:lnTo>
                <a:lnTo>
                  <a:pt x="101" y="0"/>
                </a:lnTo>
                <a:lnTo>
                  <a:pt x="126" y="0"/>
                </a:lnTo>
                <a:lnTo>
                  <a:pt x="139" y="0"/>
                </a:lnTo>
                <a:lnTo>
                  <a:pt x="164" y="0"/>
                </a:lnTo>
                <a:lnTo>
                  <a:pt x="202" y="0"/>
                </a:lnTo>
                <a:lnTo>
                  <a:pt x="227" y="0"/>
                </a:lnTo>
                <a:lnTo>
                  <a:pt x="252" y="0"/>
                </a:lnTo>
                <a:lnTo>
                  <a:pt x="277" y="12"/>
                </a:lnTo>
                <a:lnTo>
                  <a:pt x="290" y="12"/>
                </a:lnTo>
                <a:lnTo>
                  <a:pt x="315" y="25"/>
                </a:lnTo>
                <a:lnTo>
                  <a:pt x="328" y="37"/>
                </a:lnTo>
                <a:lnTo>
                  <a:pt x="340" y="63"/>
                </a:lnTo>
                <a:lnTo>
                  <a:pt x="340" y="7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9" name="Freeform 11"/>
          <p:cNvSpPr/>
          <p:nvPr/>
        </p:nvSpPr>
        <p:spPr>
          <a:xfrm>
            <a:off x="3944938" y="2138363"/>
            <a:ext cx="255587" cy="136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03" h="214">
                <a:moveTo>
                  <a:pt x="315" y="214"/>
                </a:moveTo>
                <a:lnTo>
                  <a:pt x="302" y="214"/>
                </a:lnTo>
                <a:lnTo>
                  <a:pt x="277" y="202"/>
                </a:lnTo>
                <a:lnTo>
                  <a:pt x="252" y="189"/>
                </a:lnTo>
                <a:lnTo>
                  <a:pt x="214" y="177"/>
                </a:lnTo>
                <a:lnTo>
                  <a:pt x="176" y="151"/>
                </a:lnTo>
                <a:lnTo>
                  <a:pt x="126" y="126"/>
                </a:lnTo>
                <a:lnTo>
                  <a:pt x="63" y="88"/>
                </a:lnTo>
                <a:lnTo>
                  <a:pt x="0" y="63"/>
                </a:lnTo>
                <a:lnTo>
                  <a:pt x="50" y="38"/>
                </a:lnTo>
                <a:lnTo>
                  <a:pt x="88" y="26"/>
                </a:lnTo>
                <a:lnTo>
                  <a:pt x="126" y="13"/>
                </a:lnTo>
                <a:lnTo>
                  <a:pt x="164" y="13"/>
                </a:lnTo>
                <a:lnTo>
                  <a:pt x="202" y="0"/>
                </a:lnTo>
                <a:lnTo>
                  <a:pt x="239" y="0"/>
                </a:lnTo>
                <a:lnTo>
                  <a:pt x="265" y="13"/>
                </a:lnTo>
                <a:lnTo>
                  <a:pt x="290" y="13"/>
                </a:lnTo>
                <a:lnTo>
                  <a:pt x="328" y="38"/>
                </a:lnTo>
                <a:lnTo>
                  <a:pt x="353" y="63"/>
                </a:lnTo>
                <a:lnTo>
                  <a:pt x="378" y="88"/>
                </a:lnTo>
                <a:lnTo>
                  <a:pt x="391" y="101"/>
                </a:lnTo>
                <a:lnTo>
                  <a:pt x="403" y="126"/>
                </a:lnTo>
                <a:lnTo>
                  <a:pt x="403" y="151"/>
                </a:lnTo>
                <a:lnTo>
                  <a:pt x="403" y="164"/>
                </a:lnTo>
                <a:lnTo>
                  <a:pt x="391" y="177"/>
                </a:lnTo>
                <a:lnTo>
                  <a:pt x="365" y="189"/>
                </a:lnTo>
                <a:lnTo>
                  <a:pt x="353" y="202"/>
                </a:lnTo>
                <a:lnTo>
                  <a:pt x="340" y="214"/>
                </a:lnTo>
                <a:lnTo>
                  <a:pt x="315" y="21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0" name="Freeform 12"/>
          <p:cNvSpPr/>
          <p:nvPr/>
        </p:nvSpPr>
        <p:spPr>
          <a:xfrm>
            <a:off x="4656138" y="1851025"/>
            <a:ext cx="247650" cy="111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90" h="176">
                <a:moveTo>
                  <a:pt x="353" y="63"/>
                </a:moveTo>
                <a:lnTo>
                  <a:pt x="378" y="101"/>
                </a:lnTo>
                <a:lnTo>
                  <a:pt x="390" y="126"/>
                </a:lnTo>
                <a:lnTo>
                  <a:pt x="390" y="151"/>
                </a:lnTo>
                <a:lnTo>
                  <a:pt x="390" y="164"/>
                </a:lnTo>
                <a:lnTo>
                  <a:pt x="390" y="176"/>
                </a:lnTo>
                <a:lnTo>
                  <a:pt x="378" y="176"/>
                </a:lnTo>
                <a:lnTo>
                  <a:pt x="365" y="176"/>
                </a:lnTo>
                <a:lnTo>
                  <a:pt x="340" y="176"/>
                </a:lnTo>
                <a:lnTo>
                  <a:pt x="327" y="176"/>
                </a:lnTo>
                <a:lnTo>
                  <a:pt x="315" y="164"/>
                </a:lnTo>
                <a:lnTo>
                  <a:pt x="290" y="164"/>
                </a:lnTo>
                <a:lnTo>
                  <a:pt x="264" y="151"/>
                </a:lnTo>
                <a:lnTo>
                  <a:pt x="227" y="151"/>
                </a:lnTo>
                <a:lnTo>
                  <a:pt x="201" y="151"/>
                </a:lnTo>
                <a:lnTo>
                  <a:pt x="164" y="139"/>
                </a:lnTo>
                <a:lnTo>
                  <a:pt x="126" y="126"/>
                </a:lnTo>
                <a:lnTo>
                  <a:pt x="88" y="114"/>
                </a:lnTo>
                <a:lnTo>
                  <a:pt x="50" y="101"/>
                </a:lnTo>
                <a:lnTo>
                  <a:pt x="0" y="88"/>
                </a:lnTo>
                <a:lnTo>
                  <a:pt x="0" y="76"/>
                </a:lnTo>
                <a:lnTo>
                  <a:pt x="12" y="63"/>
                </a:lnTo>
                <a:lnTo>
                  <a:pt x="25" y="51"/>
                </a:lnTo>
                <a:lnTo>
                  <a:pt x="38" y="38"/>
                </a:lnTo>
                <a:lnTo>
                  <a:pt x="63" y="25"/>
                </a:lnTo>
                <a:lnTo>
                  <a:pt x="101" y="13"/>
                </a:lnTo>
                <a:lnTo>
                  <a:pt x="138" y="13"/>
                </a:lnTo>
                <a:lnTo>
                  <a:pt x="189" y="0"/>
                </a:lnTo>
                <a:lnTo>
                  <a:pt x="214" y="0"/>
                </a:lnTo>
                <a:lnTo>
                  <a:pt x="239" y="0"/>
                </a:lnTo>
                <a:lnTo>
                  <a:pt x="264" y="13"/>
                </a:lnTo>
                <a:lnTo>
                  <a:pt x="277" y="13"/>
                </a:lnTo>
                <a:lnTo>
                  <a:pt x="302" y="25"/>
                </a:lnTo>
                <a:lnTo>
                  <a:pt x="315" y="38"/>
                </a:lnTo>
                <a:lnTo>
                  <a:pt x="340" y="51"/>
                </a:lnTo>
                <a:lnTo>
                  <a:pt x="353" y="6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1" name="Freeform 13"/>
          <p:cNvSpPr/>
          <p:nvPr/>
        </p:nvSpPr>
        <p:spPr>
          <a:xfrm>
            <a:off x="4632325" y="2043113"/>
            <a:ext cx="271463" cy="12858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428" h="202">
                <a:moveTo>
                  <a:pt x="0" y="51"/>
                </a:moveTo>
                <a:lnTo>
                  <a:pt x="63" y="26"/>
                </a:lnTo>
                <a:lnTo>
                  <a:pt x="113" y="13"/>
                </a:lnTo>
                <a:lnTo>
                  <a:pt x="164" y="0"/>
                </a:lnTo>
                <a:lnTo>
                  <a:pt x="214" y="0"/>
                </a:lnTo>
                <a:lnTo>
                  <a:pt x="252" y="0"/>
                </a:lnTo>
                <a:lnTo>
                  <a:pt x="290" y="13"/>
                </a:lnTo>
                <a:lnTo>
                  <a:pt x="328" y="26"/>
                </a:lnTo>
                <a:lnTo>
                  <a:pt x="353" y="38"/>
                </a:lnTo>
                <a:lnTo>
                  <a:pt x="391" y="63"/>
                </a:lnTo>
                <a:lnTo>
                  <a:pt x="416" y="88"/>
                </a:lnTo>
                <a:lnTo>
                  <a:pt x="428" y="114"/>
                </a:lnTo>
                <a:lnTo>
                  <a:pt x="428" y="126"/>
                </a:lnTo>
                <a:lnTo>
                  <a:pt x="428" y="151"/>
                </a:lnTo>
                <a:lnTo>
                  <a:pt x="428" y="164"/>
                </a:lnTo>
                <a:lnTo>
                  <a:pt x="416" y="189"/>
                </a:lnTo>
                <a:lnTo>
                  <a:pt x="403" y="189"/>
                </a:lnTo>
                <a:lnTo>
                  <a:pt x="378" y="202"/>
                </a:lnTo>
                <a:lnTo>
                  <a:pt x="365" y="189"/>
                </a:lnTo>
                <a:lnTo>
                  <a:pt x="340" y="189"/>
                </a:lnTo>
                <a:lnTo>
                  <a:pt x="315" y="189"/>
                </a:lnTo>
                <a:lnTo>
                  <a:pt x="290" y="177"/>
                </a:lnTo>
                <a:lnTo>
                  <a:pt x="252" y="164"/>
                </a:lnTo>
                <a:lnTo>
                  <a:pt x="214" y="151"/>
                </a:lnTo>
                <a:lnTo>
                  <a:pt x="164" y="139"/>
                </a:lnTo>
                <a:lnTo>
                  <a:pt x="139" y="126"/>
                </a:lnTo>
                <a:lnTo>
                  <a:pt x="101" y="114"/>
                </a:lnTo>
                <a:lnTo>
                  <a:pt x="76" y="101"/>
                </a:lnTo>
                <a:lnTo>
                  <a:pt x="50" y="88"/>
                </a:lnTo>
                <a:lnTo>
                  <a:pt x="25" y="76"/>
                </a:lnTo>
                <a:lnTo>
                  <a:pt x="12" y="63"/>
                </a:lnTo>
                <a:lnTo>
                  <a:pt x="0" y="5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2" name="Freeform 14"/>
          <p:cNvSpPr/>
          <p:nvPr/>
        </p:nvSpPr>
        <p:spPr>
          <a:xfrm>
            <a:off x="3695700" y="2443163"/>
            <a:ext cx="192088" cy="3349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03" h="528">
                <a:moveTo>
                  <a:pt x="189" y="25"/>
                </a:moveTo>
                <a:lnTo>
                  <a:pt x="214" y="126"/>
                </a:lnTo>
                <a:lnTo>
                  <a:pt x="240" y="201"/>
                </a:lnTo>
                <a:lnTo>
                  <a:pt x="252" y="277"/>
                </a:lnTo>
                <a:lnTo>
                  <a:pt x="278" y="340"/>
                </a:lnTo>
                <a:lnTo>
                  <a:pt x="290" y="402"/>
                </a:lnTo>
                <a:lnTo>
                  <a:pt x="303" y="453"/>
                </a:lnTo>
                <a:lnTo>
                  <a:pt x="303" y="491"/>
                </a:lnTo>
                <a:lnTo>
                  <a:pt x="303" y="528"/>
                </a:lnTo>
                <a:lnTo>
                  <a:pt x="278" y="528"/>
                </a:lnTo>
                <a:lnTo>
                  <a:pt x="252" y="516"/>
                </a:lnTo>
                <a:lnTo>
                  <a:pt x="240" y="503"/>
                </a:lnTo>
                <a:lnTo>
                  <a:pt x="214" y="491"/>
                </a:lnTo>
                <a:lnTo>
                  <a:pt x="189" y="465"/>
                </a:lnTo>
                <a:lnTo>
                  <a:pt x="177" y="440"/>
                </a:lnTo>
                <a:lnTo>
                  <a:pt x="151" y="402"/>
                </a:lnTo>
                <a:lnTo>
                  <a:pt x="139" y="365"/>
                </a:lnTo>
                <a:lnTo>
                  <a:pt x="126" y="327"/>
                </a:lnTo>
                <a:lnTo>
                  <a:pt x="114" y="289"/>
                </a:lnTo>
                <a:lnTo>
                  <a:pt x="101" y="264"/>
                </a:lnTo>
                <a:lnTo>
                  <a:pt x="88" y="226"/>
                </a:lnTo>
                <a:lnTo>
                  <a:pt x="76" y="201"/>
                </a:lnTo>
                <a:lnTo>
                  <a:pt x="63" y="188"/>
                </a:lnTo>
                <a:lnTo>
                  <a:pt x="51" y="163"/>
                </a:lnTo>
                <a:lnTo>
                  <a:pt x="38" y="151"/>
                </a:lnTo>
                <a:lnTo>
                  <a:pt x="25" y="126"/>
                </a:lnTo>
                <a:lnTo>
                  <a:pt x="0" y="100"/>
                </a:lnTo>
                <a:lnTo>
                  <a:pt x="0" y="75"/>
                </a:lnTo>
                <a:lnTo>
                  <a:pt x="0" y="37"/>
                </a:lnTo>
                <a:lnTo>
                  <a:pt x="0" y="25"/>
                </a:lnTo>
                <a:lnTo>
                  <a:pt x="0" y="12"/>
                </a:lnTo>
                <a:lnTo>
                  <a:pt x="25" y="0"/>
                </a:lnTo>
                <a:lnTo>
                  <a:pt x="38" y="0"/>
                </a:lnTo>
                <a:lnTo>
                  <a:pt x="63" y="0"/>
                </a:lnTo>
                <a:lnTo>
                  <a:pt x="101" y="12"/>
                </a:lnTo>
                <a:lnTo>
                  <a:pt x="139" y="12"/>
                </a:lnTo>
                <a:lnTo>
                  <a:pt x="189" y="2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3" name="Freeform 15"/>
          <p:cNvSpPr/>
          <p:nvPr/>
        </p:nvSpPr>
        <p:spPr>
          <a:xfrm>
            <a:off x="3760788" y="2370138"/>
            <a:ext cx="558800" cy="3127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882" h="491">
                <a:moveTo>
                  <a:pt x="580" y="491"/>
                </a:moveTo>
                <a:lnTo>
                  <a:pt x="580" y="428"/>
                </a:lnTo>
                <a:lnTo>
                  <a:pt x="580" y="378"/>
                </a:lnTo>
                <a:lnTo>
                  <a:pt x="580" y="328"/>
                </a:lnTo>
                <a:lnTo>
                  <a:pt x="580" y="290"/>
                </a:lnTo>
                <a:lnTo>
                  <a:pt x="580" y="252"/>
                </a:lnTo>
                <a:lnTo>
                  <a:pt x="567" y="227"/>
                </a:lnTo>
                <a:lnTo>
                  <a:pt x="567" y="214"/>
                </a:lnTo>
                <a:lnTo>
                  <a:pt x="567" y="202"/>
                </a:lnTo>
                <a:lnTo>
                  <a:pt x="555" y="189"/>
                </a:lnTo>
                <a:lnTo>
                  <a:pt x="542" y="177"/>
                </a:lnTo>
                <a:lnTo>
                  <a:pt x="517" y="177"/>
                </a:lnTo>
                <a:lnTo>
                  <a:pt x="492" y="177"/>
                </a:lnTo>
                <a:lnTo>
                  <a:pt x="466" y="177"/>
                </a:lnTo>
                <a:lnTo>
                  <a:pt x="441" y="189"/>
                </a:lnTo>
                <a:lnTo>
                  <a:pt x="403" y="189"/>
                </a:lnTo>
                <a:lnTo>
                  <a:pt x="366" y="202"/>
                </a:lnTo>
                <a:lnTo>
                  <a:pt x="328" y="202"/>
                </a:lnTo>
                <a:lnTo>
                  <a:pt x="277" y="214"/>
                </a:lnTo>
                <a:lnTo>
                  <a:pt x="227" y="214"/>
                </a:lnTo>
                <a:lnTo>
                  <a:pt x="177" y="214"/>
                </a:lnTo>
                <a:lnTo>
                  <a:pt x="126" y="214"/>
                </a:lnTo>
                <a:lnTo>
                  <a:pt x="63" y="227"/>
                </a:lnTo>
                <a:lnTo>
                  <a:pt x="0" y="227"/>
                </a:lnTo>
                <a:lnTo>
                  <a:pt x="0" y="139"/>
                </a:lnTo>
                <a:lnTo>
                  <a:pt x="63" y="139"/>
                </a:lnTo>
                <a:lnTo>
                  <a:pt x="126" y="139"/>
                </a:lnTo>
                <a:lnTo>
                  <a:pt x="177" y="126"/>
                </a:lnTo>
                <a:lnTo>
                  <a:pt x="214" y="126"/>
                </a:lnTo>
                <a:lnTo>
                  <a:pt x="265" y="114"/>
                </a:lnTo>
                <a:lnTo>
                  <a:pt x="303" y="114"/>
                </a:lnTo>
                <a:lnTo>
                  <a:pt x="340" y="101"/>
                </a:lnTo>
                <a:lnTo>
                  <a:pt x="366" y="89"/>
                </a:lnTo>
                <a:lnTo>
                  <a:pt x="403" y="76"/>
                </a:lnTo>
                <a:lnTo>
                  <a:pt x="429" y="76"/>
                </a:lnTo>
                <a:lnTo>
                  <a:pt x="454" y="63"/>
                </a:lnTo>
                <a:lnTo>
                  <a:pt x="466" y="51"/>
                </a:lnTo>
                <a:lnTo>
                  <a:pt x="492" y="51"/>
                </a:lnTo>
                <a:lnTo>
                  <a:pt x="504" y="38"/>
                </a:lnTo>
                <a:lnTo>
                  <a:pt x="517" y="38"/>
                </a:lnTo>
                <a:lnTo>
                  <a:pt x="529" y="26"/>
                </a:lnTo>
                <a:lnTo>
                  <a:pt x="542" y="13"/>
                </a:lnTo>
                <a:lnTo>
                  <a:pt x="567" y="13"/>
                </a:lnTo>
                <a:lnTo>
                  <a:pt x="592" y="13"/>
                </a:lnTo>
                <a:lnTo>
                  <a:pt x="605" y="0"/>
                </a:lnTo>
                <a:lnTo>
                  <a:pt x="618" y="0"/>
                </a:lnTo>
                <a:lnTo>
                  <a:pt x="630" y="13"/>
                </a:lnTo>
                <a:lnTo>
                  <a:pt x="643" y="13"/>
                </a:lnTo>
                <a:lnTo>
                  <a:pt x="668" y="13"/>
                </a:lnTo>
                <a:lnTo>
                  <a:pt x="681" y="26"/>
                </a:lnTo>
                <a:lnTo>
                  <a:pt x="706" y="38"/>
                </a:lnTo>
                <a:lnTo>
                  <a:pt x="731" y="51"/>
                </a:lnTo>
                <a:lnTo>
                  <a:pt x="756" y="63"/>
                </a:lnTo>
                <a:lnTo>
                  <a:pt x="794" y="76"/>
                </a:lnTo>
                <a:lnTo>
                  <a:pt x="807" y="89"/>
                </a:lnTo>
                <a:lnTo>
                  <a:pt x="832" y="101"/>
                </a:lnTo>
                <a:lnTo>
                  <a:pt x="857" y="101"/>
                </a:lnTo>
                <a:lnTo>
                  <a:pt x="857" y="114"/>
                </a:lnTo>
                <a:lnTo>
                  <a:pt x="870" y="126"/>
                </a:lnTo>
                <a:lnTo>
                  <a:pt x="882" y="126"/>
                </a:lnTo>
                <a:lnTo>
                  <a:pt x="882" y="139"/>
                </a:lnTo>
                <a:lnTo>
                  <a:pt x="870" y="151"/>
                </a:lnTo>
                <a:lnTo>
                  <a:pt x="870" y="164"/>
                </a:lnTo>
                <a:lnTo>
                  <a:pt x="845" y="177"/>
                </a:lnTo>
                <a:lnTo>
                  <a:pt x="819" y="202"/>
                </a:lnTo>
                <a:lnTo>
                  <a:pt x="807" y="214"/>
                </a:lnTo>
                <a:lnTo>
                  <a:pt x="794" y="227"/>
                </a:lnTo>
                <a:lnTo>
                  <a:pt x="781" y="252"/>
                </a:lnTo>
                <a:lnTo>
                  <a:pt x="769" y="290"/>
                </a:lnTo>
                <a:lnTo>
                  <a:pt x="756" y="328"/>
                </a:lnTo>
                <a:lnTo>
                  <a:pt x="744" y="378"/>
                </a:lnTo>
                <a:lnTo>
                  <a:pt x="718" y="428"/>
                </a:lnTo>
                <a:lnTo>
                  <a:pt x="706" y="491"/>
                </a:lnTo>
                <a:lnTo>
                  <a:pt x="580" y="49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4" name="Freeform 16"/>
          <p:cNvSpPr/>
          <p:nvPr/>
        </p:nvSpPr>
        <p:spPr>
          <a:xfrm>
            <a:off x="3840163" y="2651125"/>
            <a:ext cx="376237" cy="111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92" h="176">
                <a:moveTo>
                  <a:pt x="592" y="75"/>
                </a:moveTo>
                <a:lnTo>
                  <a:pt x="542" y="88"/>
                </a:lnTo>
                <a:lnTo>
                  <a:pt x="479" y="101"/>
                </a:lnTo>
                <a:lnTo>
                  <a:pt x="429" y="113"/>
                </a:lnTo>
                <a:lnTo>
                  <a:pt x="378" y="113"/>
                </a:lnTo>
                <a:lnTo>
                  <a:pt x="340" y="126"/>
                </a:lnTo>
                <a:lnTo>
                  <a:pt x="290" y="138"/>
                </a:lnTo>
                <a:lnTo>
                  <a:pt x="252" y="138"/>
                </a:lnTo>
                <a:lnTo>
                  <a:pt x="214" y="151"/>
                </a:lnTo>
                <a:lnTo>
                  <a:pt x="177" y="151"/>
                </a:lnTo>
                <a:lnTo>
                  <a:pt x="139" y="164"/>
                </a:lnTo>
                <a:lnTo>
                  <a:pt x="114" y="164"/>
                </a:lnTo>
                <a:lnTo>
                  <a:pt x="88" y="164"/>
                </a:lnTo>
                <a:lnTo>
                  <a:pt x="63" y="164"/>
                </a:lnTo>
                <a:lnTo>
                  <a:pt x="38" y="164"/>
                </a:lnTo>
                <a:lnTo>
                  <a:pt x="25" y="176"/>
                </a:lnTo>
                <a:lnTo>
                  <a:pt x="0" y="176"/>
                </a:lnTo>
                <a:lnTo>
                  <a:pt x="0" y="75"/>
                </a:lnTo>
                <a:lnTo>
                  <a:pt x="88" y="75"/>
                </a:lnTo>
                <a:lnTo>
                  <a:pt x="164" y="63"/>
                </a:lnTo>
                <a:lnTo>
                  <a:pt x="240" y="63"/>
                </a:lnTo>
                <a:lnTo>
                  <a:pt x="303" y="38"/>
                </a:lnTo>
                <a:lnTo>
                  <a:pt x="366" y="25"/>
                </a:lnTo>
                <a:lnTo>
                  <a:pt x="429" y="13"/>
                </a:lnTo>
                <a:lnTo>
                  <a:pt x="504" y="0"/>
                </a:lnTo>
                <a:lnTo>
                  <a:pt x="580" y="0"/>
                </a:lnTo>
                <a:lnTo>
                  <a:pt x="592" y="7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5" name="Freeform 17"/>
          <p:cNvSpPr/>
          <p:nvPr/>
        </p:nvSpPr>
        <p:spPr>
          <a:xfrm>
            <a:off x="3656013" y="2906713"/>
            <a:ext cx="160337" cy="3746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252" h="591">
                <a:moveTo>
                  <a:pt x="0" y="37"/>
                </a:moveTo>
                <a:lnTo>
                  <a:pt x="0" y="25"/>
                </a:lnTo>
                <a:lnTo>
                  <a:pt x="0" y="12"/>
                </a:lnTo>
                <a:lnTo>
                  <a:pt x="13" y="0"/>
                </a:lnTo>
                <a:lnTo>
                  <a:pt x="25" y="0"/>
                </a:lnTo>
                <a:lnTo>
                  <a:pt x="38" y="0"/>
                </a:lnTo>
                <a:lnTo>
                  <a:pt x="51" y="0"/>
                </a:lnTo>
                <a:lnTo>
                  <a:pt x="76" y="0"/>
                </a:lnTo>
                <a:lnTo>
                  <a:pt x="101" y="12"/>
                </a:lnTo>
                <a:lnTo>
                  <a:pt x="126" y="25"/>
                </a:lnTo>
                <a:lnTo>
                  <a:pt x="139" y="25"/>
                </a:lnTo>
                <a:lnTo>
                  <a:pt x="164" y="37"/>
                </a:lnTo>
                <a:lnTo>
                  <a:pt x="177" y="50"/>
                </a:lnTo>
                <a:lnTo>
                  <a:pt x="189" y="50"/>
                </a:lnTo>
                <a:lnTo>
                  <a:pt x="202" y="63"/>
                </a:lnTo>
                <a:lnTo>
                  <a:pt x="214" y="63"/>
                </a:lnTo>
                <a:lnTo>
                  <a:pt x="227" y="75"/>
                </a:lnTo>
                <a:lnTo>
                  <a:pt x="227" y="88"/>
                </a:lnTo>
                <a:lnTo>
                  <a:pt x="227" y="100"/>
                </a:lnTo>
                <a:lnTo>
                  <a:pt x="227" y="113"/>
                </a:lnTo>
                <a:lnTo>
                  <a:pt x="240" y="138"/>
                </a:lnTo>
                <a:lnTo>
                  <a:pt x="240" y="151"/>
                </a:lnTo>
                <a:lnTo>
                  <a:pt x="240" y="189"/>
                </a:lnTo>
                <a:lnTo>
                  <a:pt x="240" y="214"/>
                </a:lnTo>
                <a:lnTo>
                  <a:pt x="240" y="251"/>
                </a:lnTo>
                <a:lnTo>
                  <a:pt x="240" y="289"/>
                </a:lnTo>
                <a:lnTo>
                  <a:pt x="240" y="327"/>
                </a:lnTo>
                <a:lnTo>
                  <a:pt x="240" y="377"/>
                </a:lnTo>
                <a:lnTo>
                  <a:pt x="240" y="428"/>
                </a:lnTo>
                <a:lnTo>
                  <a:pt x="252" y="478"/>
                </a:lnTo>
                <a:lnTo>
                  <a:pt x="252" y="541"/>
                </a:lnTo>
                <a:lnTo>
                  <a:pt x="252" y="591"/>
                </a:lnTo>
                <a:lnTo>
                  <a:pt x="126" y="591"/>
                </a:lnTo>
                <a:lnTo>
                  <a:pt x="114" y="541"/>
                </a:lnTo>
                <a:lnTo>
                  <a:pt x="101" y="491"/>
                </a:lnTo>
                <a:lnTo>
                  <a:pt x="101" y="440"/>
                </a:lnTo>
                <a:lnTo>
                  <a:pt x="88" y="402"/>
                </a:lnTo>
                <a:lnTo>
                  <a:pt x="88" y="365"/>
                </a:lnTo>
                <a:lnTo>
                  <a:pt x="76" y="327"/>
                </a:lnTo>
                <a:lnTo>
                  <a:pt x="76" y="289"/>
                </a:lnTo>
                <a:lnTo>
                  <a:pt x="63" y="264"/>
                </a:lnTo>
                <a:lnTo>
                  <a:pt x="63" y="226"/>
                </a:lnTo>
                <a:lnTo>
                  <a:pt x="51" y="201"/>
                </a:lnTo>
                <a:lnTo>
                  <a:pt x="51" y="189"/>
                </a:lnTo>
                <a:lnTo>
                  <a:pt x="51" y="163"/>
                </a:lnTo>
                <a:lnTo>
                  <a:pt x="38" y="151"/>
                </a:lnTo>
                <a:lnTo>
                  <a:pt x="38" y="138"/>
                </a:lnTo>
                <a:lnTo>
                  <a:pt x="25" y="138"/>
                </a:lnTo>
                <a:lnTo>
                  <a:pt x="25" y="126"/>
                </a:lnTo>
                <a:lnTo>
                  <a:pt x="13" y="113"/>
                </a:lnTo>
                <a:lnTo>
                  <a:pt x="0" y="88"/>
                </a:lnTo>
                <a:lnTo>
                  <a:pt x="0" y="63"/>
                </a:lnTo>
                <a:lnTo>
                  <a:pt x="0" y="3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6" name="Freeform 18"/>
          <p:cNvSpPr/>
          <p:nvPr/>
        </p:nvSpPr>
        <p:spPr>
          <a:xfrm>
            <a:off x="3408363" y="3154363"/>
            <a:ext cx="871537" cy="327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74" h="516">
                <a:moveTo>
                  <a:pt x="202" y="516"/>
                </a:moveTo>
                <a:lnTo>
                  <a:pt x="190" y="516"/>
                </a:lnTo>
                <a:lnTo>
                  <a:pt x="177" y="516"/>
                </a:lnTo>
                <a:lnTo>
                  <a:pt x="164" y="503"/>
                </a:lnTo>
                <a:lnTo>
                  <a:pt x="139" y="491"/>
                </a:lnTo>
                <a:lnTo>
                  <a:pt x="127" y="478"/>
                </a:lnTo>
                <a:lnTo>
                  <a:pt x="114" y="466"/>
                </a:lnTo>
                <a:lnTo>
                  <a:pt x="89" y="440"/>
                </a:lnTo>
                <a:lnTo>
                  <a:pt x="76" y="428"/>
                </a:lnTo>
                <a:lnTo>
                  <a:pt x="51" y="403"/>
                </a:lnTo>
                <a:lnTo>
                  <a:pt x="38" y="378"/>
                </a:lnTo>
                <a:lnTo>
                  <a:pt x="26" y="352"/>
                </a:lnTo>
                <a:lnTo>
                  <a:pt x="13" y="340"/>
                </a:lnTo>
                <a:lnTo>
                  <a:pt x="13" y="315"/>
                </a:lnTo>
                <a:lnTo>
                  <a:pt x="0" y="302"/>
                </a:lnTo>
                <a:lnTo>
                  <a:pt x="0" y="289"/>
                </a:lnTo>
                <a:lnTo>
                  <a:pt x="0" y="264"/>
                </a:lnTo>
                <a:lnTo>
                  <a:pt x="0" y="252"/>
                </a:lnTo>
                <a:lnTo>
                  <a:pt x="13" y="239"/>
                </a:lnTo>
                <a:lnTo>
                  <a:pt x="26" y="239"/>
                </a:lnTo>
                <a:lnTo>
                  <a:pt x="38" y="226"/>
                </a:lnTo>
                <a:lnTo>
                  <a:pt x="51" y="226"/>
                </a:lnTo>
                <a:lnTo>
                  <a:pt x="63" y="226"/>
                </a:lnTo>
                <a:lnTo>
                  <a:pt x="89" y="226"/>
                </a:lnTo>
                <a:lnTo>
                  <a:pt x="101" y="239"/>
                </a:lnTo>
                <a:lnTo>
                  <a:pt x="152" y="252"/>
                </a:lnTo>
                <a:lnTo>
                  <a:pt x="190" y="252"/>
                </a:lnTo>
                <a:lnTo>
                  <a:pt x="215" y="264"/>
                </a:lnTo>
                <a:lnTo>
                  <a:pt x="240" y="264"/>
                </a:lnTo>
                <a:lnTo>
                  <a:pt x="253" y="252"/>
                </a:lnTo>
                <a:lnTo>
                  <a:pt x="265" y="252"/>
                </a:lnTo>
                <a:lnTo>
                  <a:pt x="278" y="252"/>
                </a:lnTo>
                <a:lnTo>
                  <a:pt x="303" y="252"/>
                </a:lnTo>
                <a:lnTo>
                  <a:pt x="328" y="239"/>
                </a:lnTo>
                <a:lnTo>
                  <a:pt x="353" y="239"/>
                </a:lnTo>
                <a:lnTo>
                  <a:pt x="379" y="226"/>
                </a:lnTo>
                <a:lnTo>
                  <a:pt x="416" y="214"/>
                </a:lnTo>
                <a:lnTo>
                  <a:pt x="454" y="214"/>
                </a:lnTo>
                <a:lnTo>
                  <a:pt x="492" y="201"/>
                </a:lnTo>
                <a:lnTo>
                  <a:pt x="542" y="189"/>
                </a:lnTo>
                <a:lnTo>
                  <a:pt x="593" y="176"/>
                </a:lnTo>
                <a:lnTo>
                  <a:pt x="643" y="164"/>
                </a:lnTo>
                <a:lnTo>
                  <a:pt x="706" y="151"/>
                </a:lnTo>
                <a:lnTo>
                  <a:pt x="757" y="126"/>
                </a:lnTo>
                <a:lnTo>
                  <a:pt x="820" y="113"/>
                </a:lnTo>
                <a:lnTo>
                  <a:pt x="895" y="101"/>
                </a:lnTo>
                <a:lnTo>
                  <a:pt x="946" y="75"/>
                </a:lnTo>
                <a:lnTo>
                  <a:pt x="1009" y="63"/>
                </a:lnTo>
                <a:lnTo>
                  <a:pt x="1059" y="50"/>
                </a:lnTo>
                <a:lnTo>
                  <a:pt x="1110" y="38"/>
                </a:lnTo>
                <a:lnTo>
                  <a:pt x="1147" y="38"/>
                </a:lnTo>
                <a:lnTo>
                  <a:pt x="1185" y="25"/>
                </a:lnTo>
                <a:lnTo>
                  <a:pt x="1223" y="12"/>
                </a:lnTo>
                <a:lnTo>
                  <a:pt x="1261" y="12"/>
                </a:lnTo>
                <a:lnTo>
                  <a:pt x="1286" y="12"/>
                </a:lnTo>
                <a:lnTo>
                  <a:pt x="1311" y="0"/>
                </a:lnTo>
                <a:lnTo>
                  <a:pt x="1336" y="0"/>
                </a:lnTo>
                <a:lnTo>
                  <a:pt x="1349" y="0"/>
                </a:lnTo>
                <a:lnTo>
                  <a:pt x="1362" y="12"/>
                </a:lnTo>
                <a:lnTo>
                  <a:pt x="1374" y="12"/>
                </a:lnTo>
                <a:lnTo>
                  <a:pt x="1374" y="25"/>
                </a:lnTo>
                <a:lnTo>
                  <a:pt x="1362" y="38"/>
                </a:lnTo>
                <a:lnTo>
                  <a:pt x="1349" y="50"/>
                </a:lnTo>
                <a:lnTo>
                  <a:pt x="1324" y="63"/>
                </a:lnTo>
                <a:lnTo>
                  <a:pt x="1299" y="75"/>
                </a:lnTo>
                <a:lnTo>
                  <a:pt x="1273" y="88"/>
                </a:lnTo>
                <a:lnTo>
                  <a:pt x="1236" y="113"/>
                </a:lnTo>
                <a:lnTo>
                  <a:pt x="1210" y="126"/>
                </a:lnTo>
                <a:lnTo>
                  <a:pt x="1160" y="151"/>
                </a:lnTo>
                <a:lnTo>
                  <a:pt x="1110" y="164"/>
                </a:lnTo>
                <a:lnTo>
                  <a:pt x="1059" y="189"/>
                </a:lnTo>
                <a:lnTo>
                  <a:pt x="1009" y="214"/>
                </a:lnTo>
                <a:lnTo>
                  <a:pt x="946" y="239"/>
                </a:lnTo>
                <a:lnTo>
                  <a:pt x="883" y="264"/>
                </a:lnTo>
                <a:lnTo>
                  <a:pt x="820" y="289"/>
                </a:lnTo>
                <a:lnTo>
                  <a:pt x="744" y="315"/>
                </a:lnTo>
                <a:lnTo>
                  <a:pt x="681" y="340"/>
                </a:lnTo>
                <a:lnTo>
                  <a:pt x="618" y="365"/>
                </a:lnTo>
                <a:lnTo>
                  <a:pt x="568" y="390"/>
                </a:lnTo>
                <a:lnTo>
                  <a:pt x="505" y="415"/>
                </a:lnTo>
                <a:lnTo>
                  <a:pt x="467" y="428"/>
                </a:lnTo>
                <a:lnTo>
                  <a:pt x="416" y="440"/>
                </a:lnTo>
                <a:lnTo>
                  <a:pt x="379" y="466"/>
                </a:lnTo>
                <a:lnTo>
                  <a:pt x="341" y="478"/>
                </a:lnTo>
                <a:lnTo>
                  <a:pt x="303" y="491"/>
                </a:lnTo>
                <a:lnTo>
                  <a:pt x="278" y="491"/>
                </a:lnTo>
                <a:lnTo>
                  <a:pt x="253" y="503"/>
                </a:lnTo>
                <a:lnTo>
                  <a:pt x="240" y="503"/>
                </a:lnTo>
                <a:lnTo>
                  <a:pt x="215" y="516"/>
                </a:lnTo>
                <a:lnTo>
                  <a:pt x="202" y="51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7" name="Freeform 19"/>
          <p:cNvSpPr/>
          <p:nvPr/>
        </p:nvSpPr>
        <p:spPr>
          <a:xfrm>
            <a:off x="3968750" y="2730500"/>
            <a:ext cx="144463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227" h="793">
                <a:moveTo>
                  <a:pt x="0" y="0"/>
                </a:moveTo>
                <a:lnTo>
                  <a:pt x="50" y="12"/>
                </a:lnTo>
                <a:lnTo>
                  <a:pt x="88" y="38"/>
                </a:lnTo>
                <a:lnTo>
                  <a:pt x="126" y="50"/>
                </a:lnTo>
                <a:lnTo>
                  <a:pt x="164" y="63"/>
                </a:lnTo>
                <a:lnTo>
                  <a:pt x="189" y="75"/>
                </a:lnTo>
                <a:lnTo>
                  <a:pt x="201" y="88"/>
                </a:lnTo>
                <a:lnTo>
                  <a:pt x="214" y="101"/>
                </a:lnTo>
                <a:lnTo>
                  <a:pt x="227" y="113"/>
                </a:lnTo>
                <a:lnTo>
                  <a:pt x="227" y="126"/>
                </a:lnTo>
                <a:lnTo>
                  <a:pt x="227" y="138"/>
                </a:lnTo>
                <a:lnTo>
                  <a:pt x="227" y="163"/>
                </a:lnTo>
                <a:lnTo>
                  <a:pt x="227" y="176"/>
                </a:lnTo>
                <a:lnTo>
                  <a:pt x="227" y="201"/>
                </a:lnTo>
                <a:lnTo>
                  <a:pt x="214" y="226"/>
                </a:lnTo>
                <a:lnTo>
                  <a:pt x="214" y="252"/>
                </a:lnTo>
                <a:lnTo>
                  <a:pt x="201" y="289"/>
                </a:lnTo>
                <a:lnTo>
                  <a:pt x="189" y="327"/>
                </a:lnTo>
                <a:lnTo>
                  <a:pt x="189" y="390"/>
                </a:lnTo>
                <a:lnTo>
                  <a:pt x="189" y="453"/>
                </a:lnTo>
                <a:lnTo>
                  <a:pt x="176" y="516"/>
                </a:lnTo>
                <a:lnTo>
                  <a:pt x="176" y="604"/>
                </a:lnTo>
                <a:lnTo>
                  <a:pt x="176" y="692"/>
                </a:lnTo>
                <a:lnTo>
                  <a:pt x="176" y="793"/>
                </a:lnTo>
                <a:lnTo>
                  <a:pt x="50" y="793"/>
                </a:lnTo>
                <a:lnTo>
                  <a:pt x="50" y="667"/>
                </a:lnTo>
                <a:lnTo>
                  <a:pt x="50" y="554"/>
                </a:lnTo>
                <a:lnTo>
                  <a:pt x="50" y="453"/>
                </a:lnTo>
                <a:lnTo>
                  <a:pt x="38" y="340"/>
                </a:lnTo>
                <a:lnTo>
                  <a:pt x="38" y="252"/>
                </a:lnTo>
                <a:lnTo>
                  <a:pt x="25" y="163"/>
                </a:lnTo>
                <a:lnTo>
                  <a:pt x="12" y="75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8" name="Freeform 20"/>
          <p:cNvSpPr/>
          <p:nvPr/>
        </p:nvSpPr>
        <p:spPr>
          <a:xfrm>
            <a:off x="4016375" y="2857500"/>
            <a:ext cx="271463" cy="809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29" h="126">
                <a:moveTo>
                  <a:pt x="366" y="113"/>
                </a:moveTo>
                <a:lnTo>
                  <a:pt x="353" y="113"/>
                </a:lnTo>
                <a:lnTo>
                  <a:pt x="315" y="113"/>
                </a:lnTo>
                <a:lnTo>
                  <a:pt x="290" y="126"/>
                </a:lnTo>
                <a:lnTo>
                  <a:pt x="252" y="126"/>
                </a:lnTo>
                <a:lnTo>
                  <a:pt x="202" y="126"/>
                </a:lnTo>
                <a:lnTo>
                  <a:pt x="139" y="126"/>
                </a:lnTo>
                <a:lnTo>
                  <a:pt x="76" y="126"/>
                </a:lnTo>
                <a:lnTo>
                  <a:pt x="0" y="126"/>
                </a:lnTo>
                <a:lnTo>
                  <a:pt x="0" y="0"/>
                </a:lnTo>
                <a:lnTo>
                  <a:pt x="76" y="0"/>
                </a:lnTo>
                <a:lnTo>
                  <a:pt x="139" y="0"/>
                </a:lnTo>
                <a:lnTo>
                  <a:pt x="202" y="0"/>
                </a:lnTo>
                <a:lnTo>
                  <a:pt x="252" y="0"/>
                </a:lnTo>
                <a:lnTo>
                  <a:pt x="290" y="0"/>
                </a:lnTo>
                <a:lnTo>
                  <a:pt x="315" y="0"/>
                </a:lnTo>
                <a:lnTo>
                  <a:pt x="353" y="0"/>
                </a:lnTo>
                <a:lnTo>
                  <a:pt x="366" y="13"/>
                </a:lnTo>
                <a:lnTo>
                  <a:pt x="391" y="13"/>
                </a:lnTo>
                <a:lnTo>
                  <a:pt x="416" y="25"/>
                </a:lnTo>
                <a:lnTo>
                  <a:pt x="429" y="38"/>
                </a:lnTo>
                <a:lnTo>
                  <a:pt x="429" y="51"/>
                </a:lnTo>
                <a:lnTo>
                  <a:pt x="429" y="76"/>
                </a:lnTo>
                <a:lnTo>
                  <a:pt x="416" y="88"/>
                </a:lnTo>
                <a:lnTo>
                  <a:pt x="391" y="101"/>
                </a:lnTo>
                <a:lnTo>
                  <a:pt x="366" y="1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09" name="Freeform 21"/>
          <p:cNvSpPr/>
          <p:nvPr/>
        </p:nvSpPr>
        <p:spPr>
          <a:xfrm>
            <a:off x="4232275" y="2282825"/>
            <a:ext cx="881063" cy="8223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86" h="1296">
                <a:moveTo>
                  <a:pt x="819" y="793"/>
                </a:moveTo>
                <a:lnTo>
                  <a:pt x="693" y="894"/>
                </a:lnTo>
                <a:lnTo>
                  <a:pt x="579" y="982"/>
                </a:lnTo>
                <a:lnTo>
                  <a:pt x="441" y="1070"/>
                </a:lnTo>
                <a:lnTo>
                  <a:pt x="302" y="1158"/>
                </a:lnTo>
                <a:lnTo>
                  <a:pt x="239" y="1196"/>
                </a:lnTo>
                <a:lnTo>
                  <a:pt x="189" y="1221"/>
                </a:lnTo>
                <a:lnTo>
                  <a:pt x="138" y="1246"/>
                </a:lnTo>
                <a:lnTo>
                  <a:pt x="88" y="1271"/>
                </a:lnTo>
                <a:lnTo>
                  <a:pt x="63" y="1284"/>
                </a:lnTo>
                <a:lnTo>
                  <a:pt x="25" y="1284"/>
                </a:lnTo>
                <a:lnTo>
                  <a:pt x="12" y="1296"/>
                </a:lnTo>
                <a:lnTo>
                  <a:pt x="0" y="1284"/>
                </a:lnTo>
                <a:lnTo>
                  <a:pt x="12" y="1271"/>
                </a:lnTo>
                <a:lnTo>
                  <a:pt x="25" y="1259"/>
                </a:lnTo>
                <a:lnTo>
                  <a:pt x="25" y="1246"/>
                </a:lnTo>
                <a:lnTo>
                  <a:pt x="50" y="1233"/>
                </a:lnTo>
                <a:lnTo>
                  <a:pt x="63" y="1221"/>
                </a:lnTo>
                <a:lnTo>
                  <a:pt x="75" y="1196"/>
                </a:lnTo>
                <a:lnTo>
                  <a:pt x="101" y="1183"/>
                </a:lnTo>
                <a:lnTo>
                  <a:pt x="126" y="1171"/>
                </a:lnTo>
                <a:lnTo>
                  <a:pt x="151" y="1145"/>
                </a:lnTo>
                <a:lnTo>
                  <a:pt x="176" y="1120"/>
                </a:lnTo>
                <a:lnTo>
                  <a:pt x="214" y="1095"/>
                </a:lnTo>
                <a:lnTo>
                  <a:pt x="252" y="1070"/>
                </a:lnTo>
                <a:lnTo>
                  <a:pt x="290" y="1045"/>
                </a:lnTo>
                <a:lnTo>
                  <a:pt x="365" y="994"/>
                </a:lnTo>
                <a:lnTo>
                  <a:pt x="428" y="931"/>
                </a:lnTo>
                <a:lnTo>
                  <a:pt x="504" y="881"/>
                </a:lnTo>
                <a:lnTo>
                  <a:pt x="567" y="818"/>
                </a:lnTo>
                <a:lnTo>
                  <a:pt x="630" y="743"/>
                </a:lnTo>
                <a:lnTo>
                  <a:pt x="693" y="680"/>
                </a:lnTo>
                <a:lnTo>
                  <a:pt x="743" y="617"/>
                </a:lnTo>
                <a:lnTo>
                  <a:pt x="806" y="541"/>
                </a:lnTo>
                <a:lnTo>
                  <a:pt x="844" y="478"/>
                </a:lnTo>
                <a:lnTo>
                  <a:pt x="895" y="428"/>
                </a:lnTo>
                <a:lnTo>
                  <a:pt x="932" y="378"/>
                </a:lnTo>
                <a:lnTo>
                  <a:pt x="958" y="327"/>
                </a:lnTo>
                <a:lnTo>
                  <a:pt x="970" y="302"/>
                </a:lnTo>
                <a:lnTo>
                  <a:pt x="983" y="277"/>
                </a:lnTo>
                <a:lnTo>
                  <a:pt x="995" y="252"/>
                </a:lnTo>
                <a:lnTo>
                  <a:pt x="983" y="239"/>
                </a:lnTo>
                <a:lnTo>
                  <a:pt x="970" y="239"/>
                </a:lnTo>
                <a:lnTo>
                  <a:pt x="958" y="239"/>
                </a:lnTo>
                <a:lnTo>
                  <a:pt x="932" y="227"/>
                </a:lnTo>
                <a:lnTo>
                  <a:pt x="920" y="227"/>
                </a:lnTo>
                <a:lnTo>
                  <a:pt x="895" y="227"/>
                </a:lnTo>
                <a:lnTo>
                  <a:pt x="882" y="227"/>
                </a:lnTo>
                <a:lnTo>
                  <a:pt x="844" y="227"/>
                </a:lnTo>
                <a:lnTo>
                  <a:pt x="819" y="227"/>
                </a:lnTo>
                <a:lnTo>
                  <a:pt x="794" y="227"/>
                </a:lnTo>
                <a:lnTo>
                  <a:pt x="756" y="227"/>
                </a:lnTo>
                <a:lnTo>
                  <a:pt x="718" y="227"/>
                </a:lnTo>
                <a:lnTo>
                  <a:pt x="680" y="227"/>
                </a:lnTo>
                <a:lnTo>
                  <a:pt x="630" y="214"/>
                </a:lnTo>
                <a:lnTo>
                  <a:pt x="592" y="214"/>
                </a:lnTo>
                <a:lnTo>
                  <a:pt x="592" y="126"/>
                </a:lnTo>
                <a:lnTo>
                  <a:pt x="668" y="126"/>
                </a:lnTo>
                <a:lnTo>
                  <a:pt x="756" y="126"/>
                </a:lnTo>
                <a:lnTo>
                  <a:pt x="819" y="113"/>
                </a:lnTo>
                <a:lnTo>
                  <a:pt x="895" y="101"/>
                </a:lnTo>
                <a:lnTo>
                  <a:pt x="932" y="101"/>
                </a:lnTo>
                <a:lnTo>
                  <a:pt x="958" y="88"/>
                </a:lnTo>
                <a:lnTo>
                  <a:pt x="983" y="88"/>
                </a:lnTo>
                <a:lnTo>
                  <a:pt x="995" y="75"/>
                </a:lnTo>
                <a:lnTo>
                  <a:pt x="1021" y="63"/>
                </a:lnTo>
                <a:lnTo>
                  <a:pt x="1033" y="63"/>
                </a:lnTo>
                <a:lnTo>
                  <a:pt x="1046" y="50"/>
                </a:lnTo>
                <a:lnTo>
                  <a:pt x="1058" y="38"/>
                </a:lnTo>
                <a:lnTo>
                  <a:pt x="1071" y="25"/>
                </a:lnTo>
                <a:lnTo>
                  <a:pt x="1096" y="13"/>
                </a:lnTo>
                <a:lnTo>
                  <a:pt x="1109" y="0"/>
                </a:lnTo>
                <a:lnTo>
                  <a:pt x="1134" y="0"/>
                </a:lnTo>
                <a:lnTo>
                  <a:pt x="1147" y="0"/>
                </a:lnTo>
                <a:lnTo>
                  <a:pt x="1184" y="25"/>
                </a:lnTo>
                <a:lnTo>
                  <a:pt x="1222" y="38"/>
                </a:lnTo>
                <a:lnTo>
                  <a:pt x="1273" y="75"/>
                </a:lnTo>
                <a:lnTo>
                  <a:pt x="1298" y="88"/>
                </a:lnTo>
                <a:lnTo>
                  <a:pt x="1323" y="101"/>
                </a:lnTo>
                <a:lnTo>
                  <a:pt x="1348" y="126"/>
                </a:lnTo>
                <a:lnTo>
                  <a:pt x="1361" y="138"/>
                </a:lnTo>
                <a:lnTo>
                  <a:pt x="1374" y="151"/>
                </a:lnTo>
                <a:lnTo>
                  <a:pt x="1386" y="164"/>
                </a:lnTo>
                <a:lnTo>
                  <a:pt x="1386" y="176"/>
                </a:lnTo>
                <a:lnTo>
                  <a:pt x="1386" y="201"/>
                </a:lnTo>
                <a:lnTo>
                  <a:pt x="1374" y="214"/>
                </a:lnTo>
                <a:lnTo>
                  <a:pt x="1348" y="239"/>
                </a:lnTo>
                <a:lnTo>
                  <a:pt x="1310" y="252"/>
                </a:lnTo>
                <a:lnTo>
                  <a:pt x="1298" y="264"/>
                </a:lnTo>
                <a:lnTo>
                  <a:pt x="1285" y="277"/>
                </a:lnTo>
                <a:lnTo>
                  <a:pt x="1260" y="289"/>
                </a:lnTo>
                <a:lnTo>
                  <a:pt x="1235" y="315"/>
                </a:lnTo>
                <a:lnTo>
                  <a:pt x="1222" y="340"/>
                </a:lnTo>
                <a:lnTo>
                  <a:pt x="1197" y="365"/>
                </a:lnTo>
                <a:lnTo>
                  <a:pt x="1172" y="390"/>
                </a:lnTo>
                <a:lnTo>
                  <a:pt x="1147" y="428"/>
                </a:lnTo>
                <a:lnTo>
                  <a:pt x="1121" y="466"/>
                </a:lnTo>
                <a:lnTo>
                  <a:pt x="1084" y="503"/>
                </a:lnTo>
                <a:lnTo>
                  <a:pt x="1046" y="554"/>
                </a:lnTo>
                <a:lnTo>
                  <a:pt x="1008" y="592"/>
                </a:lnTo>
                <a:lnTo>
                  <a:pt x="970" y="642"/>
                </a:lnTo>
                <a:lnTo>
                  <a:pt x="920" y="692"/>
                </a:lnTo>
                <a:lnTo>
                  <a:pt x="869" y="743"/>
                </a:lnTo>
                <a:lnTo>
                  <a:pt x="819" y="79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10" name="Freeform 22"/>
          <p:cNvSpPr/>
          <p:nvPr/>
        </p:nvSpPr>
        <p:spPr>
          <a:xfrm>
            <a:off x="4497388" y="2490788"/>
            <a:ext cx="1223962" cy="5984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928" h="944">
                <a:moveTo>
                  <a:pt x="1928" y="818"/>
                </a:moveTo>
                <a:lnTo>
                  <a:pt x="1915" y="831"/>
                </a:lnTo>
                <a:lnTo>
                  <a:pt x="1903" y="844"/>
                </a:lnTo>
                <a:lnTo>
                  <a:pt x="1878" y="856"/>
                </a:lnTo>
                <a:lnTo>
                  <a:pt x="1852" y="856"/>
                </a:lnTo>
                <a:lnTo>
                  <a:pt x="1815" y="869"/>
                </a:lnTo>
                <a:lnTo>
                  <a:pt x="1764" y="881"/>
                </a:lnTo>
                <a:lnTo>
                  <a:pt x="1701" y="894"/>
                </a:lnTo>
                <a:lnTo>
                  <a:pt x="1638" y="906"/>
                </a:lnTo>
                <a:lnTo>
                  <a:pt x="1563" y="919"/>
                </a:lnTo>
                <a:lnTo>
                  <a:pt x="1499" y="932"/>
                </a:lnTo>
                <a:lnTo>
                  <a:pt x="1436" y="932"/>
                </a:lnTo>
                <a:lnTo>
                  <a:pt x="1386" y="944"/>
                </a:lnTo>
                <a:lnTo>
                  <a:pt x="1336" y="944"/>
                </a:lnTo>
                <a:lnTo>
                  <a:pt x="1298" y="944"/>
                </a:lnTo>
                <a:lnTo>
                  <a:pt x="1260" y="944"/>
                </a:lnTo>
                <a:lnTo>
                  <a:pt x="1222" y="944"/>
                </a:lnTo>
                <a:lnTo>
                  <a:pt x="1184" y="944"/>
                </a:lnTo>
                <a:lnTo>
                  <a:pt x="1147" y="932"/>
                </a:lnTo>
                <a:lnTo>
                  <a:pt x="1109" y="906"/>
                </a:lnTo>
                <a:lnTo>
                  <a:pt x="1058" y="881"/>
                </a:lnTo>
                <a:lnTo>
                  <a:pt x="995" y="844"/>
                </a:lnTo>
                <a:lnTo>
                  <a:pt x="945" y="806"/>
                </a:lnTo>
                <a:lnTo>
                  <a:pt x="869" y="755"/>
                </a:lnTo>
                <a:lnTo>
                  <a:pt x="806" y="705"/>
                </a:lnTo>
                <a:lnTo>
                  <a:pt x="731" y="642"/>
                </a:lnTo>
                <a:lnTo>
                  <a:pt x="642" y="579"/>
                </a:lnTo>
                <a:lnTo>
                  <a:pt x="554" y="504"/>
                </a:lnTo>
                <a:lnTo>
                  <a:pt x="466" y="428"/>
                </a:lnTo>
                <a:lnTo>
                  <a:pt x="353" y="353"/>
                </a:lnTo>
                <a:lnTo>
                  <a:pt x="252" y="265"/>
                </a:lnTo>
                <a:lnTo>
                  <a:pt x="126" y="176"/>
                </a:lnTo>
                <a:lnTo>
                  <a:pt x="0" y="76"/>
                </a:lnTo>
                <a:lnTo>
                  <a:pt x="75" y="0"/>
                </a:lnTo>
                <a:lnTo>
                  <a:pt x="151" y="51"/>
                </a:lnTo>
                <a:lnTo>
                  <a:pt x="226" y="101"/>
                </a:lnTo>
                <a:lnTo>
                  <a:pt x="302" y="151"/>
                </a:lnTo>
                <a:lnTo>
                  <a:pt x="365" y="189"/>
                </a:lnTo>
                <a:lnTo>
                  <a:pt x="441" y="239"/>
                </a:lnTo>
                <a:lnTo>
                  <a:pt x="504" y="277"/>
                </a:lnTo>
                <a:lnTo>
                  <a:pt x="567" y="315"/>
                </a:lnTo>
                <a:lnTo>
                  <a:pt x="617" y="353"/>
                </a:lnTo>
                <a:lnTo>
                  <a:pt x="668" y="378"/>
                </a:lnTo>
                <a:lnTo>
                  <a:pt x="731" y="416"/>
                </a:lnTo>
                <a:lnTo>
                  <a:pt x="781" y="441"/>
                </a:lnTo>
                <a:lnTo>
                  <a:pt x="819" y="466"/>
                </a:lnTo>
                <a:lnTo>
                  <a:pt x="869" y="491"/>
                </a:lnTo>
                <a:lnTo>
                  <a:pt x="907" y="516"/>
                </a:lnTo>
                <a:lnTo>
                  <a:pt x="945" y="529"/>
                </a:lnTo>
                <a:lnTo>
                  <a:pt x="983" y="554"/>
                </a:lnTo>
                <a:lnTo>
                  <a:pt x="1134" y="604"/>
                </a:lnTo>
                <a:lnTo>
                  <a:pt x="1273" y="655"/>
                </a:lnTo>
                <a:lnTo>
                  <a:pt x="1436" y="692"/>
                </a:lnTo>
                <a:lnTo>
                  <a:pt x="1600" y="730"/>
                </a:lnTo>
                <a:lnTo>
                  <a:pt x="1638" y="730"/>
                </a:lnTo>
                <a:lnTo>
                  <a:pt x="1676" y="743"/>
                </a:lnTo>
                <a:lnTo>
                  <a:pt x="1714" y="743"/>
                </a:lnTo>
                <a:lnTo>
                  <a:pt x="1739" y="755"/>
                </a:lnTo>
                <a:lnTo>
                  <a:pt x="1764" y="755"/>
                </a:lnTo>
                <a:lnTo>
                  <a:pt x="1789" y="768"/>
                </a:lnTo>
                <a:lnTo>
                  <a:pt x="1827" y="768"/>
                </a:lnTo>
                <a:lnTo>
                  <a:pt x="1840" y="781"/>
                </a:lnTo>
                <a:lnTo>
                  <a:pt x="1865" y="781"/>
                </a:lnTo>
                <a:lnTo>
                  <a:pt x="1878" y="793"/>
                </a:lnTo>
                <a:lnTo>
                  <a:pt x="1890" y="793"/>
                </a:lnTo>
                <a:lnTo>
                  <a:pt x="1903" y="806"/>
                </a:lnTo>
                <a:lnTo>
                  <a:pt x="1915" y="806"/>
                </a:lnTo>
                <a:lnTo>
                  <a:pt x="1928" y="81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11" name="Freeform 23"/>
          <p:cNvSpPr/>
          <p:nvPr/>
        </p:nvSpPr>
        <p:spPr>
          <a:xfrm>
            <a:off x="4352925" y="3089275"/>
            <a:ext cx="192088" cy="4968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02" h="781">
                <a:moveTo>
                  <a:pt x="25" y="113"/>
                </a:moveTo>
                <a:lnTo>
                  <a:pt x="12" y="101"/>
                </a:lnTo>
                <a:lnTo>
                  <a:pt x="12" y="88"/>
                </a:lnTo>
                <a:lnTo>
                  <a:pt x="0" y="63"/>
                </a:lnTo>
                <a:lnTo>
                  <a:pt x="0" y="51"/>
                </a:lnTo>
                <a:lnTo>
                  <a:pt x="0" y="38"/>
                </a:lnTo>
                <a:lnTo>
                  <a:pt x="0" y="25"/>
                </a:lnTo>
                <a:lnTo>
                  <a:pt x="12" y="13"/>
                </a:lnTo>
                <a:lnTo>
                  <a:pt x="25" y="0"/>
                </a:lnTo>
                <a:lnTo>
                  <a:pt x="50" y="0"/>
                </a:lnTo>
                <a:lnTo>
                  <a:pt x="63" y="0"/>
                </a:lnTo>
                <a:lnTo>
                  <a:pt x="88" y="0"/>
                </a:lnTo>
                <a:lnTo>
                  <a:pt x="113" y="0"/>
                </a:lnTo>
                <a:lnTo>
                  <a:pt x="151" y="0"/>
                </a:lnTo>
                <a:lnTo>
                  <a:pt x="189" y="0"/>
                </a:lnTo>
                <a:lnTo>
                  <a:pt x="227" y="13"/>
                </a:lnTo>
                <a:lnTo>
                  <a:pt x="239" y="88"/>
                </a:lnTo>
                <a:lnTo>
                  <a:pt x="252" y="151"/>
                </a:lnTo>
                <a:lnTo>
                  <a:pt x="252" y="227"/>
                </a:lnTo>
                <a:lnTo>
                  <a:pt x="264" y="290"/>
                </a:lnTo>
                <a:lnTo>
                  <a:pt x="264" y="340"/>
                </a:lnTo>
                <a:lnTo>
                  <a:pt x="277" y="403"/>
                </a:lnTo>
                <a:lnTo>
                  <a:pt x="277" y="441"/>
                </a:lnTo>
                <a:lnTo>
                  <a:pt x="290" y="491"/>
                </a:lnTo>
                <a:lnTo>
                  <a:pt x="290" y="529"/>
                </a:lnTo>
                <a:lnTo>
                  <a:pt x="290" y="567"/>
                </a:lnTo>
                <a:lnTo>
                  <a:pt x="302" y="604"/>
                </a:lnTo>
                <a:lnTo>
                  <a:pt x="302" y="630"/>
                </a:lnTo>
                <a:lnTo>
                  <a:pt x="302" y="655"/>
                </a:lnTo>
                <a:lnTo>
                  <a:pt x="302" y="667"/>
                </a:lnTo>
                <a:lnTo>
                  <a:pt x="302" y="692"/>
                </a:lnTo>
                <a:lnTo>
                  <a:pt x="302" y="730"/>
                </a:lnTo>
                <a:lnTo>
                  <a:pt x="290" y="743"/>
                </a:lnTo>
                <a:lnTo>
                  <a:pt x="277" y="768"/>
                </a:lnTo>
                <a:lnTo>
                  <a:pt x="252" y="768"/>
                </a:lnTo>
                <a:lnTo>
                  <a:pt x="239" y="781"/>
                </a:lnTo>
                <a:lnTo>
                  <a:pt x="227" y="768"/>
                </a:lnTo>
                <a:lnTo>
                  <a:pt x="214" y="755"/>
                </a:lnTo>
                <a:lnTo>
                  <a:pt x="201" y="743"/>
                </a:lnTo>
                <a:lnTo>
                  <a:pt x="189" y="718"/>
                </a:lnTo>
                <a:lnTo>
                  <a:pt x="176" y="692"/>
                </a:lnTo>
                <a:lnTo>
                  <a:pt x="164" y="655"/>
                </a:lnTo>
                <a:lnTo>
                  <a:pt x="151" y="604"/>
                </a:lnTo>
                <a:lnTo>
                  <a:pt x="126" y="529"/>
                </a:lnTo>
                <a:lnTo>
                  <a:pt x="113" y="441"/>
                </a:lnTo>
                <a:lnTo>
                  <a:pt x="101" y="378"/>
                </a:lnTo>
                <a:lnTo>
                  <a:pt x="88" y="315"/>
                </a:lnTo>
                <a:lnTo>
                  <a:pt x="75" y="252"/>
                </a:lnTo>
                <a:lnTo>
                  <a:pt x="63" y="202"/>
                </a:lnTo>
                <a:lnTo>
                  <a:pt x="50" y="164"/>
                </a:lnTo>
                <a:lnTo>
                  <a:pt x="25" y="1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12" name="Freeform 24"/>
          <p:cNvSpPr/>
          <p:nvPr/>
        </p:nvSpPr>
        <p:spPr>
          <a:xfrm>
            <a:off x="4448175" y="3009900"/>
            <a:ext cx="712788" cy="400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122" h="630">
                <a:moveTo>
                  <a:pt x="681" y="26"/>
                </a:moveTo>
                <a:lnTo>
                  <a:pt x="693" y="13"/>
                </a:lnTo>
                <a:lnTo>
                  <a:pt x="718" y="0"/>
                </a:lnTo>
                <a:lnTo>
                  <a:pt x="744" y="0"/>
                </a:lnTo>
                <a:lnTo>
                  <a:pt x="756" y="0"/>
                </a:lnTo>
                <a:lnTo>
                  <a:pt x="769" y="0"/>
                </a:lnTo>
                <a:lnTo>
                  <a:pt x="781" y="13"/>
                </a:lnTo>
                <a:lnTo>
                  <a:pt x="807" y="26"/>
                </a:lnTo>
                <a:lnTo>
                  <a:pt x="832" y="38"/>
                </a:lnTo>
                <a:lnTo>
                  <a:pt x="857" y="51"/>
                </a:lnTo>
                <a:lnTo>
                  <a:pt x="882" y="63"/>
                </a:lnTo>
                <a:lnTo>
                  <a:pt x="920" y="88"/>
                </a:lnTo>
                <a:lnTo>
                  <a:pt x="958" y="114"/>
                </a:lnTo>
                <a:lnTo>
                  <a:pt x="996" y="139"/>
                </a:lnTo>
                <a:lnTo>
                  <a:pt x="1034" y="164"/>
                </a:lnTo>
                <a:lnTo>
                  <a:pt x="1059" y="177"/>
                </a:lnTo>
                <a:lnTo>
                  <a:pt x="1084" y="189"/>
                </a:lnTo>
                <a:lnTo>
                  <a:pt x="1097" y="214"/>
                </a:lnTo>
                <a:lnTo>
                  <a:pt x="1109" y="227"/>
                </a:lnTo>
                <a:lnTo>
                  <a:pt x="1122" y="239"/>
                </a:lnTo>
                <a:lnTo>
                  <a:pt x="1109" y="265"/>
                </a:lnTo>
                <a:lnTo>
                  <a:pt x="1097" y="277"/>
                </a:lnTo>
                <a:lnTo>
                  <a:pt x="1071" y="290"/>
                </a:lnTo>
                <a:lnTo>
                  <a:pt x="1034" y="302"/>
                </a:lnTo>
                <a:lnTo>
                  <a:pt x="1021" y="315"/>
                </a:lnTo>
                <a:lnTo>
                  <a:pt x="996" y="340"/>
                </a:lnTo>
                <a:lnTo>
                  <a:pt x="983" y="365"/>
                </a:lnTo>
                <a:lnTo>
                  <a:pt x="958" y="391"/>
                </a:lnTo>
                <a:lnTo>
                  <a:pt x="945" y="428"/>
                </a:lnTo>
                <a:lnTo>
                  <a:pt x="920" y="466"/>
                </a:lnTo>
                <a:lnTo>
                  <a:pt x="895" y="516"/>
                </a:lnTo>
                <a:lnTo>
                  <a:pt x="870" y="567"/>
                </a:lnTo>
                <a:lnTo>
                  <a:pt x="668" y="630"/>
                </a:lnTo>
                <a:lnTo>
                  <a:pt x="681" y="579"/>
                </a:lnTo>
                <a:lnTo>
                  <a:pt x="693" y="529"/>
                </a:lnTo>
                <a:lnTo>
                  <a:pt x="693" y="491"/>
                </a:lnTo>
                <a:lnTo>
                  <a:pt x="706" y="453"/>
                </a:lnTo>
                <a:lnTo>
                  <a:pt x="706" y="416"/>
                </a:lnTo>
                <a:lnTo>
                  <a:pt x="718" y="378"/>
                </a:lnTo>
                <a:lnTo>
                  <a:pt x="718" y="340"/>
                </a:lnTo>
                <a:lnTo>
                  <a:pt x="718" y="315"/>
                </a:lnTo>
                <a:lnTo>
                  <a:pt x="731" y="290"/>
                </a:lnTo>
                <a:lnTo>
                  <a:pt x="731" y="265"/>
                </a:lnTo>
                <a:lnTo>
                  <a:pt x="731" y="252"/>
                </a:lnTo>
                <a:lnTo>
                  <a:pt x="731" y="227"/>
                </a:lnTo>
                <a:lnTo>
                  <a:pt x="731" y="214"/>
                </a:lnTo>
                <a:lnTo>
                  <a:pt x="731" y="202"/>
                </a:lnTo>
                <a:lnTo>
                  <a:pt x="718" y="189"/>
                </a:lnTo>
                <a:lnTo>
                  <a:pt x="693" y="189"/>
                </a:lnTo>
                <a:lnTo>
                  <a:pt x="668" y="177"/>
                </a:lnTo>
                <a:lnTo>
                  <a:pt x="643" y="177"/>
                </a:lnTo>
                <a:lnTo>
                  <a:pt x="630" y="177"/>
                </a:lnTo>
                <a:lnTo>
                  <a:pt x="605" y="177"/>
                </a:lnTo>
                <a:lnTo>
                  <a:pt x="592" y="177"/>
                </a:lnTo>
                <a:lnTo>
                  <a:pt x="555" y="177"/>
                </a:lnTo>
                <a:lnTo>
                  <a:pt x="529" y="177"/>
                </a:lnTo>
                <a:lnTo>
                  <a:pt x="492" y="189"/>
                </a:lnTo>
                <a:lnTo>
                  <a:pt x="454" y="189"/>
                </a:lnTo>
                <a:lnTo>
                  <a:pt x="416" y="202"/>
                </a:lnTo>
                <a:lnTo>
                  <a:pt x="366" y="202"/>
                </a:lnTo>
                <a:lnTo>
                  <a:pt x="315" y="214"/>
                </a:lnTo>
                <a:lnTo>
                  <a:pt x="265" y="214"/>
                </a:lnTo>
                <a:lnTo>
                  <a:pt x="202" y="227"/>
                </a:lnTo>
                <a:lnTo>
                  <a:pt x="139" y="239"/>
                </a:lnTo>
                <a:lnTo>
                  <a:pt x="76" y="252"/>
                </a:lnTo>
                <a:lnTo>
                  <a:pt x="0" y="265"/>
                </a:lnTo>
                <a:lnTo>
                  <a:pt x="0" y="139"/>
                </a:lnTo>
                <a:lnTo>
                  <a:pt x="25" y="139"/>
                </a:lnTo>
                <a:lnTo>
                  <a:pt x="76" y="126"/>
                </a:lnTo>
                <a:lnTo>
                  <a:pt x="113" y="126"/>
                </a:lnTo>
                <a:lnTo>
                  <a:pt x="151" y="126"/>
                </a:lnTo>
                <a:lnTo>
                  <a:pt x="202" y="126"/>
                </a:lnTo>
                <a:lnTo>
                  <a:pt x="265" y="114"/>
                </a:lnTo>
                <a:lnTo>
                  <a:pt x="315" y="101"/>
                </a:lnTo>
                <a:lnTo>
                  <a:pt x="378" y="101"/>
                </a:lnTo>
                <a:lnTo>
                  <a:pt x="441" y="88"/>
                </a:lnTo>
                <a:lnTo>
                  <a:pt x="492" y="76"/>
                </a:lnTo>
                <a:lnTo>
                  <a:pt x="542" y="63"/>
                </a:lnTo>
                <a:lnTo>
                  <a:pt x="592" y="63"/>
                </a:lnTo>
                <a:lnTo>
                  <a:pt x="618" y="51"/>
                </a:lnTo>
                <a:lnTo>
                  <a:pt x="643" y="38"/>
                </a:lnTo>
                <a:lnTo>
                  <a:pt x="668" y="38"/>
                </a:lnTo>
                <a:lnTo>
                  <a:pt x="681" y="2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13" name="Freeform 25"/>
          <p:cNvSpPr/>
          <p:nvPr/>
        </p:nvSpPr>
        <p:spPr>
          <a:xfrm>
            <a:off x="4487863" y="3346450"/>
            <a:ext cx="609600" cy="13493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958" h="214">
                <a:moveTo>
                  <a:pt x="0" y="214"/>
                </a:moveTo>
                <a:lnTo>
                  <a:pt x="0" y="88"/>
                </a:lnTo>
                <a:lnTo>
                  <a:pt x="265" y="63"/>
                </a:lnTo>
                <a:lnTo>
                  <a:pt x="517" y="25"/>
                </a:lnTo>
                <a:lnTo>
                  <a:pt x="580" y="25"/>
                </a:lnTo>
                <a:lnTo>
                  <a:pt x="630" y="13"/>
                </a:lnTo>
                <a:lnTo>
                  <a:pt x="681" y="13"/>
                </a:lnTo>
                <a:lnTo>
                  <a:pt x="718" y="0"/>
                </a:lnTo>
                <a:lnTo>
                  <a:pt x="756" y="0"/>
                </a:lnTo>
                <a:lnTo>
                  <a:pt x="794" y="0"/>
                </a:lnTo>
                <a:lnTo>
                  <a:pt x="819" y="0"/>
                </a:lnTo>
                <a:lnTo>
                  <a:pt x="832" y="0"/>
                </a:lnTo>
                <a:lnTo>
                  <a:pt x="870" y="13"/>
                </a:lnTo>
                <a:lnTo>
                  <a:pt x="895" y="25"/>
                </a:lnTo>
                <a:lnTo>
                  <a:pt x="920" y="38"/>
                </a:lnTo>
                <a:lnTo>
                  <a:pt x="945" y="63"/>
                </a:lnTo>
                <a:lnTo>
                  <a:pt x="958" y="76"/>
                </a:lnTo>
                <a:lnTo>
                  <a:pt x="958" y="88"/>
                </a:lnTo>
                <a:lnTo>
                  <a:pt x="958" y="101"/>
                </a:lnTo>
                <a:lnTo>
                  <a:pt x="945" y="101"/>
                </a:lnTo>
                <a:lnTo>
                  <a:pt x="933" y="113"/>
                </a:lnTo>
                <a:lnTo>
                  <a:pt x="920" y="113"/>
                </a:lnTo>
                <a:lnTo>
                  <a:pt x="895" y="126"/>
                </a:lnTo>
                <a:lnTo>
                  <a:pt x="882" y="126"/>
                </a:lnTo>
                <a:lnTo>
                  <a:pt x="870" y="126"/>
                </a:lnTo>
                <a:lnTo>
                  <a:pt x="844" y="126"/>
                </a:lnTo>
                <a:lnTo>
                  <a:pt x="807" y="138"/>
                </a:lnTo>
                <a:lnTo>
                  <a:pt x="769" y="138"/>
                </a:lnTo>
                <a:lnTo>
                  <a:pt x="731" y="138"/>
                </a:lnTo>
                <a:lnTo>
                  <a:pt x="681" y="151"/>
                </a:lnTo>
                <a:lnTo>
                  <a:pt x="630" y="151"/>
                </a:lnTo>
                <a:lnTo>
                  <a:pt x="567" y="164"/>
                </a:lnTo>
                <a:lnTo>
                  <a:pt x="504" y="164"/>
                </a:lnTo>
                <a:lnTo>
                  <a:pt x="441" y="176"/>
                </a:lnTo>
                <a:lnTo>
                  <a:pt x="366" y="176"/>
                </a:lnTo>
                <a:lnTo>
                  <a:pt x="277" y="189"/>
                </a:lnTo>
                <a:lnTo>
                  <a:pt x="189" y="189"/>
                </a:lnTo>
                <a:lnTo>
                  <a:pt x="101" y="201"/>
                </a:lnTo>
                <a:lnTo>
                  <a:pt x="0" y="21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314" name="Freeform 26"/>
          <p:cNvSpPr/>
          <p:nvPr/>
        </p:nvSpPr>
        <p:spPr>
          <a:xfrm>
            <a:off x="4352925" y="2266950"/>
            <a:ext cx="328613" cy="4238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17" h="667">
                <a:moveTo>
                  <a:pt x="453" y="289"/>
                </a:moveTo>
                <a:lnTo>
                  <a:pt x="441" y="302"/>
                </a:lnTo>
                <a:lnTo>
                  <a:pt x="416" y="327"/>
                </a:lnTo>
                <a:lnTo>
                  <a:pt x="390" y="352"/>
                </a:lnTo>
                <a:lnTo>
                  <a:pt x="365" y="377"/>
                </a:lnTo>
                <a:lnTo>
                  <a:pt x="327" y="415"/>
                </a:lnTo>
                <a:lnTo>
                  <a:pt x="302" y="440"/>
                </a:lnTo>
                <a:lnTo>
                  <a:pt x="252" y="478"/>
                </a:lnTo>
                <a:lnTo>
                  <a:pt x="214" y="516"/>
                </a:lnTo>
                <a:lnTo>
                  <a:pt x="164" y="554"/>
                </a:lnTo>
                <a:lnTo>
                  <a:pt x="126" y="591"/>
                </a:lnTo>
                <a:lnTo>
                  <a:pt x="88" y="617"/>
                </a:lnTo>
                <a:lnTo>
                  <a:pt x="63" y="629"/>
                </a:lnTo>
                <a:lnTo>
                  <a:pt x="38" y="654"/>
                </a:lnTo>
                <a:lnTo>
                  <a:pt x="25" y="654"/>
                </a:lnTo>
                <a:lnTo>
                  <a:pt x="12" y="667"/>
                </a:lnTo>
                <a:lnTo>
                  <a:pt x="0" y="654"/>
                </a:lnTo>
                <a:lnTo>
                  <a:pt x="0" y="642"/>
                </a:lnTo>
                <a:lnTo>
                  <a:pt x="0" y="617"/>
                </a:lnTo>
                <a:lnTo>
                  <a:pt x="12" y="604"/>
                </a:lnTo>
                <a:lnTo>
                  <a:pt x="25" y="579"/>
                </a:lnTo>
                <a:lnTo>
                  <a:pt x="50" y="554"/>
                </a:lnTo>
                <a:lnTo>
                  <a:pt x="63" y="516"/>
                </a:lnTo>
                <a:lnTo>
                  <a:pt x="101" y="478"/>
                </a:lnTo>
                <a:lnTo>
                  <a:pt x="126" y="440"/>
                </a:lnTo>
                <a:lnTo>
                  <a:pt x="151" y="403"/>
                </a:lnTo>
                <a:lnTo>
                  <a:pt x="176" y="365"/>
                </a:lnTo>
                <a:lnTo>
                  <a:pt x="189" y="340"/>
                </a:lnTo>
                <a:lnTo>
                  <a:pt x="214" y="302"/>
                </a:lnTo>
                <a:lnTo>
                  <a:pt x="227" y="277"/>
                </a:lnTo>
                <a:lnTo>
                  <a:pt x="239" y="252"/>
                </a:lnTo>
                <a:lnTo>
                  <a:pt x="252" y="226"/>
                </a:lnTo>
                <a:lnTo>
                  <a:pt x="264" y="176"/>
                </a:lnTo>
                <a:lnTo>
                  <a:pt x="277" y="138"/>
                </a:lnTo>
                <a:lnTo>
                  <a:pt x="277" y="100"/>
                </a:lnTo>
                <a:lnTo>
                  <a:pt x="264" y="75"/>
                </a:lnTo>
                <a:lnTo>
                  <a:pt x="264" y="63"/>
                </a:lnTo>
                <a:lnTo>
                  <a:pt x="252" y="50"/>
                </a:lnTo>
                <a:lnTo>
                  <a:pt x="264" y="25"/>
                </a:lnTo>
                <a:lnTo>
                  <a:pt x="277" y="12"/>
                </a:lnTo>
                <a:lnTo>
                  <a:pt x="277" y="0"/>
                </a:lnTo>
                <a:lnTo>
                  <a:pt x="290" y="0"/>
                </a:lnTo>
                <a:lnTo>
                  <a:pt x="315" y="0"/>
                </a:lnTo>
                <a:lnTo>
                  <a:pt x="327" y="0"/>
                </a:lnTo>
                <a:lnTo>
                  <a:pt x="340" y="12"/>
                </a:lnTo>
                <a:lnTo>
                  <a:pt x="365" y="12"/>
                </a:lnTo>
                <a:lnTo>
                  <a:pt x="390" y="25"/>
                </a:lnTo>
                <a:lnTo>
                  <a:pt x="416" y="38"/>
                </a:lnTo>
                <a:lnTo>
                  <a:pt x="441" y="63"/>
                </a:lnTo>
                <a:lnTo>
                  <a:pt x="466" y="75"/>
                </a:lnTo>
                <a:lnTo>
                  <a:pt x="479" y="88"/>
                </a:lnTo>
                <a:lnTo>
                  <a:pt x="491" y="100"/>
                </a:lnTo>
                <a:lnTo>
                  <a:pt x="504" y="113"/>
                </a:lnTo>
                <a:lnTo>
                  <a:pt x="517" y="126"/>
                </a:lnTo>
                <a:lnTo>
                  <a:pt x="517" y="151"/>
                </a:lnTo>
                <a:lnTo>
                  <a:pt x="517" y="163"/>
                </a:lnTo>
                <a:lnTo>
                  <a:pt x="517" y="189"/>
                </a:lnTo>
                <a:lnTo>
                  <a:pt x="491" y="214"/>
                </a:lnTo>
                <a:lnTo>
                  <a:pt x="479" y="252"/>
                </a:lnTo>
                <a:lnTo>
                  <a:pt x="453" y="28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231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4233863"/>
            <a:ext cx="8551863" cy="172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 fill="hold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 fill="hold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 fill="hold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 fill="hold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 fill="hold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 fill="hold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 fill="hold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 fill="hold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 fill="hold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 fill="hold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 fill="hold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4" grpId="0" animBg="1"/>
      <p:bldP spid="12305" grpId="0" animBg="1"/>
      <p:bldP spid="12306" grpId="0" animBg="1"/>
      <p:bldP spid="12307" grpId="0" animBg="1"/>
      <p:bldP spid="12308" grpId="0" animBg="1"/>
      <p:bldP spid="12309" grpId="0" animBg="1"/>
      <p:bldP spid="12310" grpId="0" animBg="1"/>
      <p:bldP spid="12311" grpId="0" animBg="1"/>
      <p:bldP spid="12312" grpId="0" animBg="1"/>
      <p:bldP spid="12313" grpId="0" animBg="1"/>
      <p:bldP spid="123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3314" name="组合 38"/>
          <p:cNvGrpSpPr/>
          <p:nvPr/>
        </p:nvGrpSpPr>
        <p:grpSpPr>
          <a:xfrm>
            <a:off x="3322638" y="1341438"/>
            <a:ext cx="2541587" cy="2538412"/>
            <a:chOff x="299400" y="609600"/>
            <a:chExt cx="2542863" cy="2539048"/>
          </a:xfrm>
        </p:grpSpPr>
        <p:cxnSp>
          <p:nvCxnSpPr>
            <p:cNvPr id="13315" name="直接连接符 4"/>
            <p:cNvCxnSpPr/>
            <p:nvPr/>
          </p:nvCxnSpPr>
          <p:spPr>
            <a:xfrm>
              <a:off x="321636" y="1876742"/>
              <a:ext cx="2520627" cy="1587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3316" name="直接连接符 5"/>
            <p:cNvCxnSpPr/>
            <p:nvPr/>
          </p:nvCxnSpPr>
          <p:spPr>
            <a:xfrm rot="5400000">
              <a:off x="288594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3317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3318" name="Freeform 8"/>
          <p:cNvSpPr/>
          <p:nvPr/>
        </p:nvSpPr>
        <p:spPr>
          <a:xfrm>
            <a:off x="4235450" y="1682750"/>
            <a:ext cx="295275" cy="771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65" h="1216">
                <a:moveTo>
                  <a:pt x="172" y="767"/>
                </a:moveTo>
                <a:lnTo>
                  <a:pt x="159" y="661"/>
                </a:lnTo>
                <a:lnTo>
                  <a:pt x="146" y="555"/>
                </a:lnTo>
                <a:lnTo>
                  <a:pt x="119" y="476"/>
                </a:lnTo>
                <a:lnTo>
                  <a:pt x="106" y="397"/>
                </a:lnTo>
                <a:lnTo>
                  <a:pt x="93" y="317"/>
                </a:lnTo>
                <a:lnTo>
                  <a:pt x="66" y="265"/>
                </a:lnTo>
                <a:lnTo>
                  <a:pt x="53" y="212"/>
                </a:lnTo>
                <a:lnTo>
                  <a:pt x="26" y="172"/>
                </a:lnTo>
                <a:lnTo>
                  <a:pt x="13" y="132"/>
                </a:lnTo>
                <a:lnTo>
                  <a:pt x="0" y="93"/>
                </a:lnTo>
                <a:lnTo>
                  <a:pt x="0" y="66"/>
                </a:lnTo>
                <a:lnTo>
                  <a:pt x="0" y="53"/>
                </a:lnTo>
                <a:lnTo>
                  <a:pt x="0" y="27"/>
                </a:lnTo>
                <a:lnTo>
                  <a:pt x="13" y="13"/>
                </a:lnTo>
                <a:lnTo>
                  <a:pt x="26" y="0"/>
                </a:lnTo>
                <a:lnTo>
                  <a:pt x="40" y="0"/>
                </a:lnTo>
                <a:lnTo>
                  <a:pt x="66" y="0"/>
                </a:lnTo>
                <a:lnTo>
                  <a:pt x="93" y="0"/>
                </a:lnTo>
                <a:lnTo>
                  <a:pt x="119" y="0"/>
                </a:lnTo>
                <a:lnTo>
                  <a:pt x="159" y="13"/>
                </a:lnTo>
                <a:lnTo>
                  <a:pt x="199" y="27"/>
                </a:lnTo>
                <a:lnTo>
                  <a:pt x="252" y="40"/>
                </a:lnTo>
                <a:lnTo>
                  <a:pt x="305" y="53"/>
                </a:lnTo>
                <a:lnTo>
                  <a:pt x="359" y="80"/>
                </a:lnTo>
                <a:lnTo>
                  <a:pt x="359" y="119"/>
                </a:lnTo>
                <a:lnTo>
                  <a:pt x="359" y="159"/>
                </a:lnTo>
                <a:lnTo>
                  <a:pt x="359" y="198"/>
                </a:lnTo>
                <a:lnTo>
                  <a:pt x="372" y="251"/>
                </a:lnTo>
                <a:lnTo>
                  <a:pt x="372" y="291"/>
                </a:lnTo>
                <a:lnTo>
                  <a:pt x="385" y="344"/>
                </a:lnTo>
                <a:lnTo>
                  <a:pt x="385" y="397"/>
                </a:lnTo>
                <a:lnTo>
                  <a:pt x="398" y="450"/>
                </a:lnTo>
                <a:lnTo>
                  <a:pt x="398" y="476"/>
                </a:lnTo>
                <a:lnTo>
                  <a:pt x="412" y="516"/>
                </a:lnTo>
                <a:lnTo>
                  <a:pt x="412" y="542"/>
                </a:lnTo>
                <a:lnTo>
                  <a:pt x="412" y="582"/>
                </a:lnTo>
                <a:lnTo>
                  <a:pt x="425" y="621"/>
                </a:lnTo>
                <a:lnTo>
                  <a:pt x="425" y="661"/>
                </a:lnTo>
                <a:lnTo>
                  <a:pt x="425" y="714"/>
                </a:lnTo>
                <a:lnTo>
                  <a:pt x="438" y="753"/>
                </a:lnTo>
                <a:lnTo>
                  <a:pt x="438" y="806"/>
                </a:lnTo>
                <a:lnTo>
                  <a:pt x="438" y="859"/>
                </a:lnTo>
                <a:lnTo>
                  <a:pt x="452" y="912"/>
                </a:lnTo>
                <a:lnTo>
                  <a:pt x="452" y="965"/>
                </a:lnTo>
                <a:lnTo>
                  <a:pt x="452" y="1018"/>
                </a:lnTo>
                <a:lnTo>
                  <a:pt x="452" y="1084"/>
                </a:lnTo>
                <a:lnTo>
                  <a:pt x="465" y="1150"/>
                </a:lnTo>
                <a:lnTo>
                  <a:pt x="465" y="1216"/>
                </a:lnTo>
                <a:lnTo>
                  <a:pt x="438" y="1216"/>
                </a:lnTo>
                <a:lnTo>
                  <a:pt x="412" y="1203"/>
                </a:lnTo>
                <a:lnTo>
                  <a:pt x="385" y="1203"/>
                </a:lnTo>
                <a:lnTo>
                  <a:pt x="359" y="1190"/>
                </a:lnTo>
                <a:lnTo>
                  <a:pt x="345" y="1176"/>
                </a:lnTo>
                <a:lnTo>
                  <a:pt x="319" y="1150"/>
                </a:lnTo>
                <a:lnTo>
                  <a:pt x="292" y="1123"/>
                </a:lnTo>
                <a:lnTo>
                  <a:pt x="279" y="1097"/>
                </a:lnTo>
                <a:lnTo>
                  <a:pt x="265" y="1071"/>
                </a:lnTo>
                <a:lnTo>
                  <a:pt x="239" y="1044"/>
                </a:lnTo>
                <a:lnTo>
                  <a:pt x="226" y="1005"/>
                </a:lnTo>
                <a:lnTo>
                  <a:pt x="212" y="965"/>
                </a:lnTo>
                <a:lnTo>
                  <a:pt x="199" y="912"/>
                </a:lnTo>
                <a:lnTo>
                  <a:pt x="186" y="872"/>
                </a:lnTo>
                <a:lnTo>
                  <a:pt x="186" y="820"/>
                </a:lnTo>
                <a:lnTo>
                  <a:pt x="172" y="76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19" name="Freeform 9"/>
          <p:cNvSpPr/>
          <p:nvPr/>
        </p:nvSpPr>
        <p:spPr>
          <a:xfrm>
            <a:off x="4354513" y="1590675"/>
            <a:ext cx="1112837" cy="855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754" h="1348">
                <a:moveTo>
                  <a:pt x="1422" y="912"/>
                </a:moveTo>
                <a:lnTo>
                  <a:pt x="1395" y="965"/>
                </a:lnTo>
                <a:lnTo>
                  <a:pt x="1382" y="1017"/>
                </a:lnTo>
                <a:lnTo>
                  <a:pt x="1355" y="1057"/>
                </a:lnTo>
                <a:lnTo>
                  <a:pt x="1342" y="1097"/>
                </a:lnTo>
                <a:lnTo>
                  <a:pt x="1329" y="1136"/>
                </a:lnTo>
                <a:lnTo>
                  <a:pt x="1302" y="1176"/>
                </a:lnTo>
                <a:lnTo>
                  <a:pt x="1289" y="1202"/>
                </a:lnTo>
                <a:lnTo>
                  <a:pt x="1276" y="1242"/>
                </a:lnTo>
                <a:lnTo>
                  <a:pt x="1262" y="1268"/>
                </a:lnTo>
                <a:lnTo>
                  <a:pt x="1249" y="1282"/>
                </a:lnTo>
                <a:lnTo>
                  <a:pt x="1236" y="1308"/>
                </a:lnTo>
                <a:lnTo>
                  <a:pt x="1236" y="1321"/>
                </a:lnTo>
                <a:lnTo>
                  <a:pt x="1222" y="1335"/>
                </a:lnTo>
                <a:lnTo>
                  <a:pt x="1209" y="1335"/>
                </a:lnTo>
                <a:lnTo>
                  <a:pt x="1196" y="1348"/>
                </a:lnTo>
                <a:lnTo>
                  <a:pt x="1183" y="1348"/>
                </a:lnTo>
                <a:lnTo>
                  <a:pt x="1169" y="1335"/>
                </a:lnTo>
                <a:lnTo>
                  <a:pt x="1156" y="1335"/>
                </a:lnTo>
                <a:lnTo>
                  <a:pt x="1129" y="1321"/>
                </a:lnTo>
                <a:lnTo>
                  <a:pt x="1116" y="1308"/>
                </a:lnTo>
                <a:lnTo>
                  <a:pt x="1103" y="1282"/>
                </a:lnTo>
                <a:lnTo>
                  <a:pt x="1076" y="1268"/>
                </a:lnTo>
                <a:lnTo>
                  <a:pt x="1063" y="1242"/>
                </a:lnTo>
                <a:lnTo>
                  <a:pt x="1089" y="1136"/>
                </a:lnTo>
                <a:lnTo>
                  <a:pt x="1103" y="1057"/>
                </a:lnTo>
                <a:lnTo>
                  <a:pt x="1129" y="965"/>
                </a:lnTo>
                <a:lnTo>
                  <a:pt x="1156" y="885"/>
                </a:lnTo>
                <a:lnTo>
                  <a:pt x="1169" y="819"/>
                </a:lnTo>
                <a:lnTo>
                  <a:pt x="1183" y="753"/>
                </a:lnTo>
                <a:lnTo>
                  <a:pt x="1209" y="687"/>
                </a:lnTo>
                <a:lnTo>
                  <a:pt x="1222" y="634"/>
                </a:lnTo>
                <a:lnTo>
                  <a:pt x="1236" y="581"/>
                </a:lnTo>
                <a:lnTo>
                  <a:pt x="1236" y="528"/>
                </a:lnTo>
                <a:lnTo>
                  <a:pt x="1249" y="489"/>
                </a:lnTo>
                <a:lnTo>
                  <a:pt x="1262" y="462"/>
                </a:lnTo>
                <a:lnTo>
                  <a:pt x="1262" y="436"/>
                </a:lnTo>
                <a:lnTo>
                  <a:pt x="1262" y="410"/>
                </a:lnTo>
                <a:lnTo>
                  <a:pt x="1276" y="396"/>
                </a:lnTo>
                <a:lnTo>
                  <a:pt x="1276" y="370"/>
                </a:lnTo>
                <a:lnTo>
                  <a:pt x="1262" y="343"/>
                </a:lnTo>
                <a:lnTo>
                  <a:pt x="1249" y="330"/>
                </a:lnTo>
                <a:lnTo>
                  <a:pt x="1236" y="317"/>
                </a:lnTo>
                <a:lnTo>
                  <a:pt x="1222" y="317"/>
                </a:lnTo>
                <a:lnTo>
                  <a:pt x="1196" y="317"/>
                </a:lnTo>
                <a:lnTo>
                  <a:pt x="1183" y="304"/>
                </a:lnTo>
                <a:lnTo>
                  <a:pt x="1156" y="304"/>
                </a:lnTo>
                <a:lnTo>
                  <a:pt x="1129" y="304"/>
                </a:lnTo>
                <a:lnTo>
                  <a:pt x="1089" y="304"/>
                </a:lnTo>
                <a:lnTo>
                  <a:pt x="1063" y="304"/>
                </a:lnTo>
                <a:lnTo>
                  <a:pt x="1036" y="304"/>
                </a:lnTo>
                <a:lnTo>
                  <a:pt x="1010" y="304"/>
                </a:lnTo>
                <a:lnTo>
                  <a:pt x="970" y="304"/>
                </a:lnTo>
                <a:lnTo>
                  <a:pt x="930" y="317"/>
                </a:lnTo>
                <a:lnTo>
                  <a:pt x="890" y="317"/>
                </a:lnTo>
                <a:lnTo>
                  <a:pt x="837" y="317"/>
                </a:lnTo>
                <a:lnTo>
                  <a:pt x="784" y="317"/>
                </a:lnTo>
                <a:lnTo>
                  <a:pt x="717" y="330"/>
                </a:lnTo>
                <a:lnTo>
                  <a:pt x="651" y="330"/>
                </a:lnTo>
                <a:lnTo>
                  <a:pt x="571" y="343"/>
                </a:lnTo>
                <a:lnTo>
                  <a:pt x="491" y="343"/>
                </a:lnTo>
                <a:lnTo>
                  <a:pt x="398" y="357"/>
                </a:lnTo>
                <a:lnTo>
                  <a:pt x="319" y="370"/>
                </a:lnTo>
                <a:lnTo>
                  <a:pt x="212" y="370"/>
                </a:lnTo>
                <a:lnTo>
                  <a:pt x="106" y="383"/>
                </a:lnTo>
                <a:lnTo>
                  <a:pt x="0" y="396"/>
                </a:lnTo>
                <a:lnTo>
                  <a:pt x="0" y="198"/>
                </a:lnTo>
                <a:lnTo>
                  <a:pt x="66" y="198"/>
                </a:lnTo>
                <a:lnTo>
                  <a:pt x="133" y="185"/>
                </a:lnTo>
                <a:lnTo>
                  <a:pt x="212" y="185"/>
                </a:lnTo>
                <a:lnTo>
                  <a:pt x="292" y="185"/>
                </a:lnTo>
                <a:lnTo>
                  <a:pt x="385" y="172"/>
                </a:lnTo>
                <a:lnTo>
                  <a:pt x="478" y="158"/>
                </a:lnTo>
                <a:lnTo>
                  <a:pt x="584" y="145"/>
                </a:lnTo>
                <a:lnTo>
                  <a:pt x="704" y="132"/>
                </a:lnTo>
                <a:lnTo>
                  <a:pt x="757" y="132"/>
                </a:lnTo>
                <a:lnTo>
                  <a:pt x="810" y="119"/>
                </a:lnTo>
                <a:lnTo>
                  <a:pt x="864" y="119"/>
                </a:lnTo>
                <a:lnTo>
                  <a:pt x="903" y="106"/>
                </a:lnTo>
                <a:lnTo>
                  <a:pt x="943" y="106"/>
                </a:lnTo>
                <a:lnTo>
                  <a:pt x="983" y="92"/>
                </a:lnTo>
                <a:lnTo>
                  <a:pt x="1023" y="79"/>
                </a:lnTo>
                <a:lnTo>
                  <a:pt x="1063" y="79"/>
                </a:lnTo>
                <a:lnTo>
                  <a:pt x="1089" y="79"/>
                </a:lnTo>
                <a:lnTo>
                  <a:pt x="1116" y="66"/>
                </a:lnTo>
                <a:lnTo>
                  <a:pt x="1143" y="66"/>
                </a:lnTo>
                <a:lnTo>
                  <a:pt x="1169" y="53"/>
                </a:lnTo>
                <a:lnTo>
                  <a:pt x="1183" y="53"/>
                </a:lnTo>
                <a:lnTo>
                  <a:pt x="1196" y="40"/>
                </a:lnTo>
                <a:lnTo>
                  <a:pt x="1209" y="40"/>
                </a:lnTo>
                <a:lnTo>
                  <a:pt x="1222" y="40"/>
                </a:lnTo>
                <a:lnTo>
                  <a:pt x="1249" y="13"/>
                </a:lnTo>
                <a:lnTo>
                  <a:pt x="1289" y="0"/>
                </a:lnTo>
                <a:lnTo>
                  <a:pt x="1315" y="0"/>
                </a:lnTo>
                <a:lnTo>
                  <a:pt x="1342" y="0"/>
                </a:lnTo>
                <a:lnTo>
                  <a:pt x="1355" y="0"/>
                </a:lnTo>
                <a:lnTo>
                  <a:pt x="1382" y="0"/>
                </a:lnTo>
                <a:lnTo>
                  <a:pt x="1408" y="13"/>
                </a:lnTo>
                <a:lnTo>
                  <a:pt x="1435" y="26"/>
                </a:lnTo>
                <a:lnTo>
                  <a:pt x="1462" y="40"/>
                </a:lnTo>
                <a:lnTo>
                  <a:pt x="1501" y="66"/>
                </a:lnTo>
                <a:lnTo>
                  <a:pt x="1541" y="79"/>
                </a:lnTo>
                <a:lnTo>
                  <a:pt x="1581" y="119"/>
                </a:lnTo>
                <a:lnTo>
                  <a:pt x="1621" y="145"/>
                </a:lnTo>
                <a:lnTo>
                  <a:pt x="1661" y="172"/>
                </a:lnTo>
                <a:lnTo>
                  <a:pt x="1688" y="198"/>
                </a:lnTo>
                <a:lnTo>
                  <a:pt x="1714" y="225"/>
                </a:lnTo>
                <a:lnTo>
                  <a:pt x="1727" y="251"/>
                </a:lnTo>
                <a:lnTo>
                  <a:pt x="1741" y="264"/>
                </a:lnTo>
                <a:lnTo>
                  <a:pt x="1754" y="291"/>
                </a:lnTo>
                <a:lnTo>
                  <a:pt x="1754" y="317"/>
                </a:lnTo>
                <a:lnTo>
                  <a:pt x="1754" y="330"/>
                </a:lnTo>
                <a:lnTo>
                  <a:pt x="1741" y="357"/>
                </a:lnTo>
                <a:lnTo>
                  <a:pt x="1741" y="370"/>
                </a:lnTo>
                <a:lnTo>
                  <a:pt x="1727" y="383"/>
                </a:lnTo>
                <a:lnTo>
                  <a:pt x="1714" y="396"/>
                </a:lnTo>
                <a:lnTo>
                  <a:pt x="1714" y="410"/>
                </a:lnTo>
                <a:lnTo>
                  <a:pt x="1688" y="423"/>
                </a:lnTo>
                <a:lnTo>
                  <a:pt x="1674" y="436"/>
                </a:lnTo>
                <a:lnTo>
                  <a:pt x="1661" y="449"/>
                </a:lnTo>
                <a:lnTo>
                  <a:pt x="1648" y="449"/>
                </a:lnTo>
                <a:lnTo>
                  <a:pt x="1634" y="462"/>
                </a:lnTo>
                <a:lnTo>
                  <a:pt x="1621" y="489"/>
                </a:lnTo>
                <a:lnTo>
                  <a:pt x="1608" y="502"/>
                </a:lnTo>
                <a:lnTo>
                  <a:pt x="1595" y="528"/>
                </a:lnTo>
                <a:lnTo>
                  <a:pt x="1581" y="542"/>
                </a:lnTo>
                <a:lnTo>
                  <a:pt x="1568" y="581"/>
                </a:lnTo>
                <a:lnTo>
                  <a:pt x="1555" y="608"/>
                </a:lnTo>
                <a:lnTo>
                  <a:pt x="1541" y="647"/>
                </a:lnTo>
                <a:lnTo>
                  <a:pt x="1515" y="674"/>
                </a:lnTo>
                <a:lnTo>
                  <a:pt x="1501" y="713"/>
                </a:lnTo>
                <a:lnTo>
                  <a:pt x="1475" y="766"/>
                </a:lnTo>
                <a:lnTo>
                  <a:pt x="1462" y="806"/>
                </a:lnTo>
                <a:lnTo>
                  <a:pt x="1435" y="859"/>
                </a:lnTo>
                <a:lnTo>
                  <a:pt x="1422" y="91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0" name="Freeform 10"/>
          <p:cNvSpPr/>
          <p:nvPr/>
        </p:nvSpPr>
        <p:spPr>
          <a:xfrm>
            <a:off x="4403725" y="1943100"/>
            <a:ext cx="625475" cy="1762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984" h="277">
                <a:moveTo>
                  <a:pt x="0" y="106"/>
                </a:moveTo>
                <a:lnTo>
                  <a:pt x="94" y="92"/>
                </a:lnTo>
                <a:lnTo>
                  <a:pt x="187" y="79"/>
                </a:lnTo>
                <a:lnTo>
                  <a:pt x="266" y="66"/>
                </a:lnTo>
                <a:lnTo>
                  <a:pt x="346" y="53"/>
                </a:lnTo>
                <a:lnTo>
                  <a:pt x="412" y="40"/>
                </a:lnTo>
                <a:lnTo>
                  <a:pt x="479" y="26"/>
                </a:lnTo>
                <a:lnTo>
                  <a:pt x="545" y="26"/>
                </a:lnTo>
                <a:lnTo>
                  <a:pt x="612" y="13"/>
                </a:lnTo>
                <a:lnTo>
                  <a:pt x="665" y="13"/>
                </a:lnTo>
                <a:lnTo>
                  <a:pt x="705" y="0"/>
                </a:lnTo>
                <a:lnTo>
                  <a:pt x="745" y="0"/>
                </a:lnTo>
                <a:lnTo>
                  <a:pt x="785" y="0"/>
                </a:lnTo>
                <a:lnTo>
                  <a:pt x="811" y="0"/>
                </a:lnTo>
                <a:lnTo>
                  <a:pt x="838" y="0"/>
                </a:lnTo>
                <a:lnTo>
                  <a:pt x="864" y="0"/>
                </a:lnTo>
                <a:lnTo>
                  <a:pt x="878" y="0"/>
                </a:lnTo>
                <a:lnTo>
                  <a:pt x="904" y="13"/>
                </a:lnTo>
                <a:lnTo>
                  <a:pt x="931" y="26"/>
                </a:lnTo>
                <a:lnTo>
                  <a:pt x="944" y="40"/>
                </a:lnTo>
                <a:lnTo>
                  <a:pt x="957" y="40"/>
                </a:lnTo>
                <a:lnTo>
                  <a:pt x="971" y="66"/>
                </a:lnTo>
                <a:lnTo>
                  <a:pt x="984" y="79"/>
                </a:lnTo>
                <a:lnTo>
                  <a:pt x="984" y="92"/>
                </a:lnTo>
                <a:lnTo>
                  <a:pt x="984" y="106"/>
                </a:lnTo>
                <a:lnTo>
                  <a:pt x="984" y="132"/>
                </a:lnTo>
                <a:lnTo>
                  <a:pt x="971" y="145"/>
                </a:lnTo>
                <a:lnTo>
                  <a:pt x="944" y="158"/>
                </a:lnTo>
                <a:lnTo>
                  <a:pt x="917" y="185"/>
                </a:lnTo>
                <a:lnTo>
                  <a:pt x="878" y="198"/>
                </a:lnTo>
                <a:lnTo>
                  <a:pt x="838" y="211"/>
                </a:lnTo>
                <a:lnTo>
                  <a:pt x="785" y="225"/>
                </a:lnTo>
                <a:lnTo>
                  <a:pt x="718" y="225"/>
                </a:lnTo>
                <a:lnTo>
                  <a:pt x="652" y="238"/>
                </a:lnTo>
                <a:lnTo>
                  <a:pt x="572" y="251"/>
                </a:lnTo>
                <a:lnTo>
                  <a:pt x="492" y="251"/>
                </a:lnTo>
                <a:lnTo>
                  <a:pt x="412" y="264"/>
                </a:lnTo>
                <a:lnTo>
                  <a:pt x="319" y="264"/>
                </a:lnTo>
                <a:lnTo>
                  <a:pt x="213" y="264"/>
                </a:lnTo>
                <a:lnTo>
                  <a:pt x="107" y="264"/>
                </a:lnTo>
                <a:lnTo>
                  <a:pt x="0" y="277"/>
                </a:lnTo>
                <a:lnTo>
                  <a:pt x="0" y="10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1" name="Freeform 11"/>
          <p:cNvSpPr/>
          <p:nvPr/>
        </p:nvSpPr>
        <p:spPr>
          <a:xfrm>
            <a:off x="4479925" y="2295525"/>
            <a:ext cx="608013" cy="746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957" h="119">
                <a:moveTo>
                  <a:pt x="0" y="79"/>
                </a:moveTo>
                <a:lnTo>
                  <a:pt x="27" y="79"/>
                </a:lnTo>
                <a:lnTo>
                  <a:pt x="67" y="79"/>
                </a:lnTo>
                <a:lnTo>
                  <a:pt x="106" y="79"/>
                </a:lnTo>
                <a:lnTo>
                  <a:pt x="146" y="66"/>
                </a:lnTo>
                <a:lnTo>
                  <a:pt x="213" y="66"/>
                </a:lnTo>
                <a:lnTo>
                  <a:pt x="266" y="53"/>
                </a:lnTo>
                <a:lnTo>
                  <a:pt x="346" y="53"/>
                </a:lnTo>
                <a:lnTo>
                  <a:pt x="412" y="40"/>
                </a:lnTo>
                <a:lnTo>
                  <a:pt x="492" y="26"/>
                </a:lnTo>
                <a:lnTo>
                  <a:pt x="572" y="13"/>
                </a:lnTo>
                <a:lnTo>
                  <a:pt x="625" y="13"/>
                </a:lnTo>
                <a:lnTo>
                  <a:pt x="678" y="0"/>
                </a:lnTo>
                <a:lnTo>
                  <a:pt x="731" y="0"/>
                </a:lnTo>
                <a:lnTo>
                  <a:pt x="758" y="0"/>
                </a:lnTo>
                <a:lnTo>
                  <a:pt x="784" y="0"/>
                </a:lnTo>
                <a:lnTo>
                  <a:pt x="811" y="0"/>
                </a:lnTo>
                <a:lnTo>
                  <a:pt x="837" y="0"/>
                </a:lnTo>
                <a:lnTo>
                  <a:pt x="877" y="13"/>
                </a:lnTo>
                <a:lnTo>
                  <a:pt x="917" y="26"/>
                </a:lnTo>
                <a:lnTo>
                  <a:pt x="957" y="53"/>
                </a:lnTo>
                <a:lnTo>
                  <a:pt x="944" y="53"/>
                </a:lnTo>
                <a:lnTo>
                  <a:pt x="917" y="53"/>
                </a:lnTo>
                <a:lnTo>
                  <a:pt x="890" y="53"/>
                </a:lnTo>
                <a:lnTo>
                  <a:pt x="864" y="53"/>
                </a:lnTo>
                <a:lnTo>
                  <a:pt x="824" y="53"/>
                </a:lnTo>
                <a:lnTo>
                  <a:pt x="784" y="53"/>
                </a:lnTo>
                <a:lnTo>
                  <a:pt x="731" y="66"/>
                </a:lnTo>
                <a:lnTo>
                  <a:pt x="678" y="66"/>
                </a:lnTo>
                <a:lnTo>
                  <a:pt x="611" y="79"/>
                </a:lnTo>
                <a:lnTo>
                  <a:pt x="545" y="79"/>
                </a:lnTo>
                <a:lnTo>
                  <a:pt x="465" y="79"/>
                </a:lnTo>
                <a:lnTo>
                  <a:pt x="385" y="92"/>
                </a:lnTo>
                <a:lnTo>
                  <a:pt x="306" y="92"/>
                </a:lnTo>
                <a:lnTo>
                  <a:pt x="213" y="106"/>
                </a:lnTo>
                <a:lnTo>
                  <a:pt x="106" y="119"/>
                </a:lnTo>
                <a:lnTo>
                  <a:pt x="0" y="119"/>
                </a:lnTo>
                <a:lnTo>
                  <a:pt x="0" y="7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2" name="Freeform 12"/>
          <p:cNvSpPr/>
          <p:nvPr/>
        </p:nvSpPr>
        <p:spPr>
          <a:xfrm>
            <a:off x="4479925" y="2505075"/>
            <a:ext cx="244475" cy="855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85" h="1348">
                <a:moveTo>
                  <a:pt x="346" y="1348"/>
                </a:moveTo>
                <a:lnTo>
                  <a:pt x="106" y="1348"/>
                </a:lnTo>
                <a:lnTo>
                  <a:pt x="106" y="1203"/>
                </a:lnTo>
                <a:lnTo>
                  <a:pt x="106" y="1071"/>
                </a:lnTo>
                <a:lnTo>
                  <a:pt x="106" y="952"/>
                </a:lnTo>
                <a:lnTo>
                  <a:pt x="93" y="833"/>
                </a:lnTo>
                <a:lnTo>
                  <a:pt x="93" y="727"/>
                </a:lnTo>
                <a:lnTo>
                  <a:pt x="93" y="635"/>
                </a:lnTo>
                <a:lnTo>
                  <a:pt x="93" y="542"/>
                </a:lnTo>
                <a:lnTo>
                  <a:pt x="80" y="463"/>
                </a:lnTo>
                <a:lnTo>
                  <a:pt x="80" y="397"/>
                </a:lnTo>
                <a:lnTo>
                  <a:pt x="67" y="344"/>
                </a:lnTo>
                <a:lnTo>
                  <a:pt x="67" y="291"/>
                </a:lnTo>
                <a:lnTo>
                  <a:pt x="67" y="238"/>
                </a:lnTo>
                <a:lnTo>
                  <a:pt x="53" y="212"/>
                </a:lnTo>
                <a:lnTo>
                  <a:pt x="53" y="185"/>
                </a:lnTo>
                <a:lnTo>
                  <a:pt x="40" y="159"/>
                </a:lnTo>
                <a:lnTo>
                  <a:pt x="40" y="146"/>
                </a:lnTo>
                <a:lnTo>
                  <a:pt x="27" y="146"/>
                </a:lnTo>
                <a:lnTo>
                  <a:pt x="13" y="132"/>
                </a:lnTo>
                <a:lnTo>
                  <a:pt x="13" y="119"/>
                </a:lnTo>
                <a:lnTo>
                  <a:pt x="0" y="106"/>
                </a:lnTo>
                <a:lnTo>
                  <a:pt x="0" y="93"/>
                </a:lnTo>
                <a:lnTo>
                  <a:pt x="0" y="80"/>
                </a:lnTo>
                <a:lnTo>
                  <a:pt x="0" y="53"/>
                </a:lnTo>
                <a:lnTo>
                  <a:pt x="13" y="40"/>
                </a:lnTo>
                <a:lnTo>
                  <a:pt x="13" y="27"/>
                </a:lnTo>
                <a:lnTo>
                  <a:pt x="27" y="13"/>
                </a:lnTo>
                <a:lnTo>
                  <a:pt x="40" y="0"/>
                </a:lnTo>
                <a:lnTo>
                  <a:pt x="53" y="0"/>
                </a:lnTo>
                <a:lnTo>
                  <a:pt x="80" y="0"/>
                </a:lnTo>
                <a:lnTo>
                  <a:pt x="106" y="0"/>
                </a:lnTo>
                <a:lnTo>
                  <a:pt x="133" y="0"/>
                </a:lnTo>
                <a:lnTo>
                  <a:pt x="160" y="13"/>
                </a:lnTo>
                <a:lnTo>
                  <a:pt x="226" y="27"/>
                </a:lnTo>
                <a:lnTo>
                  <a:pt x="279" y="53"/>
                </a:lnTo>
                <a:lnTo>
                  <a:pt x="292" y="66"/>
                </a:lnTo>
                <a:lnTo>
                  <a:pt x="319" y="80"/>
                </a:lnTo>
                <a:lnTo>
                  <a:pt x="332" y="93"/>
                </a:lnTo>
                <a:lnTo>
                  <a:pt x="346" y="106"/>
                </a:lnTo>
                <a:lnTo>
                  <a:pt x="359" y="132"/>
                </a:lnTo>
                <a:lnTo>
                  <a:pt x="372" y="146"/>
                </a:lnTo>
                <a:lnTo>
                  <a:pt x="385" y="159"/>
                </a:lnTo>
                <a:lnTo>
                  <a:pt x="385" y="185"/>
                </a:lnTo>
                <a:lnTo>
                  <a:pt x="385" y="198"/>
                </a:lnTo>
                <a:lnTo>
                  <a:pt x="385" y="225"/>
                </a:lnTo>
                <a:lnTo>
                  <a:pt x="385" y="238"/>
                </a:lnTo>
                <a:lnTo>
                  <a:pt x="385" y="265"/>
                </a:lnTo>
                <a:lnTo>
                  <a:pt x="372" y="278"/>
                </a:lnTo>
                <a:lnTo>
                  <a:pt x="372" y="291"/>
                </a:lnTo>
                <a:lnTo>
                  <a:pt x="372" y="331"/>
                </a:lnTo>
                <a:lnTo>
                  <a:pt x="372" y="357"/>
                </a:lnTo>
                <a:lnTo>
                  <a:pt x="359" y="410"/>
                </a:lnTo>
                <a:lnTo>
                  <a:pt x="359" y="450"/>
                </a:lnTo>
                <a:lnTo>
                  <a:pt x="359" y="516"/>
                </a:lnTo>
                <a:lnTo>
                  <a:pt x="359" y="568"/>
                </a:lnTo>
                <a:lnTo>
                  <a:pt x="359" y="648"/>
                </a:lnTo>
                <a:lnTo>
                  <a:pt x="359" y="727"/>
                </a:lnTo>
                <a:lnTo>
                  <a:pt x="346" y="806"/>
                </a:lnTo>
                <a:lnTo>
                  <a:pt x="346" y="899"/>
                </a:lnTo>
                <a:lnTo>
                  <a:pt x="346" y="1005"/>
                </a:lnTo>
                <a:lnTo>
                  <a:pt x="346" y="1110"/>
                </a:lnTo>
                <a:lnTo>
                  <a:pt x="346" y="1216"/>
                </a:lnTo>
                <a:lnTo>
                  <a:pt x="346" y="134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3" name="Freeform 13"/>
          <p:cNvSpPr/>
          <p:nvPr/>
        </p:nvSpPr>
        <p:spPr>
          <a:xfrm>
            <a:off x="4843463" y="2454275"/>
            <a:ext cx="252412" cy="855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98" h="1348">
                <a:moveTo>
                  <a:pt x="345" y="608"/>
                </a:moveTo>
                <a:lnTo>
                  <a:pt x="345" y="687"/>
                </a:lnTo>
                <a:lnTo>
                  <a:pt x="345" y="766"/>
                </a:lnTo>
                <a:lnTo>
                  <a:pt x="345" y="859"/>
                </a:lnTo>
                <a:lnTo>
                  <a:pt x="332" y="938"/>
                </a:lnTo>
                <a:lnTo>
                  <a:pt x="332" y="1044"/>
                </a:lnTo>
                <a:lnTo>
                  <a:pt x="318" y="1136"/>
                </a:lnTo>
                <a:lnTo>
                  <a:pt x="318" y="1242"/>
                </a:lnTo>
                <a:lnTo>
                  <a:pt x="305" y="1348"/>
                </a:lnTo>
                <a:lnTo>
                  <a:pt x="66" y="1348"/>
                </a:lnTo>
                <a:lnTo>
                  <a:pt x="66" y="1335"/>
                </a:lnTo>
                <a:lnTo>
                  <a:pt x="66" y="1308"/>
                </a:lnTo>
                <a:lnTo>
                  <a:pt x="66" y="1295"/>
                </a:lnTo>
                <a:lnTo>
                  <a:pt x="66" y="1269"/>
                </a:lnTo>
                <a:lnTo>
                  <a:pt x="66" y="1229"/>
                </a:lnTo>
                <a:lnTo>
                  <a:pt x="66" y="1202"/>
                </a:lnTo>
                <a:lnTo>
                  <a:pt x="79" y="1163"/>
                </a:lnTo>
                <a:lnTo>
                  <a:pt x="79" y="1123"/>
                </a:lnTo>
                <a:lnTo>
                  <a:pt x="79" y="1084"/>
                </a:lnTo>
                <a:lnTo>
                  <a:pt x="79" y="1044"/>
                </a:lnTo>
                <a:lnTo>
                  <a:pt x="79" y="991"/>
                </a:lnTo>
                <a:lnTo>
                  <a:pt x="79" y="938"/>
                </a:lnTo>
                <a:lnTo>
                  <a:pt x="79" y="885"/>
                </a:lnTo>
                <a:lnTo>
                  <a:pt x="79" y="832"/>
                </a:lnTo>
                <a:lnTo>
                  <a:pt x="79" y="780"/>
                </a:lnTo>
                <a:lnTo>
                  <a:pt x="79" y="714"/>
                </a:lnTo>
                <a:lnTo>
                  <a:pt x="79" y="647"/>
                </a:lnTo>
                <a:lnTo>
                  <a:pt x="79" y="595"/>
                </a:lnTo>
                <a:lnTo>
                  <a:pt x="79" y="529"/>
                </a:lnTo>
                <a:lnTo>
                  <a:pt x="79" y="476"/>
                </a:lnTo>
                <a:lnTo>
                  <a:pt x="79" y="436"/>
                </a:lnTo>
                <a:lnTo>
                  <a:pt x="79" y="396"/>
                </a:lnTo>
                <a:lnTo>
                  <a:pt x="79" y="344"/>
                </a:lnTo>
                <a:lnTo>
                  <a:pt x="79" y="317"/>
                </a:lnTo>
                <a:lnTo>
                  <a:pt x="66" y="277"/>
                </a:lnTo>
                <a:lnTo>
                  <a:pt x="66" y="251"/>
                </a:lnTo>
                <a:lnTo>
                  <a:pt x="66" y="225"/>
                </a:lnTo>
                <a:lnTo>
                  <a:pt x="66" y="198"/>
                </a:lnTo>
                <a:lnTo>
                  <a:pt x="53" y="185"/>
                </a:lnTo>
                <a:lnTo>
                  <a:pt x="53" y="172"/>
                </a:lnTo>
                <a:lnTo>
                  <a:pt x="39" y="159"/>
                </a:lnTo>
                <a:lnTo>
                  <a:pt x="26" y="132"/>
                </a:lnTo>
                <a:lnTo>
                  <a:pt x="13" y="106"/>
                </a:lnTo>
                <a:lnTo>
                  <a:pt x="0" y="79"/>
                </a:lnTo>
                <a:lnTo>
                  <a:pt x="13" y="53"/>
                </a:lnTo>
                <a:lnTo>
                  <a:pt x="13" y="26"/>
                </a:lnTo>
                <a:lnTo>
                  <a:pt x="39" y="13"/>
                </a:lnTo>
                <a:lnTo>
                  <a:pt x="66" y="0"/>
                </a:lnTo>
                <a:lnTo>
                  <a:pt x="106" y="0"/>
                </a:lnTo>
                <a:lnTo>
                  <a:pt x="146" y="0"/>
                </a:lnTo>
                <a:lnTo>
                  <a:pt x="199" y="13"/>
                </a:lnTo>
                <a:lnTo>
                  <a:pt x="239" y="26"/>
                </a:lnTo>
                <a:lnTo>
                  <a:pt x="305" y="53"/>
                </a:lnTo>
                <a:lnTo>
                  <a:pt x="332" y="66"/>
                </a:lnTo>
                <a:lnTo>
                  <a:pt x="358" y="79"/>
                </a:lnTo>
                <a:lnTo>
                  <a:pt x="372" y="106"/>
                </a:lnTo>
                <a:lnTo>
                  <a:pt x="398" y="119"/>
                </a:lnTo>
                <a:lnTo>
                  <a:pt x="398" y="132"/>
                </a:lnTo>
                <a:lnTo>
                  <a:pt x="398" y="159"/>
                </a:lnTo>
                <a:lnTo>
                  <a:pt x="398" y="185"/>
                </a:lnTo>
                <a:lnTo>
                  <a:pt x="398" y="211"/>
                </a:lnTo>
                <a:lnTo>
                  <a:pt x="398" y="238"/>
                </a:lnTo>
                <a:lnTo>
                  <a:pt x="385" y="264"/>
                </a:lnTo>
                <a:lnTo>
                  <a:pt x="372" y="304"/>
                </a:lnTo>
                <a:lnTo>
                  <a:pt x="372" y="357"/>
                </a:lnTo>
                <a:lnTo>
                  <a:pt x="372" y="410"/>
                </a:lnTo>
                <a:lnTo>
                  <a:pt x="358" y="462"/>
                </a:lnTo>
                <a:lnTo>
                  <a:pt x="358" y="542"/>
                </a:lnTo>
                <a:lnTo>
                  <a:pt x="345" y="60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4" name="Freeform 14"/>
          <p:cNvSpPr/>
          <p:nvPr/>
        </p:nvSpPr>
        <p:spPr>
          <a:xfrm>
            <a:off x="5045075" y="2555875"/>
            <a:ext cx="447675" cy="485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705" h="766">
                <a:moveTo>
                  <a:pt x="120" y="528"/>
                </a:moveTo>
                <a:lnTo>
                  <a:pt x="147" y="475"/>
                </a:lnTo>
                <a:lnTo>
                  <a:pt x="187" y="436"/>
                </a:lnTo>
                <a:lnTo>
                  <a:pt x="213" y="396"/>
                </a:lnTo>
                <a:lnTo>
                  <a:pt x="253" y="370"/>
                </a:lnTo>
                <a:lnTo>
                  <a:pt x="266" y="330"/>
                </a:lnTo>
                <a:lnTo>
                  <a:pt x="293" y="303"/>
                </a:lnTo>
                <a:lnTo>
                  <a:pt x="319" y="277"/>
                </a:lnTo>
                <a:lnTo>
                  <a:pt x="333" y="251"/>
                </a:lnTo>
                <a:lnTo>
                  <a:pt x="346" y="237"/>
                </a:lnTo>
                <a:lnTo>
                  <a:pt x="359" y="211"/>
                </a:lnTo>
                <a:lnTo>
                  <a:pt x="373" y="185"/>
                </a:lnTo>
                <a:lnTo>
                  <a:pt x="373" y="171"/>
                </a:lnTo>
                <a:lnTo>
                  <a:pt x="373" y="145"/>
                </a:lnTo>
                <a:lnTo>
                  <a:pt x="373" y="132"/>
                </a:lnTo>
                <a:lnTo>
                  <a:pt x="373" y="105"/>
                </a:lnTo>
                <a:lnTo>
                  <a:pt x="359" y="92"/>
                </a:lnTo>
                <a:lnTo>
                  <a:pt x="346" y="79"/>
                </a:lnTo>
                <a:lnTo>
                  <a:pt x="346" y="52"/>
                </a:lnTo>
                <a:lnTo>
                  <a:pt x="346" y="39"/>
                </a:lnTo>
                <a:lnTo>
                  <a:pt x="346" y="26"/>
                </a:lnTo>
                <a:lnTo>
                  <a:pt x="359" y="26"/>
                </a:lnTo>
                <a:lnTo>
                  <a:pt x="373" y="13"/>
                </a:lnTo>
                <a:lnTo>
                  <a:pt x="386" y="0"/>
                </a:lnTo>
                <a:lnTo>
                  <a:pt x="399" y="0"/>
                </a:lnTo>
                <a:lnTo>
                  <a:pt x="426" y="0"/>
                </a:lnTo>
                <a:lnTo>
                  <a:pt x="439" y="0"/>
                </a:lnTo>
                <a:lnTo>
                  <a:pt x="466" y="0"/>
                </a:lnTo>
                <a:lnTo>
                  <a:pt x="492" y="13"/>
                </a:lnTo>
                <a:lnTo>
                  <a:pt x="519" y="26"/>
                </a:lnTo>
                <a:lnTo>
                  <a:pt x="545" y="39"/>
                </a:lnTo>
                <a:lnTo>
                  <a:pt x="572" y="52"/>
                </a:lnTo>
                <a:lnTo>
                  <a:pt x="599" y="66"/>
                </a:lnTo>
                <a:lnTo>
                  <a:pt x="625" y="92"/>
                </a:lnTo>
                <a:lnTo>
                  <a:pt x="652" y="105"/>
                </a:lnTo>
                <a:lnTo>
                  <a:pt x="665" y="132"/>
                </a:lnTo>
                <a:lnTo>
                  <a:pt x="678" y="145"/>
                </a:lnTo>
                <a:lnTo>
                  <a:pt x="692" y="171"/>
                </a:lnTo>
                <a:lnTo>
                  <a:pt x="705" y="185"/>
                </a:lnTo>
                <a:lnTo>
                  <a:pt x="705" y="198"/>
                </a:lnTo>
                <a:lnTo>
                  <a:pt x="705" y="224"/>
                </a:lnTo>
                <a:lnTo>
                  <a:pt x="705" y="237"/>
                </a:lnTo>
                <a:lnTo>
                  <a:pt x="705" y="251"/>
                </a:lnTo>
                <a:lnTo>
                  <a:pt x="692" y="264"/>
                </a:lnTo>
                <a:lnTo>
                  <a:pt x="678" y="290"/>
                </a:lnTo>
                <a:lnTo>
                  <a:pt x="665" y="303"/>
                </a:lnTo>
                <a:lnTo>
                  <a:pt x="652" y="317"/>
                </a:lnTo>
                <a:lnTo>
                  <a:pt x="625" y="343"/>
                </a:lnTo>
                <a:lnTo>
                  <a:pt x="599" y="356"/>
                </a:lnTo>
                <a:lnTo>
                  <a:pt x="585" y="383"/>
                </a:lnTo>
                <a:lnTo>
                  <a:pt x="559" y="409"/>
                </a:lnTo>
                <a:lnTo>
                  <a:pt x="519" y="436"/>
                </a:lnTo>
                <a:lnTo>
                  <a:pt x="492" y="462"/>
                </a:lnTo>
                <a:lnTo>
                  <a:pt x="452" y="488"/>
                </a:lnTo>
                <a:lnTo>
                  <a:pt x="426" y="515"/>
                </a:lnTo>
                <a:lnTo>
                  <a:pt x="373" y="555"/>
                </a:lnTo>
                <a:lnTo>
                  <a:pt x="333" y="581"/>
                </a:lnTo>
                <a:lnTo>
                  <a:pt x="293" y="607"/>
                </a:lnTo>
                <a:lnTo>
                  <a:pt x="266" y="634"/>
                </a:lnTo>
                <a:lnTo>
                  <a:pt x="226" y="660"/>
                </a:lnTo>
                <a:lnTo>
                  <a:pt x="200" y="673"/>
                </a:lnTo>
                <a:lnTo>
                  <a:pt x="173" y="700"/>
                </a:lnTo>
                <a:lnTo>
                  <a:pt x="147" y="713"/>
                </a:lnTo>
                <a:lnTo>
                  <a:pt x="120" y="726"/>
                </a:lnTo>
                <a:lnTo>
                  <a:pt x="94" y="740"/>
                </a:lnTo>
                <a:lnTo>
                  <a:pt x="80" y="753"/>
                </a:lnTo>
                <a:lnTo>
                  <a:pt x="67" y="753"/>
                </a:lnTo>
                <a:lnTo>
                  <a:pt x="40" y="753"/>
                </a:lnTo>
                <a:lnTo>
                  <a:pt x="27" y="766"/>
                </a:lnTo>
                <a:lnTo>
                  <a:pt x="14" y="753"/>
                </a:lnTo>
                <a:lnTo>
                  <a:pt x="0" y="740"/>
                </a:lnTo>
                <a:lnTo>
                  <a:pt x="0" y="726"/>
                </a:lnTo>
                <a:lnTo>
                  <a:pt x="0" y="700"/>
                </a:lnTo>
                <a:lnTo>
                  <a:pt x="14" y="673"/>
                </a:lnTo>
                <a:lnTo>
                  <a:pt x="27" y="634"/>
                </a:lnTo>
                <a:lnTo>
                  <a:pt x="54" y="607"/>
                </a:lnTo>
                <a:lnTo>
                  <a:pt x="80" y="568"/>
                </a:lnTo>
                <a:lnTo>
                  <a:pt x="120" y="52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5" name="Freeform 15"/>
          <p:cNvSpPr/>
          <p:nvPr/>
        </p:nvSpPr>
        <p:spPr>
          <a:xfrm>
            <a:off x="4184650" y="2740025"/>
            <a:ext cx="279400" cy="352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39" h="555">
                <a:moveTo>
                  <a:pt x="332" y="106"/>
                </a:moveTo>
                <a:lnTo>
                  <a:pt x="372" y="159"/>
                </a:lnTo>
                <a:lnTo>
                  <a:pt x="399" y="198"/>
                </a:lnTo>
                <a:lnTo>
                  <a:pt x="425" y="251"/>
                </a:lnTo>
                <a:lnTo>
                  <a:pt x="425" y="278"/>
                </a:lnTo>
                <a:lnTo>
                  <a:pt x="439" y="304"/>
                </a:lnTo>
                <a:lnTo>
                  <a:pt x="439" y="331"/>
                </a:lnTo>
                <a:lnTo>
                  <a:pt x="439" y="357"/>
                </a:lnTo>
                <a:lnTo>
                  <a:pt x="439" y="383"/>
                </a:lnTo>
                <a:lnTo>
                  <a:pt x="439" y="397"/>
                </a:lnTo>
                <a:lnTo>
                  <a:pt x="425" y="423"/>
                </a:lnTo>
                <a:lnTo>
                  <a:pt x="412" y="450"/>
                </a:lnTo>
                <a:lnTo>
                  <a:pt x="412" y="463"/>
                </a:lnTo>
                <a:lnTo>
                  <a:pt x="385" y="489"/>
                </a:lnTo>
                <a:lnTo>
                  <a:pt x="359" y="516"/>
                </a:lnTo>
                <a:lnTo>
                  <a:pt x="332" y="542"/>
                </a:lnTo>
                <a:lnTo>
                  <a:pt x="306" y="555"/>
                </a:lnTo>
                <a:lnTo>
                  <a:pt x="279" y="555"/>
                </a:lnTo>
                <a:lnTo>
                  <a:pt x="252" y="555"/>
                </a:lnTo>
                <a:lnTo>
                  <a:pt x="239" y="542"/>
                </a:lnTo>
                <a:lnTo>
                  <a:pt x="226" y="529"/>
                </a:lnTo>
                <a:lnTo>
                  <a:pt x="199" y="502"/>
                </a:lnTo>
                <a:lnTo>
                  <a:pt x="186" y="463"/>
                </a:lnTo>
                <a:lnTo>
                  <a:pt x="159" y="423"/>
                </a:lnTo>
                <a:lnTo>
                  <a:pt x="133" y="370"/>
                </a:lnTo>
                <a:lnTo>
                  <a:pt x="93" y="317"/>
                </a:lnTo>
                <a:lnTo>
                  <a:pt x="66" y="251"/>
                </a:lnTo>
                <a:lnTo>
                  <a:pt x="40" y="198"/>
                </a:lnTo>
                <a:lnTo>
                  <a:pt x="27" y="159"/>
                </a:lnTo>
                <a:lnTo>
                  <a:pt x="13" y="119"/>
                </a:lnTo>
                <a:lnTo>
                  <a:pt x="13" y="93"/>
                </a:lnTo>
                <a:lnTo>
                  <a:pt x="0" y="66"/>
                </a:lnTo>
                <a:lnTo>
                  <a:pt x="0" y="40"/>
                </a:lnTo>
                <a:lnTo>
                  <a:pt x="13" y="27"/>
                </a:lnTo>
                <a:lnTo>
                  <a:pt x="27" y="13"/>
                </a:lnTo>
                <a:lnTo>
                  <a:pt x="66" y="0"/>
                </a:lnTo>
                <a:lnTo>
                  <a:pt x="93" y="0"/>
                </a:lnTo>
                <a:lnTo>
                  <a:pt x="146" y="13"/>
                </a:lnTo>
                <a:lnTo>
                  <a:pt x="186" y="13"/>
                </a:lnTo>
                <a:lnTo>
                  <a:pt x="239" y="40"/>
                </a:lnTo>
                <a:lnTo>
                  <a:pt x="279" y="66"/>
                </a:lnTo>
                <a:lnTo>
                  <a:pt x="332" y="10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6" name="Freeform 16"/>
          <p:cNvSpPr/>
          <p:nvPr/>
        </p:nvSpPr>
        <p:spPr>
          <a:xfrm>
            <a:off x="3932238" y="3175000"/>
            <a:ext cx="1771650" cy="295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791" h="463">
                <a:moveTo>
                  <a:pt x="479" y="450"/>
                </a:moveTo>
                <a:lnTo>
                  <a:pt x="426" y="450"/>
                </a:lnTo>
                <a:lnTo>
                  <a:pt x="386" y="463"/>
                </a:lnTo>
                <a:lnTo>
                  <a:pt x="346" y="463"/>
                </a:lnTo>
                <a:lnTo>
                  <a:pt x="293" y="463"/>
                </a:lnTo>
                <a:lnTo>
                  <a:pt x="253" y="450"/>
                </a:lnTo>
                <a:lnTo>
                  <a:pt x="213" y="450"/>
                </a:lnTo>
                <a:lnTo>
                  <a:pt x="186" y="436"/>
                </a:lnTo>
                <a:lnTo>
                  <a:pt x="146" y="410"/>
                </a:lnTo>
                <a:lnTo>
                  <a:pt x="107" y="397"/>
                </a:lnTo>
                <a:lnTo>
                  <a:pt x="80" y="384"/>
                </a:lnTo>
                <a:lnTo>
                  <a:pt x="53" y="357"/>
                </a:lnTo>
                <a:lnTo>
                  <a:pt x="40" y="331"/>
                </a:lnTo>
                <a:lnTo>
                  <a:pt x="27" y="304"/>
                </a:lnTo>
                <a:lnTo>
                  <a:pt x="14" y="278"/>
                </a:lnTo>
                <a:lnTo>
                  <a:pt x="0" y="238"/>
                </a:lnTo>
                <a:lnTo>
                  <a:pt x="0" y="212"/>
                </a:lnTo>
                <a:lnTo>
                  <a:pt x="40" y="212"/>
                </a:lnTo>
                <a:lnTo>
                  <a:pt x="80" y="212"/>
                </a:lnTo>
                <a:lnTo>
                  <a:pt x="120" y="199"/>
                </a:lnTo>
                <a:lnTo>
                  <a:pt x="173" y="199"/>
                </a:lnTo>
                <a:lnTo>
                  <a:pt x="226" y="199"/>
                </a:lnTo>
                <a:lnTo>
                  <a:pt x="293" y="199"/>
                </a:lnTo>
                <a:lnTo>
                  <a:pt x="359" y="185"/>
                </a:lnTo>
                <a:lnTo>
                  <a:pt x="426" y="185"/>
                </a:lnTo>
                <a:lnTo>
                  <a:pt x="505" y="185"/>
                </a:lnTo>
                <a:lnTo>
                  <a:pt x="598" y="172"/>
                </a:lnTo>
                <a:lnTo>
                  <a:pt x="678" y="159"/>
                </a:lnTo>
                <a:lnTo>
                  <a:pt x="784" y="159"/>
                </a:lnTo>
                <a:lnTo>
                  <a:pt x="877" y="146"/>
                </a:lnTo>
                <a:lnTo>
                  <a:pt x="984" y="146"/>
                </a:lnTo>
                <a:lnTo>
                  <a:pt x="1103" y="133"/>
                </a:lnTo>
                <a:lnTo>
                  <a:pt x="1223" y="119"/>
                </a:lnTo>
                <a:lnTo>
                  <a:pt x="1343" y="119"/>
                </a:lnTo>
                <a:lnTo>
                  <a:pt x="1449" y="106"/>
                </a:lnTo>
                <a:lnTo>
                  <a:pt x="1568" y="93"/>
                </a:lnTo>
                <a:lnTo>
                  <a:pt x="1675" y="80"/>
                </a:lnTo>
                <a:lnTo>
                  <a:pt x="1768" y="80"/>
                </a:lnTo>
                <a:lnTo>
                  <a:pt x="1861" y="66"/>
                </a:lnTo>
                <a:lnTo>
                  <a:pt x="1954" y="53"/>
                </a:lnTo>
                <a:lnTo>
                  <a:pt x="2047" y="40"/>
                </a:lnTo>
                <a:lnTo>
                  <a:pt x="2127" y="27"/>
                </a:lnTo>
                <a:lnTo>
                  <a:pt x="2193" y="14"/>
                </a:lnTo>
                <a:lnTo>
                  <a:pt x="2260" y="14"/>
                </a:lnTo>
                <a:lnTo>
                  <a:pt x="2326" y="14"/>
                </a:lnTo>
                <a:lnTo>
                  <a:pt x="2379" y="0"/>
                </a:lnTo>
                <a:lnTo>
                  <a:pt x="2432" y="14"/>
                </a:lnTo>
                <a:lnTo>
                  <a:pt x="2472" y="14"/>
                </a:lnTo>
                <a:lnTo>
                  <a:pt x="2512" y="14"/>
                </a:lnTo>
                <a:lnTo>
                  <a:pt x="2578" y="40"/>
                </a:lnTo>
                <a:lnTo>
                  <a:pt x="2632" y="66"/>
                </a:lnTo>
                <a:lnTo>
                  <a:pt x="2671" y="93"/>
                </a:lnTo>
                <a:lnTo>
                  <a:pt x="2711" y="133"/>
                </a:lnTo>
                <a:lnTo>
                  <a:pt x="2751" y="185"/>
                </a:lnTo>
                <a:lnTo>
                  <a:pt x="2765" y="225"/>
                </a:lnTo>
                <a:lnTo>
                  <a:pt x="2778" y="265"/>
                </a:lnTo>
                <a:lnTo>
                  <a:pt x="2791" y="304"/>
                </a:lnTo>
                <a:lnTo>
                  <a:pt x="2778" y="331"/>
                </a:lnTo>
                <a:lnTo>
                  <a:pt x="2765" y="344"/>
                </a:lnTo>
                <a:lnTo>
                  <a:pt x="2751" y="357"/>
                </a:lnTo>
                <a:lnTo>
                  <a:pt x="2725" y="357"/>
                </a:lnTo>
                <a:lnTo>
                  <a:pt x="2711" y="357"/>
                </a:lnTo>
                <a:lnTo>
                  <a:pt x="2698" y="357"/>
                </a:lnTo>
                <a:lnTo>
                  <a:pt x="2685" y="357"/>
                </a:lnTo>
                <a:lnTo>
                  <a:pt x="2671" y="357"/>
                </a:lnTo>
                <a:lnTo>
                  <a:pt x="2658" y="357"/>
                </a:lnTo>
                <a:lnTo>
                  <a:pt x="2632" y="357"/>
                </a:lnTo>
                <a:lnTo>
                  <a:pt x="2605" y="357"/>
                </a:lnTo>
                <a:lnTo>
                  <a:pt x="2578" y="357"/>
                </a:lnTo>
                <a:lnTo>
                  <a:pt x="2552" y="357"/>
                </a:lnTo>
                <a:lnTo>
                  <a:pt x="2512" y="357"/>
                </a:lnTo>
                <a:lnTo>
                  <a:pt x="2485" y="344"/>
                </a:lnTo>
                <a:lnTo>
                  <a:pt x="2446" y="344"/>
                </a:lnTo>
                <a:lnTo>
                  <a:pt x="2406" y="344"/>
                </a:lnTo>
                <a:lnTo>
                  <a:pt x="2366" y="344"/>
                </a:lnTo>
                <a:lnTo>
                  <a:pt x="2313" y="331"/>
                </a:lnTo>
                <a:lnTo>
                  <a:pt x="2260" y="331"/>
                </a:lnTo>
                <a:lnTo>
                  <a:pt x="2166" y="331"/>
                </a:lnTo>
                <a:lnTo>
                  <a:pt x="2087" y="318"/>
                </a:lnTo>
                <a:lnTo>
                  <a:pt x="2007" y="318"/>
                </a:lnTo>
                <a:lnTo>
                  <a:pt x="1941" y="304"/>
                </a:lnTo>
                <a:lnTo>
                  <a:pt x="1887" y="304"/>
                </a:lnTo>
                <a:lnTo>
                  <a:pt x="1834" y="304"/>
                </a:lnTo>
                <a:lnTo>
                  <a:pt x="1794" y="304"/>
                </a:lnTo>
                <a:lnTo>
                  <a:pt x="1768" y="304"/>
                </a:lnTo>
                <a:lnTo>
                  <a:pt x="1754" y="304"/>
                </a:lnTo>
                <a:lnTo>
                  <a:pt x="1741" y="304"/>
                </a:lnTo>
                <a:lnTo>
                  <a:pt x="1728" y="304"/>
                </a:lnTo>
                <a:lnTo>
                  <a:pt x="1701" y="304"/>
                </a:lnTo>
                <a:lnTo>
                  <a:pt x="1675" y="304"/>
                </a:lnTo>
                <a:lnTo>
                  <a:pt x="1648" y="304"/>
                </a:lnTo>
                <a:lnTo>
                  <a:pt x="1608" y="304"/>
                </a:lnTo>
                <a:lnTo>
                  <a:pt x="1568" y="318"/>
                </a:lnTo>
                <a:lnTo>
                  <a:pt x="1529" y="318"/>
                </a:lnTo>
                <a:lnTo>
                  <a:pt x="1489" y="318"/>
                </a:lnTo>
                <a:lnTo>
                  <a:pt x="1449" y="331"/>
                </a:lnTo>
                <a:lnTo>
                  <a:pt x="1396" y="331"/>
                </a:lnTo>
                <a:lnTo>
                  <a:pt x="1343" y="331"/>
                </a:lnTo>
                <a:lnTo>
                  <a:pt x="1289" y="344"/>
                </a:lnTo>
                <a:lnTo>
                  <a:pt x="1236" y="344"/>
                </a:lnTo>
                <a:lnTo>
                  <a:pt x="1170" y="357"/>
                </a:lnTo>
                <a:lnTo>
                  <a:pt x="1103" y="357"/>
                </a:lnTo>
                <a:lnTo>
                  <a:pt x="1050" y="370"/>
                </a:lnTo>
                <a:lnTo>
                  <a:pt x="997" y="370"/>
                </a:lnTo>
                <a:lnTo>
                  <a:pt x="944" y="384"/>
                </a:lnTo>
                <a:lnTo>
                  <a:pt x="891" y="384"/>
                </a:lnTo>
                <a:lnTo>
                  <a:pt x="838" y="397"/>
                </a:lnTo>
                <a:lnTo>
                  <a:pt x="784" y="397"/>
                </a:lnTo>
                <a:lnTo>
                  <a:pt x="744" y="410"/>
                </a:lnTo>
                <a:lnTo>
                  <a:pt x="705" y="410"/>
                </a:lnTo>
                <a:lnTo>
                  <a:pt x="665" y="410"/>
                </a:lnTo>
                <a:lnTo>
                  <a:pt x="625" y="423"/>
                </a:lnTo>
                <a:lnTo>
                  <a:pt x="585" y="423"/>
                </a:lnTo>
                <a:lnTo>
                  <a:pt x="558" y="436"/>
                </a:lnTo>
                <a:lnTo>
                  <a:pt x="532" y="436"/>
                </a:lnTo>
                <a:lnTo>
                  <a:pt x="505" y="436"/>
                </a:lnTo>
                <a:lnTo>
                  <a:pt x="479" y="45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7" name="Freeform 17"/>
          <p:cNvSpPr/>
          <p:nvPr/>
        </p:nvSpPr>
        <p:spPr>
          <a:xfrm>
            <a:off x="3535363" y="2462213"/>
            <a:ext cx="557212" cy="990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877" h="1559">
                <a:moveTo>
                  <a:pt x="505" y="489"/>
                </a:moveTo>
                <a:lnTo>
                  <a:pt x="531" y="436"/>
                </a:lnTo>
                <a:lnTo>
                  <a:pt x="558" y="370"/>
                </a:lnTo>
                <a:lnTo>
                  <a:pt x="598" y="317"/>
                </a:lnTo>
                <a:lnTo>
                  <a:pt x="624" y="278"/>
                </a:lnTo>
                <a:lnTo>
                  <a:pt x="651" y="225"/>
                </a:lnTo>
                <a:lnTo>
                  <a:pt x="677" y="185"/>
                </a:lnTo>
                <a:lnTo>
                  <a:pt x="704" y="146"/>
                </a:lnTo>
                <a:lnTo>
                  <a:pt x="717" y="119"/>
                </a:lnTo>
                <a:lnTo>
                  <a:pt x="744" y="93"/>
                </a:lnTo>
                <a:lnTo>
                  <a:pt x="757" y="66"/>
                </a:lnTo>
                <a:lnTo>
                  <a:pt x="784" y="40"/>
                </a:lnTo>
                <a:lnTo>
                  <a:pt x="797" y="27"/>
                </a:lnTo>
                <a:lnTo>
                  <a:pt x="810" y="13"/>
                </a:lnTo>
                <a:lnTo>
                  <a:pt x="824" y="13"/>
                </a:lnTo>
                <a:lnTo>
                  <a:pt x="837" y="0"/>
                </a:lnTo>
                <a:lnTo>
                  <a:pt x="850" y="0"/>
                </a:lnTo>
                <a:lnTo>
                  <a:pt x="850" y="13"/>
                </a:lnTo>
                <a:lnTo>
                  <a:pt x="863" y="13"/>
                </a:lnTo>
                <a:lnTo>
                  <a:pt x="863" y="27"/>
                </a:lnTo>
                <a:lnTo>
                  <a:pt x="877" y="40"/>
                </a:lnTo>
                <a:lnTo>
                  <a:pt x="877" y="66"/>
                </a:lnTo>
                <a:lnTo>
                  <a:pt x="877" y="93"/>
                </a:lnTo>
                <a:lnTo>
                  <a:pt x="863" y="106"/>
                </a:lnTo>
                <a:lnTo>
                  <a:pt x="863" y="146"/>
                </a:lnTo>
                <a:lnTo>
                  <a:pt x="850" y="172"/>
                </a:lnTo>
                <a:lnTo>
                  <a:pt x="850" y="212"/>
                </a:lnTo>
                <a:lnTo>
                  <a:pt x="837" y="251"/>
                </a:lnTo>
                <a:lnTo>
                  <a:pt x="824" y="291"/>
                </a:lnTo>
                <a:lnTo>
                  <a:pt x="810" y="344"/>
                </a:lnTo>
                <a:lnTo>
                  <a:pt x="797" y="383"/>
                </a:lnTo>
                <a:lnTo>
                  <a:pt x="784" y="436"/>
                </a:lnTo>
                <a:lnTo>
                  <a:pt x="757" y="502"/>
                </a:lnTo>
                <a:lnTo>
                  <a:pt x="717" y="608"/>
                </a:lnTo>
                <a:lnTo>
                  <a:pt x="677" y="714"/>
                </a:lnTo>
                <a:lnTo>
                  <a:pt x="638" y="819"/>
                </a:lnTo>
                <a:lnTo>
                  <a:pt x="611" y="925"/>
                </a:lnTo>
                <a:lnTo>
                  <a:pt x="571" y="1018"/>
                </a:lnTo>
                <a:lnTo>
                  <a:pt x="545" y="1097"/>
                </a:lnTo>
                <a:lnTo>
                  <a:pt x="518" y="1176"/>
                </a:lnTo>
                <a:lnTo>
                  <a:pt x="491" y="1256"/>
                </a:lnTo>
                <a:lnTo>
                  <a:pt x="465" y="1322"/>
                </a:lnTo>
                <a:lnTo>
                  <a:pt x="438" y="1374"/>
                </a:lnTo>
                <a:lnTo>
                  <a:pt x="425" y="1427"/>
                </a:lnTo>
                <a:lnTo>
                  <a:pt x="398" y="1467"/>
                </a:lnTo>
                <a:lnTo>
                  <a:pt x="372" y="1507"/>
                </a:lnTo>
                <a:lnTo>
                  <a:pt x="358" y="1533"/>
                </a:lnTo>
                <a:lnTo>
                  <a:pt x="332" y="1546"/>
                </a:lnTo>
                <a:lnTo>
                  <a:pt x="319" y="1559"/>
                </a:lnTo>
                <a:lnTo>
                  <a:pt x="292" y="1546"/>
                </a:lnTo>
                <a:lnTo>
                  <a:pt x="279" y="1546"/>
                </a:lnTo>
                <a:lnTo>
                  <a:pt x="252" y="1533"/>
                </a:lnTo>
                <a:lnTo>
                  <a:pt x="226" y="1507"/>
                </a:lnTo>
                <a:lnTo>
                  <a:pt x="199" y="1493"/>
                </a:lnTo>
                <a:lnTo>
                  <a:pt x="172" y="1454"/>
                </a:lnTo>
                <a:lnTo>
                  <a:pt x="146" y="1427"/>
                </a:lnTo>
                <a:lnTo>
                  <a:pt x="119" y="1374"/>
                </a:lnTo>
                <a:lnTo>
                  <a:pt x="93" y="1335"/>
                </a:lnTo>
                <a:lnTo>
                  <a:pt x="66" y="1295"/>
                </a:lnTo>
                <a:lnTo>
                  <a:pt x="53" y="1256"/>
                </a:lnTo>
                <a:lnTo>
                  <a:pt x="26" y="1229"/>
                </a:lnTo>
                <a:lnTo>
                  <a:pt x="13" y="1189"/>
                </a:lnTo>
                <a:lnTo>
                  <a:pt x="13" y="1163"/>
                </a:lnTo>
                <a:lnTo>
                  <a:pt x="0" y="1150"/>
                </a:lnTo>
                <a:lnTo>
                  <a:pt x="0" y="1123"/>
                </a:lnTo>
                <a:lnTo>
                  <a:pt x="0" y="1110"/>
                </a:lnTo>
                <a:lnTo>
                  <a:pt x="0" y="1097"/>
                </a:lnTo>
                <a:lnTo>
                  <a:pt x="13" y="1084"/>
                </a:lnTo>
                <a:lnTo>
                  <a:pt x="26" y="1071"/>
                </a:lnTo>
                <a:lnTo>
                  <a:pt x="53" y="1057"/>
                </a:lnTo>
                <a:lnTo>
                  <a:pt x="66" y="1057"/>
                </a:lnTo>
                <a:lnTo>
                  <a:pt x="79" y="1057"/>
                </a:lnTo>
                <a:lnTo>
                  <a:pt x="119" y="1057"/>
                </a:lnTo>
                <a:lnTo>
                  <a:pt x="159" y="1044"/>
                </a:lnTo>
                <a:lnTo>
                  <a:pt x="172" y="1044"/>
                </a:lnTo>
                <a:lnTo>
                  <a:pt x="199" y="1031"/>
                </a:lnTo>
                <a:lnTo>
                  <a:pt x="212" y="1018"/>
                </a:lnTo>
                <a:lnTo>
                  <a:pt x="212" y="1004"/>
                </a:lnTo>
                <a:lnTo>
                  <a:pt x="226" y="991"/>
                </a:lnTo>
                <a:lnTo>
                  <a:pt x="239" y="965"/>
                </a:lnTo>
                <a:lnTo>
                  <a:pt x="252" y="938"/>
                </a:lnTo>
                <a:lnTo>
                  <a:pt x="265" y="912"/>
                </a:lnTo>
                <a:lnTo>
                  <a:pt x="279" y="886"/>
                </a:lnTo>
                <a:lnTo>
                  <a:pt x="305" y="846"/>
                </a:lnTo>
                <a:lnTo>
                  <a:pt x="332" y="806"/>
                </a:lnTo>
                <a:lnTo>
                  <a:pt x="345" y="767"/>
                </a:lnTo>
                <a:lnTo>
                  <a:pt x="372" y="727"/>
                </a:lnTo>
                <a:lnTo>
                  <a:pt x="398" y="674"/>
                </a:lnTo>
                <a:lnTo>
                  <a:pt x="438" y="621"/>
                </a:lnTo>
                <a:lnTo>
                  <a:pt x="465" y="555"/>
                </a:lnTo>
                <a:lnTo>
                  <a:pt x="505" y="48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8" name="Freeform 18"/>
          <p:cNvSpPr/>
          <p:nvPr/>
        </p:nvSpPr>
        <p:spPr>
          <a:xfrm>
            <a:off x="3535363" y="2085975"/>
            <a:ext cx="371475" cy="3429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584" h="541">
                <a:moveTo>
                  <a:pt x="0" y="66"/>
                </a:moveTo>
                <a:lnTo>
                  <a:pt x="0" y="52"/>
                </a:lnTo>
                <a:lnTo>
                  <a:pt x="13" y="39"/>
                </a:lnTo>
                <a:lnTo>
                  <a:pt x="26" y="26"/>
                </a:lnTo>
                <a:lnTo>
                  <a:pt x="53" y="26"/>
                </a:lnTo>
                <a:lnTo>
                  <a:pt x="66" y="13"/>
                </a:lnTo>
                <a:lnTo>
                  <a:pt x="93" y="13"/>
                </a:lnTo>
                <a:lnTo>
                  <a:pt x="119" y="0"/>
                </a:lnTo>
                <a:lnTo>
                  <a:pt x="146" y="0"/>
                </a:lnTo>
                <a:lnTo>
                  <a:pt x="172" y="13"/>
                </a:lnTo>
                <a:lnTo>
                  <a:pt x="199" y="13"/>
                </a:lnTo>
                <a:lnTo>
                  <a:pt x="239" y="26"/>
                </a:lnTo>
                <a:lnTo>
                  <a:pt x="279" y="39"/>
                </a:lnTo>
                <a:lnTo>
                  <a:pt x="305" y="52"/>
                </a:lnTo>
                <a:lnTo>
                  <a:pt x="358" y="79"/>
                </a:lnTo>
                <a:lnTo>
                  <a:pt x="398" y="92"/>
                </a:lnTo>
                <a:lnTo>
                  <a:pt x="438" y="118"/>
                </a:lnTo>
                <a:lnTo>
                  <a:pt x="478" y="145"/>
                </a:lnTo>
                <a:lnTo>
                  <a:pt x="505" y="171"/>
                </a:lnTo>
                <a:lnTo>
                  <a:pt x="531" y="211"/>
                </a:lnTo>
                <a:lnTo>
                  <a:pt x="545" y="237"/>
                </a:lnTo>
                <a:lnTo>
                  <a:pt x="571" y="277"/>
                </a:lnTo>
                <a:lnTo>
                  <a:pt x="571" y="303"/>
                </a:lnTo>
                <a:lnTo>
                  <a:pt x="584" y="343"/>
                </a:lnTo>
                <a:lnTo>
                  <a:pt x="584" y="383"/>
                </a:lnTo>
                <a:lnTo>
                  <a:pt x="584" y="409"/>
                </a:lnTo>
                <a:lnTo>
                  <a:pt x="584" y="436"/>
                </a:lnTo>
                <a:lnTo>
                  <a:pt x="571" y="462"/>
                </a:lnTo>
                <a:lnTo>
                  <a:pt x="571" y="488"/>
                </a:lnTo>
                <a:lnTo>
                  <a:pt x="571" y="502"/>
                </a:lnTo>
                <a:lnTo>
                  <a:pt x="558" y="515"/>
                </a:lnTo>
                <a:lnTo>
                  <a:pt x="545" y="528"/>
                </a:lnTo>
                <a:lnTo>
                  <a:pt x="531" y="541"/>
                </a:lnTo>
                <a:lnTo>
                  <a:pt x="518" y="541"/>
                </a:lnTo>
                <a:lnTo>
                  <a:pt x="505" y="541"/>
                </a:lnTo>
                <a:lnTo>
                  <a:pt x="478" y="541"/>
                </a:lnTo>
                <a:lnTo>
                  <a:pt x="452" y="528"/>
                </a:lnTo>
                <a:lnTo>
                  <a:pt x="425" y="528"/>
                </a:lnTo>
                <a:lnTo>
                  <a:pt x="398" y="515"/>
                </a:lnTo>
                <a:lnTo>
                  <a:pt x="358" y="488"/>
                </a:lnTo>
                <a:lnTo>
                  <a:pt x="292" y="449"/>
                </a:lnTo>
                <a:lnTo>
                  <a:pt x="226" y="396"/>
                </a:lnTo>
                <a:lnTo>
                  <a:pt x="159" y="343"/>
                </a:lnTo>
                <a:lnTo>
                  <a:pt x="106" y="264"/>
                </a:lnTo>
                <a:lnTo>
                  <a:pt x="79" y="237"/>
                </a:lnTo>
                <a:lnTo>
                  <a:pt x="53" y="198"/>
                </a:lnTo>
                <a:lnTo>
                  <a:pt x="26" y="171"/>
                </a:lnTo>
                <a:lnTo>
                  <a:pt x="13" y="145"/>
                </a:lnTo>
                <a:lnTo>
                  <a:pt x="0" y="118"/>
                </a:lnTo>
                <a:lnTo>
                  <a:pt x="0" y="105"/>
                </a:lnTo>
                <a:lnTo>
                  <a:pt x="0" y="79"/>
                </a:lnTo>
                <a:lnTo>
                  <a:pt x="0" y="6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3329" name="Freeform 19"/>
          <p:cNvSpPr/>
          <p:nvPr/>
        </p:nvSpPr>
        <p:spPr>
          <a:xfrm>
            <a:off x="3779838" y="1598613"/>
            <a:ext cx="379412" cy="3524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598" h="555">
                <a:moveTo>
                  <a:pt x="0" y="40"/>
                </a:moveTo>
                <a:lnTo>
                  <a:pt x="40" y="27"/>
                </a:lnTo>
                <a:lnTo>
                  <a:pt x="67" y="13"/>
                </a:lnTo>
                <a:lnTo>
                  <a:pt x="120" y="0"/>
                </a:lnTo>
                <a:lnTo>
                  <a:pt x="160" y="0"/>
                </a:lnTo>
                <a:lnTo>
                  <a:pt x="186" y="13"/>
                </a:lnTo>
                <a:lnTo>
                  <a:pt x="226" y="13"/>
                </a:lnTo>
                <a:lnTo>
                  <a:pt x="253" y="27"/>
                </a:lnTo>
                <a:lnTo>
                  <a:pt x="279" y="40"/>
                </a:lnTo>
                <a:lnTo>
                  <a:pt x="319" y="53"/>
                </a:lnTo>
                <a:lnTo>
                  <a:pt x="346" y="66"/>
                </a:lnTo>
                <a:lnTo>
                  <a:pt x="385" y="93"/>
                </a:lnTo>
                <a:lnTo>
                  <a:pt x="425" y="119"/>
                </a:lnTo>
                <a:lnTo>
                  <a:pt x="465" y="145"/>
                </a:lnTo>
                <a:lnTo>
                  <a:pt x="492" y="172"/>
                </a:lnTo>
                <a:lnTo>
                  <a:pt x="518" y="198"/>
                </a:lnTo>
                <a:lnTo>
                  <a:pt x="545" y="225"/>
                </a:lnTo>
                <a:lnTo>
                  <a:pt x="572" y="251"/>
                </a:lnTo>
                <a:lnTo>
                  <a:pt x="585" y="278"/>
                </a:lnTo>
                <a:lnTo>
                  <a:pt x="585" y="304"/>
                </a:lnTo>
                <a:lnTo>
                  <a:pt x="598" y="330"/>
                </a:lnTo>
                <a:lnTo>
                  <a:pt x="598" y="383"/>
                </a:lnTo>
                <a:lnTo>
                  <a:pt x="585" y="436"/>
                </a:lnTo>
                <a:lnTo>
                  <a:pt x="572" y="476"/>
                </a:lnTo>
                <a:lnTo>
                  <a:pt x="558" y="502"/>
                </a:lnTo>
                <a:lnTo>
                  <a:pt x="532" y="529"/>
                </a:lnTo>
                <a:lnTo>
                  <a:pt x="505" y="542"/>
                </a:lnTo>
                <a:lnTo>
                  <a:pt x="478" y="555"/>
                </a:lnTo>
                <a:lnTo>
                  <a:pt x="452" y="555"/>
                </a:lnTo>
                <a:lnTo>
                  <a:pt x="439" y="555"/>
                </a:lnTo>
                <a:lnTo>
                  <a:pt x="425" y="542"/>
                </a:lnTo>
                <a:lnTo>
                  <a:pt x="399" y="529"/>
                </a:lnTo>
                <a:lnTo>
                  <a:pt x="372" y="502"/>
                </a:lnTo>
                <a:lnTo>
                  <a:pt x="332" y="476"/>
                </a:lnTo>
                <a:lnTo>
                  <a:pt x="279" y="436"/>
                </a:lnTo>
                <a:lnTo>
                  <a:pt x="239" y="383"/>
                </a:lnTo>
                <a:lnTo>
                  <a:pt x="186" y="330"/>
                </a:lnTo>
                <a:lnTo>
                  <a:pt x="133" y="278"/>
                </a:lnTo>
                <a:lnTo>
                  <a:pt x="80" y="225"/>
                </a:lnTo>
                <a:lnTo>
                  <a:pt x="53" y="185"/>
                </a:lnTo>
                <a:lnTo>
                  <a:pt x="27" y="145"/>
                </a:lnTo>
                <a:lnTo>
                  <a:pt x="0" y="106"/>
                </a:lnTo>
                <a:lnTo>
                  <a:pt x="0" y="79"/>
                </a:lnTo>
                <a:lnTo>
                  <a:pt x="0" y="66"/>
                </a:lnTo>
                <a:lnTo>
                  <a:pt x="0" y="4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333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4311650"/>
            <a:ext cx="8485187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 fill="hold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 fill="hold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38" name="组合 38"/>
          <p:cNvGrpSpPr/>
          <p:nvPr/>
        </p:nvGrpSpPr>
        <p:grpSpPr>
          <a:xfrm>
            <a:off x="3322638" y="1524000"/>
            <a:ext cx="2541587" cy="2538413"/>
            <a:chOff x="299400" y="609600"/>
            <a:chExt cx="2542863" cy="2539048"/>
          </a:xfrm>
        </p:grpSpPr>
        <p:cxnSp>
          <p:nvCxnSpPr>
            <p:cNvPr id="14339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4340" name="直接连接符 5"/>
            <p:cNvCxnSpPr/>
            <p:nvPr/>
          </p:nvCxnSpPr>
          <p:spPr>
            <a:xfrm rot="5400000">
              <a:off x="288594" y="1868798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4341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4342" name="Freeform 6"/>
          <p:cNvSpPr/>
          <p:nvPr/>
        </p:nvSpPr>
        <p:spPr>
          <a:xfrm>
            <a:off x="3584575" y="2055813"/>
            <a:ext cx="1036638" cy="1670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634" h="2630">
                <a:moveTo>
                  <a:pt x="1621" y="211"/>
                </a:moveTo>
                <a:lnTo>
                  <a:pt x="1634" y="238"/>
                </a:lnTo>
                <a:lnTo>
                  <a:pt x="1634" y="251"/>
                </a:lnTo>
                <a:lnTo>
                  <a:pt x="1634" y="277"/>
                </a:lnTo>
                <a:lnTo>
                  <a:pt x="1634" y="317"/>
                </a:lnTo>
                <a:lnTo>
                  <a:pt x="1621" y="357"/>
                </a:lnTo>
                <a:lnTo>
                  <a:pt x="1621" y="410"/>
                </a:lnTo>
                <a:lnTo>
                  <a:pt x="1608" y="462"/>
                </a:lnTo>
                <a:lnTo>
                  <a:pt x="1594" y="515"/>
                </a:lnTo>
                <a:lnTo>
                  <a:pt x="1581" y="581"/>
                </a:lnTo>
                <a:lnTo>
                  <a:pt x="1568" y="647"/>
                </a:lnTo>
                <a:lnTo>
                  <a:pt x="1541" y="727"/>
                </a:lnTo>
                <a:lnTo>
                  <a:pt x="1528" y="806"/>
                </a:lnTo>
                <a:lnTo>
                  <a:pt x="1501" y="885"/>
                </a:lnTo>
                <a:lnTo>
                  <a:pt x="1475" y="965"/>
                </a:lnTo>
                <a:lnTo>
                  <a:pt x="1435" y="1070"/>
                </a:lnTo>
                <a:lnTo>
                  <a:pt x="1408" y="1163"/>
                </a:lnTo>
                <a:lnTo>
                  <a:pt x="1369" y="1255"/>
                </a:lnTo>
                <a:lnTo>
                  <a:pt x="1315" y="1361"/>
                </a:lnTo>
                <a:lnTo>
                  <a:pt x="1276" y="1454"/>
                </a:lnTo>
                <a:lnTo>
                  <a:pt x="1222" y="1546"/>
                </a:lnTo>
                <a:lnTo>
                  <a:pt x="1169" y="1652"/>
                </a:lnTo>
                <a:lnTo>
                  <a:pt x="1116" y="1731"/>
                </a:lnTo>
                <a:lnTo>
                  <a:pt x="1050" y="1837"/>
                </a:lnTo>
                <a:lnTo>
                  <a:pt x="983" y="1916"/>
                </a:lnTo>
                <a:lnTo>
                  <a:pt x="917" y="2009"/>
                </a:lnTo>
                <a:lnTo>
                  <a:pt x="850" y="2088"/>
                </a:lnTo>
                <a:lnTo>
                  <a:pt x="771" y="2167"/>
                </a:lnTo>
                <a:lnTo>
                  <a:pt x="691" y="2233"/>
                </a:lnTo>
                <a:lnTo>
                  <a:pt x="624" y="2299"/>
                </a:lnTo>
                <a:lnTo>
                  <a:pt x="545" y="2365"/>
                </a:lnTo>
                <a:lnTo>
                  <a:pt x="465" y="2418"/>
                </a:lnTo>
                <a:lnTo>
                  <a:pt x="385" y="2471"/>
                </a:lnTo>
                <a:lnTo>
                  <a:pt x="305" y="2511"/>
                </a:lnTo>
                <a:lnTo>
                  <a:pt x="239" y="2550"/>
                </a:lnTo>
                <a:lnTo>
                  <a:pt x="172" y="2577"/>
                </a:lnTo>
                <a:lnTo>
                  <a:pt x="119" y="2603"/>
                </a:lnTo>
                <a:lnTo>
                  <a:pt x="79" y="2616"/>
                </a:lnTo>
                <a:lnTo>
                  <a:pt x="53" y="2630"/>
                </a:lnTo>
                <a:lnTo>
                  <a:pt x="26" y="2630"/>
                </a:lnTo>
                <a:lnTo>
                  <a:pt x="13" y="2616"/>
                </a:lnTo>
                <a:lnTo>
                  <a:pt x="0" y="2603"/>
                </a:lnTo>
                <a:lnTo>
                  <a:pt x="13" y="2590"/>
                </a:lnTo>
                <a:lnTo>
                  <a:pt x="13" y="2577"/>
                </a:lnTo>
                <a:lnTo>
                  <a:pt x="26" y="2564"/>
                </a:lnTo>
                <a:lnTo>
                  <a:pt x="40" y="2550"/>
                </a:lnTo>
                <a:lnTo>
                  <a:pt x="53" y="2537"/>
                </a:lnTo>
                <a:lnTo>
                  <a:pt x="66" y="2524"/>
                </a:lnTo>
                <a:lnTo>
                  <a:pt x="79" y="2497"/>
                </a:lnTo>
                <a:lnTo>
                  <a:pt x="106" y="2484"/>
                </a:lnTo>
                <a:lnTo>
                  <a:pt x="133" y="2458"/>
                </a:lnTo>
                <a:lnTo>
                  <a:pt x="159" y="2431"/>
                </a:lnTo>
                <a:lnTo>
                  <a:pt x="186" y="2405"/>
                </a:lnTo>
                <a:lnTo>
                  <a:pt x="212" y="2379"/>
                </a:lnTo>
                <a:lnTo>
                  <a:pt x="252" y="2352"/>
                </a:lnTo>
                <a:lnTo>
                  <a:pt x="319" y="2286"/>
                </a:lnTo>
                <a:lnTo>
                  <a:pt x="385" y="2220"/>
                </a:lnTo>
                <a:lnTo>
                  <a:pt x="452" y="2154"/>
                </a:lnTo>
                <a:lnTo>
                  <a:pt x="518" y="2075"/>
                </a:lnTo>
                <a:lnTo>
                  <a:pt x="584" y="1995"/>
                </a:lnTo>
                <a:lnTo>
                  <a:pt x="651" y="1916"/>
                </a:lnTo>
                <a:lnTo>
                  <a:pt x="717" y="1824"/>
                </a:lnTo>
                <a:lnTo>
                  <a:pt x="784" y="1731"/>
                </a:lnTo>
                <a:lnTo>
                  <a:pt x="850" y="1625"/>
                </a:lnTo>
                <a:lnTo>
                  <a:pt x="903" y="1533"/>
                </a:lnTo>
                <a:lnTo>
                  <a:pt x="957" y="1427"/>
                </a:lnTo>
                <a:lnTo>
                  <a:pt x="1010" y="1321"/>
                </a:lnTo>
                <a:lnTo>
                  <a:pt x="1063" y="1229"/>
                </a:lnTo>
                <a:lnTo>
                  <a:pt x="1103" y="1110"/>
                </a:lnTo>
                <a:lnTo>
                  <a:pt x="1143" y="1004"/>
                </a:lnTo>
                <a:lnTo>
                  <a:pt x="1169" y="899"/>
                </a:lnTo>
                <a:lnTo>
                  <a:pt x="1209" y="780"/>
                </a:lnTo>
                <a:lnTo>
                  <a:pt x="1236" y="674"/>
                </a:lnTo>
                <a:lnTo>
                  <a:pt x="1249" y="568"/>
                </a:lnTo>
                <a:lnTo>
                  <a:pt x="1262" y="449"/>
                </a:lnTo>
                <a:lnTo>
                  <a:pt x="1289" y="344"/>
                </a:lnTo>
                <a:lnTo>
                  <a:pt x="1289" y="225"/>
                </a:lnTo>
                <a:lnTo>
                  <a:pt x="1302" y="119"/>
                </a:lnTo>
                <a:lnTo>
                  <a:pt x="1302" y="0"/>
                </a:lnTo>
                <a:lnTo>
                  <a:pt x="1355" y="26"/>
                </a:lnTo>
                <a:lnTo>
                  <a:pt x="1408" y="53"/>
                </a:lnTo>
                <a:lnTo>
                  <a:pt x="1448" y="66"/>
                </a:lnTo>
                <a:lnTo>
                  <a:pt x="1488" y="92"/>
                </a:lnTo>
                <a:lnTo>
                  <a:pt x="1515" y="106"/>
                </a:lnTo>
                <a:lnTo>
                  <a:pt x="1541" y="119"/>
                </a:lnTo>
                <a:lnTo>
                  <a:pt x="1555" y="119"/>
                </a:lnTo>
                <a:lnTo>
                  <a:pt x="1568" y="132"/>
                </a:lnTo>
                <a:lnTo>
                  <a:pt x="1594" y="145"/>
                </a:lnTo>
                <a:lnTo>
                  <a:pt x="1608" y="172"/>
                </a:lnTo>
                <a:lnTo>
                  <a:pt x="1621" y="185"/>
                </a:lnTo>
                <a:lnTo>
                  <a:pt x="1621" y="21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43" name="Freeform 7"/>
          <p:cNvSpPr/>
          <p:nvPr/>
        </p:nvSpPr>
        <p:spPr>
          <a:xfrm>
            <a:off x="3381375" y="2374900"/>
            <a:ext cx="277813" cy="796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38" h="1255">
                <a:moveTo>
                  <a:pt x="53" y="185"/>
                </a:moveTo>
                <a:lnTo>
                  <a:pt x="26" y="159"/>
                </a:lnTo>
                <a:lnTo>
                  <a:pt x="13" y="132"/>
                </a:lnTo>
                <a:lnTo>
                  <a:pt x="0" y="93"/>
                </a:lnTo>
                <a:lnTo>
                  <a:pt x="0" y="53"/>
                </a:lnTo>
                <a:lnTo>
                  <a:pt x="0" y="40"/>
                </a:lnTo>
                <a:lnTo>
                  <a:pt x="0" y="27"/>
                </a:lnTo>
                <a:lnTo>
                  <a:pt x="13" y="13"/>
                </a:lnTo>
                <a:lnTo>
                  <a:pt x="26" y="0"/>
                </a:lnTo>
                <a:lnTo>
                  <a:pt x="40" y="0"/>
                </a:lnTo>
                <a:lnTo>
                  <a:pt x="66" y="0"/>
                </a:lnTo>
                <a:lnTo>
                  <a:pt x="80" y="0"/>
                </a:lnTo>
                <a:lnTo>
                  <a:pt x="106" y="0"/>
                </a:lnTo>
                <a:lnTo>
                  <a:pt x="133" y="0"/>
                </a:lnTo>
                <a:lnTo>
                  <a:pt x="159" y="0"/>
                </a:lnTo>
                <a:lnTo>
                  <a:pt x="199" y="0"/>
                </a:lnTo>
                <a:lnTo>
                  <a:pt x="239" y="13"/>
                </a:lnTo>
                <a:lnTo>
                  <a:pt x="292" y="27"/>
                </a:lnTo>
                <a:lnTo>
                  <a:pt x="345" y="40"/>
                </a:lnTo>
                <a:lnTo>
                  <a:pt x="398" y="53"/>
                </a:lnTo>
                <a:lnTo>
                  <a:pt x="398" y="66"/>
                </a:lnTo>
                <a:lnTo>
                  <a:pt x="398" y="79"/>
                </a:lnTo>
                <a:lnTo>
                  <a:pt x="398" y="106"/>
                </a:lnTo>
                <a:lnTo>
                  <a:pt x="398" y="119"/>
                </a:lnTo>
                <a:lnTo>
                  <a:pt x="398" y="145"/>
                </a:lnTo>
                <a:lnTo>
                  <a:pt x="398" y="172"/>
                </a:lnTo>
                <a:lnTo>
                  <a:pt x="412" y="198"/>
                </a:lnTo>
                <a:lnTo>
                  <a:pt x="412" y="238"/>
                </a:lnTo>
                <a:lnTo>
                  <a:pt x="412" y="264"/>
                </a:lnTo>
                <a:lnTo>
                  <a:pt x="412" y="304"/>
                </a:lnTo>
                <a:lnTo>
                  <a:pt x="412" y="344"/>
                </a:lnTo>
                <a:lnTo>
                  <a:pt x="412" y="383"/>
                </a:lnTo>
                <a:lnTo>
                  <a:pt x="412" y="436"/>
                </a:lnTo>
                <a:lnTo>
                  <a:pt x="425" y="476"/>
                </a:lnTo>
                <a:lnTo>
                  <a:pt x="425" y="529"/>
                </a:lnTo>
                <a:lnTo>
                  <a:pt x="425" y="621"/>
                </a:lnTo>
                <a:lnTo>
                  <a:pt x="438" y="714"/>
                </a:lnTo>
                <a:lnTo>
                  <a:pt x="438" y="793"/>
                </a:lnTo>
                <a:lnTo>
                  <a:pt x="438" y="872"/>
                </a:lnTo>
                <a:lnTo>
                  <a:pt x="438" y="938"/>
                </a:lnTo>
                <a:lnTo>
                  <a:pt x="438" y="1004"/>
                </a:lnTo>
                <a:lnTo>
                  <a:pt x="438" y="1057"/>
                </a:lnTo>
                <a:lnTo>
                  <a:pt x="425" y="1097"/>
                </a:lnTo>
                <a:lnTo>
                  <a:pt x="425" y="1123"/>
                </a:lnTo>
                <a:lnTo>
                  <a:pt x="412" y="1163"/>
                </a:lnTo>
                <a:lnTo>
                  <a:pt x="412" y="1189"/>
                </a:lnTo>
                <a:lnTo>
                  <a:pt x="398" y="1216"/>
                </a:lnTo>
                <a:lnTo>
                  <a:pt x="385" y="1229"/>
                </a:lnTo>
                <a:lnTo>
                  <a:pt x="372" y="1242"/>
                </a:lnTo>
                <a:lnTo>
                  <a:pt x="359" y="1242"/>
                </a:lnTo>
                <a:lnTo>
                  <a:pt x="345" y="1255"/>
                </a:lnTo>
                <a:lnTo>
                  <a:pt x="332" y="1242"/>
                </a:lnTo>
                <a:lnTo>
                  <a:pt x="319" y="1242"/>
                </a:lnTo>
                <a:lnTo>
                  <a:pt x="292" y="1216"/>
                </a:lnTo>
                <a:lnTo>
                  <a:pt x="292" y="1203"/>
                </a:lnTo>
                <a:lnTo>
                  <a:pt x="266" y="1176"/>
                </a:lnTo>
                <a:lnTo>
                  <a:pt x="266" y="1137"/>
                </a:lnTo>
                <a:lnTo>
                  <a:pt x="252" y="1097"/>
                </a:lnTo>
                <a:lnTo>
                  <a:pt x="239" y="1044"/>
                </a:lnTo>
                <a:lnTo>
                  <a:pt x="226" y="1004"/>
                </a:lnTo>
                <a:lnTo>
                  <a:pt x="212" y="938"/>
                </a:lnTo>
                <a:lnTo>
                  <a:pt x="212" y="885"/>
                </a:lnTo>
                <a:lnTo>
                  <a:pt x="199" y="819"/>
                </a:lnTo>
                <a:lnTo>
                  <a:pt x="186" y="767"/>
                </a:lnTo>
                <a:lnTo>
                  <a:pt x="173" y="687"/>
                </a:lnTo>
                <a:lnTo>
                  <a:pt x="173" y="621"/>
                </a:lnTo>
                <a:lnTo>
                  <a:pt x="159" y="555"/>
                </a:lnTo>
                <a:lnTo>
                  <a:pt x="146" y="476"/>
                </a:lnTo>
                <a:lnTo>
                  <a:pt x="133" y="410"/>
                </a:lnTo>
                <a:lnTo>
                  <a:pt x="133" y="357"/>
                </a:lnTo>
                <a:lnTo>
                  <a:pt x="119" y="304"/>
                </a:lnTo>
                <a:lnTo>
                  <a:pt x="106" y="264"/>
                </a:lnTo>
                <a:lnTo>
                  <a:pt x="93" y="238"/>
                </a:lnTo>
                <a:lnTo>
                  <a:pt x="66" y="212"/>
                </a:lnTo>
                <a:lnTo>
                  <a:pt x="53" y="18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44" name="Freeform 8"/>
          <p:cNvSpPr/>
          <p:nvPr/>
        </p:nvSpPr>
        <p:spPr>
          <a:xfrm>
            <a:off x="3559175" y="2359025"/>
            <a:ext cx="598488" cy="4778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943" h="753">
                <a:moveTo>
                  <a:pt x="558" y="753"/>
                </a:moveTo>
                <a:lnTo>
                  <a:pt x="571" y="687"/>
                </a:lnTo>
                <a:lnTo>
                  <a:pt x="585" y="621"/>
                </a:lnTo>
                <a:lnTo>
                  <a:pt x="598" y="555"/>
                </a:lnTo>
                <a:lnTo>
                  <a:pt x="598" y="489"/>
                </a:lnTo>
                <a:lnTo>
                  <a:pt x="611" y="436"/>
                </a:lnTo>
                <a:lnTo>
                  <a:pt x="611" y="396"/>
                </a:lnTo>
                <a:lnTo>
                  <a:pt x="624" y="343"/>
                </a:lnTo>
                <a:lnTo>
                  <a:pt x="624" y="304"/>
                </a:lnTo>
                <a:lnTo>
                  <a:pt x="624" y="264"/>
                </a:lnTo>
                <a:lnTo>
                  <a:pt x="624" y="238"/>
                </a:lnTo>
                <a:lnTo>
                  <a:pt x="638" y="211"/>
                </a:lnTo>
                <a:lnTo>
                  <a:pt x="638" y="185"/>
                </a:lnTo>
                <a:lnTo>
                  <a:pt x="624" y="158"/>
                </a:lnTo>
                <a:lnTo>
                  <a:pt x="624" y="145"/>
                </a:lnTo>
                <a:lnTo>
                  <a:pt x="624" y="132"/>
                </a:lnTo>
                <a:lnTo>
                  <a:pt x="611" y="119"/>
                </a:lnTo>
                <a:lnTo>
                  <a:pt x="585" y="119"/>
                </a:lnTo>
                <a:lnTo>
                  <a:pt x="571" y="119"/>
                </a:lnTo>
                <a:lnTo>
                  <a:pt x="545" y="105"/>
                </a:lnTo>
                <a:lnTo>
                  <a:pt x="505" y="119"/>
                </a:lnTo>
                <a:lnTo>
                  <a:pt x="465" y="119"/>
                </a:lnTo>
                <a:lnTo>
                  <a:pt x="425" y="119"/>
                </a:lnTo>
                <a:lnTo>
                  <a:pt x="372" y="132"/>
                </a:lnTo>
                <a:lnTo>
                  <a:pt x="279" y="145"/>
                </a:lnTo>
                <a:lnTo>
                  <a:pt x="173" y="171"/>
                </a:lnTo>
                <a:lnTo>
                  <a:pt x="80" y="185"/>
                </a:lnTo>
                <a:lnTo>
                  <a:pt x="0" y="198"/>
                </a:lnTo>
                <a:lnTo>
                  <a:pt x="0" y="145"/>
                </a:lnTo>
                <a:lnTo>
                  <a:pt x="80" y="145"/>
                </a:lnTo>
                <a:lnTo>
                  <a:pt x="159" y="132"/>
                </a:lnTo>
                <a:lnTo>
                  <a:pt x="252" y="119"/>
                </a:lnTo>
                <a:lnTo>
                  <a:pt x="345" y="92"/>
                </a:lnTo>
                <a:lnTo>
                  <a:pt x="385" y="79"/>
                </a:lnTo>
                <a:lnTo>
                  <a:pt x="425" y="79"/>
                </a:lnTo>
                <a:lnTo>
                  <a:pt x="465" y="66"/>
                </a:lnTo>
                <a:lnTo>
                  <a:pt x="492" y="53"/>
                </a:lnTo>
                <a:lnTo>
                  <a:pt x="518" y="39"/>
                </a:lnTo>
                <a:lnTo>
                  <a:pt x="545" y="26"/>
                </a:lnTo>
                <a:lnTo>
                  <a:pt x="558" y="26"/>
                </a:lnTo>
                <a:lnTo>
                  <a:pt x="571" y="13"/>
                </a:lnTo>
                <a:lnTo>
                  <a:pt x="598" y="0"/>
                </a:lnTo>
                <a:lnTo>
                  <a:pt x="638" y="0"/>
                </a:lnTo>
                <a:lnTo>
                  <a:pt x="678" y="0"/>
                </a:lnTo>
                <a:lnTo>
                  <a:pt x="731" y="13"/>
                </a:lnTo>
                <a:lnTo>
                  <a:pt x="784" y="26"/>
                </a:lnTo>
                <a:lnTo>
                  <a:pt x="824" y="53"/>
                </a:lnTo>
                <a:lnTo>
                  <a:pt x="864" y="79"/>
                </a:lnTo>
                <a:lnTo>
                  <a:pt x="890" y="92"/>
                </a:lnTo>
                <a:lnTo>
                  <a:pt x="917" y="119"/>
                </a:lnTo>
                <a:lnTo>
                  <a:pt x="930" y="132"/>
                </a:lnTo>
                <a:lnTo>
                  <a:pt x="930" y="145"/>
                </a:lnTo>
                <a:lnTo>
                  <a:pt x="943" y="158"/>
                </a:lnTo>
                <a:lnTo>
                  <a:pt x="930" y="171"/>
                </a:lnTo>
                <a:lnTo>
                  <a:pt x="917" y="171"/>
                </a:lnTo>
                <a:lnTo>
                  <a:pt x="904" y="185"/>
                </a:lnTo>
                <a:lnTo>
                  <a:pt x="877" y="198"/>
                </a:lnTo>
                <a:lnTo>
                  <a:pt x="864" y="198"/>
                </a:lnTo>
                <a:lnTo>
                  <a:pt x="850" y="211"/>
                </a:lnTo>
                <a:lnTo>
                  <a:pt x="850" y="224"/>
                </a:lnTo>
                <a:lnTo>
                  <a:pt x="837" y="251"/>
                </a:lnTo>
                <a:lnTo>
                  <a:pt x="824" y="264"/>
                </a:lnTo>
                <a:lnTo>
                  <a:pt x="811" y="290"/>
                </a:lnTo>
                <a:lnTo>
                  <a:pt x="797" y="317"/>
                </a:lnTo>
                <a:lnTo>
                  <a:pt x="784" y="356"/>
                </a:lnTo>
                <a:lnTo>
                  <a:pt x="757" y="383"/>
                </a:lnTo>
                <a:lnTo>
                  <a:pt x="744" y="436"/>
                </a:lnTo>
                <a:lnTo>
                  <a:pt x="731" y="475"/>
                </a:lnTo>
                <a:lnTo>
                  <a:pt x="704" y="528"/>
                </a:lnTo>
                <a:lnTo>
                  <a:pt x="691" y="568"/>
                </a:lnTo>
                <a:lnTo>
                  <a:pt x="664" y="634"/>
                </a:lnTo>
                <a:lnTo>
                  <a:pt x="638" y="687"/>
                </a:lnTo>
                <a:lnTo>
                  <a:pt x="611" y="753"/>
                </a:lnTo>
                <a:lnTo>
                  <a:pt x="558" y="75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45" name="Freeform 9"/>
          <p:cNvSpPr/>
          <p:nvPr/>
        </p:nvSpPr>
        <p:spPr>
          <a:xfrm>
            <a:off x="3609975" y="2828925"/>
            <a:ext cx="412750" cy="746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651" h="119">
                <a:moveTo>
                  <a:pt x="398" y="92"/>
                </a:moveTo>
                <a:lnTo>
                  <a:pt x="345" y="105"/>
                </a:lnTo>
                <a:lnTo>
                  <a:pt x="279" y="105"/>
                </a:lnTo>
                <a:lnTo>
                  <a:pt x="226" y="105"/>
                </a:lnTo>
                <a:lnTo>
                  <a:pt x="172" y="119"/>
                </a:lnTo>
                <a:lnTo>
                  <a:pt x="132" y="119"/>
                </a:lnTo>
                <a:lnTo>
                  <a:pt x="79" y="119"/>
                </a:lnTo>
                <a:lnTo>
                  <a:pt x="39" y="119"/>
                </a:lnTo>
                <a:lnTo>
                  <a:pt x="0" y="119"/>
                </a:lnTo>
                <a:lnTo>
                  <a:pt x="0" y="79"/>
                </a:lnTo>
                <a:lnTo>
                  <a:pt x="79" y="79"/>
                </a:lnTo>
                <a:lnTo>
                  <a:pt x="159" y="66"/>
                </a:lnTo>
                <a:lnTo>
                  <a:pt x="239" y="53"/>
                </a:lnTo>
                <a:lnTo>
                  <a:pt x="332" y="39"/>
                </a:lnTo>
                <a:lnTo>
                  <a:pt x="372" y="26"/>
                </a:lnTo>
                <a:lnTo>
                  <a:pt x="398" y="26"/>
                </a:lnTo>
                <a:lnTo>
                  <a:pt x="438" y="13"/>
                </a:lnTo>
                <a:lnTo>
                  <a:pt x="465" y="13"/>
                </a:lnTo>
                <a:lnTo>
                  <a:pt x="478" y="0"/>
                </a:lnTo>
                <a:lnTo>
                  <a:pt x="505" y="0"/>
                </a:lnTo>
                <a:lnTo>
                  <a:pt x="518" y="0"/>
                </a:lnTo>
                <a:lnTo>
                  <a:pt x="531" y="0"/>
                </a:lnTo>
                <a:lnTo>
                  <a:pt x="558" y="0"/>
                </a:lnTo>
                <a:lnTo>
                  <a:pt x="598" y="13"/>
                </a:lnTo>
                <a:lnTo>
                  <a:pt x="624" y="26"/>
                </a:lnTo>
                <a:lnTo>
                  <a:pt x="637" y="39"/>
                </a:lnTo>
                <a:lnTo>
                  <a:pt x="651" y="39"/>
                </a:lnTo>
                <a:lnTo>
                  <a:pt x="651" y="53"/>
                </a:lnTo>
                <a:lnTo>
                  <a:pt x="637" y="53"/>
                </a:lnTo>
                <a:lnTo>
                  <a:pt x="611" y="66"/>
                </a:lnTo>
                <a:lnTo>
                  <a:pt x="584" y="66"/>
                </a:lnTo>
                <a:lnTo>
                  <a:pt x="558" y="79"/>
                </a:lnTo>
                <a:lnTo>
                  <a:pt x="505" y="79"/>
                </a:lnTo>
                <a:lnTo>
                  <a:pt x="451" y="79"/>
                </a:lnTo>
                <a:lnTo>
                  <a:pt x="398" y="9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46" name="Freeform 10"/>
          <p:cNvSpPr/>
          <p:nvPr/>
        </p:nvSpPr>
        <p:spPr>
          <a:xfrm>
            <a:off x="4386263" y="2819400"/>
            <a:ext cx="1384300" cy="9731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180" h="1533">
                <a:moveTo>
                  <a:pt x="1502" y="1084"/>
                </a:moveTo>
                <a:lnTo>
                  <a:pt x="1622" y="1137"/>
                </a:lnTo>
                <a:lnTo>
                  <a:pt x="1741" y="1190"/>
                </a:lnTo>
                <a:lnTo>
                  <a:pt x="1861" y="1243"/>
                </a:lnTo>
                <a:lnTo>
                  <a:pt x="1967" y="1282"/>
                </a:lnTo>
                <a:lnTo>
                  <a:pt x="2020" y="1295"/>
                </a:lnTo>
                <a:lnTo>
                  <a:pt x="2060" y="1322"/>
                </a:lnTo>
                <a:lnTo>
                  <a:pt x="2100" y="1335"/>
                </a:lnTo>
                <a:lnTo>
                  <a:pt x="2127" y="1362"/>
                </a:lnTo>
                <a:lnTo>
                  <a:pt x="2153" y="1375"/>
                </a:lnTo>
                <a:lnTo>
                  <a:pt x="2166" y="1401"/>
                </a:lnTo>
                <a:lnTo>
                  <a:pt x="2180" y="1414"/>
                </a:lnTo>
                <a:lnTo>
                  <a:pt x="2180" y="1428"/>
                </a:lnTo>
                <a:lnTo>
                  <a:pt x="2180" y="1441"/>
                </a:lnTo>
                <a:lnTo>
                  <a:pt x="2166" y="1454"/>
                </a:lnTo>
                <a:lnTo>
                  <a:pt x="2153" y="1467"/>
                </a:lnTo>
                <a:lnTo>
                  <a:pt x="2140" y="1480"/>
                </a:lnTo>
                <a:lnTo>
                  <a:pt x="2127" y="1480"/>
                </a:lnTo>
                <a:lnTo>
                  <a:pt x="2100" y="1494"/>
                </a:lnTo>
                <a:lnTo>
                  <a:pt x="2073" y="1494"/>
                </a:lnTo>
                <a:lnTo>
                  <a:pt x="2047" y="1507"/>
                </a:lnTo>
                <a:lnTo>
                  <a:pt x="2020" y="1507"/>
                </a:lnTo>
                <a:lnTo>
                  <a:pt x="1980" y="1507"/>
                </a:lnTo>
                <a:lnTo>
                  <a:pt x="1954" y="1520"/>
                </a:lnTo>
                <a:lnTo>
                  <a:pt x="1914" y="1520"/>
                </a:lnTo>
                <a:lnTo>
                  <a:pt x="1874" y="1520"/>
                </a:lnTo>
                <a:lnTo>
                  <a:pt x="1821" y="1520"/>
                </a:lnTo>
                <a:lnTo>
                  <a:pt x="1781" y="1533"/>
                </a:lnTo>
                <a:lnTo>
                  <a:pt x="1728" y="1533"/>
                </a:lnTo>
                <a:lnTo>
                  <a:pt x="1675" y="1533"/>
                </a:lnTo>
                <a:lnTo>
                  <a:pt x="1635" y="1533"/>
                </a:lnTo>
                <a:lnTo>
                  <a:pt x="1595" y="1533"/>
                </a:lnTo>
                <a:lnTo>
                  <a:pt x="1555" y="1533"/>
                </a:lnTo>
                <a:lnTo>
                  <a:pt x="1515" y="1533"/>
                </a:lnTo>
                <a:lnTo>
                  <a:pt x="1489" y="1533"/>
                </a:lnTo>
                <a:lnTo>
                  <a:pt x="1449" y="1533"/>
                </a:lnTo>
                <a:lnTo>
                  <a:pt x="1422" y="1520"/>
                </a:lnTo>
                <a:lnTo>
                  <a:pt x="1396" y="1520"/>
                </a:lnTo>
                <a:lnTo>
                  <a:pt x="1369" y="1520"/>
                </a:lnTo>
                <a:lnTo>
                  <a:pt x="1356" y="1520"/>
                </a:lnTo>
                <a:lnTo>
                  <a:pt x="1329" y="1507"/>
                </a:lnTo>
                <a:lnTo>
                  <a:pt x="1316" y="1507"/>
                </a:lnTo>
                <a:lnTo>
                  <a:pt x="1303" y="1494"/>
                </a:lnTo>
                <a:lnTo>
                  <a:pt x="1289" y="1494"/>
                </a:lnTo>
                <a:lnTo>
                  <a:pt x="1263" y="1480"/>
                </a:lnTo>
                <a:lnTo>
                  <a:pt x="1249" y="1467"/>
                </a:lnTo>
                <a:lnTo>
                  <a:pt x="1223" y="1441"/>
                </a:lnTo>
                <a:lnTo>
                  <a:pt x="1196" y="1414"/>
                </a:lnTo>
                <a:lnTo>
                  <a:pt x="1170" y="1401"/>
                </a:lnTo>
                <a:lnTo>
                  <a:pt x="1143" y="1362"/>
                </a:lnTo>
                <a:lnTo>
                  <a:pt x="1117" y="1335"/>
                </a:lnTo>
                <a:lnTo>
                  <a:pt x="1090" y="1295"/>
                </a:lnTo>
                <a:lnTo>
                  <a:pt x="1050" y="1269"/>
                </a:lnTo>
                <a:lnTo>
                  <a:pt x="1024" y="1216"/>
                </a:lnTo>
                <a:lnTo>
                  <a:pt x="984" y="1177"/>
                </a:lnTo>
                <a:lnTo>
                  <a:pt x="944" y="1124"/>
                </a:lnTo>
                <a:lnTo>
                  <a:pt x="891" y="1071"/>
                </a:lnTo>
                <a:lnTo>
                  <a:pt x="851" y="1005"/>
                </a:lnTo>
                <a:lnTo>
                  <a:pt x="798" y="939"/>
                </a:lnTo>
                <a:lnTo>
                  <a:pt x="731" y="873"/>
                </a:lnTo>
                <a:lnTo>
                  <a:pt x="678" y="793"/>
                </a:lnTo>
                <a:lnTo>
                  <a:pt x="612" y="714"/>
                </a:lnTo>
                <a:lnTo>
                  <a:pt x="532" y="608"/>
                </a:lnTo>
                <a:lnTo>
                  <a:pt x="439" y="503"/>
                </a:lnTo>
                <a:lnTo>
                  <a:pt x="332" y="397"/>
                </a:lnTo>
                <a:lnTo>
                  <a:pt x="226" y="278"/>
                </a:lnTo>
                <a:lnTo>
                  <a:pt x="120" y="146"/>
                </a:lnTo>
                <a:lnTo>
                  <a:pt x="0" y="0"/>
                </a:lnTo>
                <a:lnTo>
                  <a:pt x="53" y="0"/>
                </a:lnTo>
                <a:lnTo>
                  <a:pt x="107" y="14"/>
                </a:lnTo>
                <a:lnTo>
                  <a:pt x="160" y="14"/>
                </a:lnTo>
                <a:lnTo>
                  <a:pt x="200" y="40"/>
                </a:lnTo>
                <a:lnTo>
                  <a:pt x="253" y="67"/>
                </a:lnTo>
                <a:lnTo>
                  <a:pt x="319" y="106"/>
                </a:lnTo>
                <a:lnTo>
                  <a:pt x="372" y="146"/>
                </a:lnTo>
                <a:lnTo>
                  <a:pt x="425" y="199"/>
                </a:lnTo>
                <a:lnTo>
                  <a:pt x="479" y="252"/>
                </a:lnTo>
                <a:lnTo>
                  <a:pt x="532" y="304"/>
                </a:lnTo>
                <a:lnTo>
                  <a:pt x="598" y="357"/>
                </a:lnTo>
                <a:lnTo>
                  <a:pt x="665" y="423"/>
                </a:lnTo>
                <a:lnTo>
                  <a:pt x="731" y="476"/>
                </a:lnTo>
                <a:lnTo>
                  <a:pt x="798" y="542"/>
                </a:lnTo>
                <a:lnTo>
                  <a:pt x="864" y="608"/>
                </a:lnTo>
                <a:lnTo>
                  <a:pt x="944" y="674"/>
                </a:lnTo>
                <a:lnTo>
                  <a:pt x="1010" y="740"/>
                </a:lnTo>
                <a:lnTo>
                  <a:pt x="1090" y="807"/>
                </a:lnTo>
                <a:lnTo>
                  <a:pt x="1156" y="859"/>
                </a:lnTo>
                <a:lnTo>
                  <a:pt x="1223" y="912"/>
                </a:lnTo>
                <a:lnTo>
                  <a:pt x="1303" y="965"/>
                </a:lnTo>
                <a:lnTo>
                  <a:pt x="1369" y="1005"/>
                </a:lnTo>
                <a:lnTo>
                  <a:pt x="1436" y="1044"/>
                </a:lnTo>
                <a:lnTo>
                  <a:pt x="1502" y="108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47" name="Freeform 11"/>
          <p:cNvSpPr/>
          <p:nvPr/>
        </p:nvSpPr>
        <p:spPr>
          <a:xfrm>
            <a:off x="4090988" y="1889125"/>
            <a:ext cx="1130300" cy="1819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1781" h="2867">
                <a:moveTo>
                  <a:pt x="0" y="2854"/>
                </a:moveTo>
                <a:lnTo>
                  <a:pt x="0" y="2841"/>
                </a:lnTo>
                <a:lnTo>
                  <a:pt x="0" y="2828"/>
                </a:lnTo>
                <a:lnTo>
                  <a:pt x="13" y="2814"/>
                </a:lnTo>
                <a:lnTo>
                  <a:pt x="27" y="2801"/>
                </a:lnTo>
                <a:lnTo>
                  <a:pt x="27" y="2788"/>
                </a:lnTo>
                <a:lnTo>
                  <a:pt x="53" y="2775"/>
                </a:lnTo>
                <a:lnTo>
                  <a:pt x="67" y="2761"/>
                </a:lnTo>
                <a:lnTo>
                  <a:pt x="93" y="2748"/>
                </a:lnTo>
                <a:lnTo>
                  <a:pt x="120" y="2722"/>
                </a:lnTo>
                <a:lnTo>
                  <a:pt x="146" y="2709"/>
                </a:lnTo>
                <a:lnTo>
                  <a:pt x="173" y="2695"/>
                </a:lnTo>
                <a:lnTo>
                  <a:pt x="213" y="2682"/>
                </a:lnTo>
                <a:lnTo>
                  <a:pt x="253" y="2656"/>
                </a:lnTo>
                <a:lnTo>
                  <a:pt x="279" y="2643"/>
                </a:lnTo>
                <a:lnTo>
                  <a:pt x="332" y="2616"/>
                </a:lnTo>
                <a:lnTo>
                  <a:pt x="412" y="2576"/>
                </a:lnTo>
                <a:lnTo>
                  <a:pt x="505" y="2524"/>
                </a:lnTo>
                <a:lnTo>
                  <a:pt x="585" y="2484"/>
                </a:lnTo>
                <a:lnTo>
                  <a:pt x="651" y="2431"/>
                </a:lnTo>
                <a:lnTo>
                  <a:pt x="718" y="2378"/>
                </a:lnTo>
                <a:lnTo>
                  <a:pt x="784" y="2325"/>
                </a:lnTo>
                <a:lnTo>
                  <a:pt x="851" y="2273"/>
                </a:lnTo>
                <a:lnTo>
                  <a:pt x="904" y="2206"/>
                </a:lnTo>
                <a:lnTo>
                  <a:pt x="957" y="2154"/>
                </a:lnTo>
                <a:lnTo>
                  <a:pt x="1010" y="2088"/>
                </a:lnTo>
                <a:lnTo>
                  <a:pt x="1050" y="2021"/>
                </a:lnTo>
                <a:lnTo>
                  <a:pt x="1090" y="1955"/>
                </a:lnTo>
                <a:lnTo>
                  <a:pt x="1130" y="1889"/>
                </a:lnTo>
                <a:lnTo>
                  <a:pt x="1170" y="1810"/>
                </a:lnTo>
                <a:lnTo>
                  <a:pt x="1196" y="1731"/>
                </a:lnTo>
                <a:lnTo>
                  <a:pt x="1223" y="1651"/>
                </a:lnTo>
                <a:lnTo>
                  <a:pt x="1249" y="1585"/>
                </a:lnTo>
                <a:lnTo>
                  <a:pt x="1263" y="1519"/>
                </a:lnTo>
                <a:lnTo>
                  <a:pt x="1276" y="1466"/>
                </a:lnTo>
                <a:lnTo>
                  <a:pt x="1289" y="1414"/>
                </a:lnTo>
                <a:lnTo>
                  <a:pt x="1302" y="1374"/>
                </a:lnTo>
                <a:lnTo>
                  <a:pt x="1302" y="1348"/>
                </a:lnTo>
                <a:lnTo>
                  <a:pt x="1302" y="1334"/>
                </a:lnTo>
                <a:lnTo>
                  <a:pt x="1302" y="1321"/>
                </a:lnTo>
                <a:lnTo>
                  <a:pt x="1289" y="1321"/>
                </a:lnTo>
                <a:lnTo>
                  <a:pt x="1276" y="1308"/>
                </a:lnTo>
                <a:lnTo>
                  <a:pt x="1263" y="1308"/>
                </a:lnTo>
                <a:lnTo>
                  <a:pt x="1236" y="1308"/>
                </a:lnTo>
                <a:lnTo>
                  <a:pt x="1223" y="1308"/>
                </a:lnTo>
                <a:lnTo>
                  <a:pt x="1196" y="1295"/>
                </a:lnTo>
                <a:lnTo>
                  <a:pt x="1156" y="1295"/>
                </a:lnTo>
                <a:lnTo>
                  <a:pt x="1130" y="1295"/>
                </a:lnTo>
                <a:lnTo>
                  <a:pt x="1103" y="1281"/>
                </a:lnTo>
                <a:lnTo>
                  <a:pt x="1077" y="1281"/>
                </a:lnTo>
                <a:lnTo>
                  <a:pt x="1050" y="1268"/>
                </a:lnTo>
                <a:lnTo>
                  <a:pt x="1037" y="1268"/>
                </a:lnTo>
                <a:lnTo>
                  <a:pt x="1023" y="1255"/>
                </a:lnTo>
                <a:lnTo>
                  <a:pt x="997" y="1242"/>
                </a:lnTo>
                <a:lnTo>
                  <a:pt x="997" y="1229"/>
                </a:lnTo>
                <a:lnTo>
                  <a:pt x="984" y="1229"/>
                </a:lnTo>
                <a:lnTo>
                  <a:pt x="984" y="1215"/>
                </a:lnTo>
                <a:lnTo>
                  <a:pt x="984" y="1202"/>
                </a:lnTo>
                <a:lnTo>
                  <a:pt x="984" y="1189"/>
                </a:lnTo>
                <a:lnTo>
                  <a:pt x="984" y="1176"/>
                </a:lnTo>
                <a:lnTo>
                  <a:pt x="997" y="1149"/>
                </a:lnTo>
                <a:lnTo>
                  <a:pt x="997" y="1123"/>
                </a:lnTo>
                <a:lnTo>
                  <a:pt x="997" y="1096"/>
                </a:lnTo>
                <a:lnTo>
                  <a:pt x="1010" y="1057"/>
                </a:lnTo>
                <a:lnTo>
                  <a:pt x="1023" y="1030"/>
                </a:lnTo>
                <a:lnTo>
                  <a:pt x="1037" y="991"/>
                </a:lnTo>
                <a:lnTo>
                  <a:pt x="1050" y="951"/>
                </a:lnTo>
                <a:lnTo>
                  <a:pt x="1063" y="898"/>
                </a:lnTo>
                <a:lnTo>
                  <a:pt x="1077" y="859"/>
                </a:lnTo>
                <a:lnTo>
                  <a:pt x="1103" y="806"/>
                </a:lnTo>
                <a:lnTo>
                  <a:pt x="1116" y="753"/>
                </a:lnTo>
                <a:lnTo>
                  <a:pt x="1143" y="700"/>
                </a:lnTo>
                <a:lnTo>
                  <a:pt x="1156" y="647"/>
                </a:lnTo>
                <a:lnTo>
                  <a:pt x="1170" y="608"/>
                </a:lnTo>
                <a:lnTo>
                  <a:pt x="1196" y="568"/>
                </a:lnTo>
                <a:lnTo>
                  <a:pt x="1209" y="528"/>
                </a:lnTo>
                <a:lnTo>
                  <a:pt x="1223" y="489"/>
                </a:lnTo>
                <a:lnTo>
                  <a:pt x="1236" y="449"/>
                </a:lnTo>
                <a:lnTo>
                  <a:pt x="1249" y="423"/>
                </a:lnTo>
                <a:lnTo>
                  <a:pt x="1249" y="396"/>
                </a:lnTo>
                <a:lnTo>
                  <a:pt x="1263" y="383"/>
                </a:lnTo>
                <a:lnTo>
                  <a:pt x="1263" y="356"/>
                </a:lnTo>
                <a:lnTo>
                  <a:pt x="1276" y="343"/>
                </a:lnTo>
                <a:lnTo>
                  <a:pt x="1276" y="330"/>
                </a:lnTo>
                <a:lnTo>
                  <a:pt x="1276" y="317"/>
                </a:lnTo>
                <a:lnTo>
                  <a:pt x="1276" y="304"/>
                </a:lnTo>
                <a:lnTo>
                  <a:pt x="1263" y="317"/>
                </a:lnTo>
                <a:lnTo>
                  <a:pt x="1249" y="317"/>
                </a:lnTo>
                <a:lnTo>
                  <a:pt x="1223" y="317"/>
                </a:lnTo>
                <a:lnTo>
                  <a:pt x="1209" y="317"/>
                </a:lnTo>
                <a:lnTo>
                  <a:pt x="1183" y="330"/>
                </a:lnTo>
                <a:lnTo>
                  <a:pt x="1156" y="330"/>
                </a:lnTo>
                <a:lnTo>
                  <a:pt x="1130" y="330"/>
                </a:lnTo>
                <a:lnTo>
                  <a:pt x="1090" y="343"/>
                </a:lnTo>
                <a:lnTo>
                  <a:pt x="1063" y="356"/>
                </a:lnTo>
                <a:lnTo>
                  <a:pt x="1023" y="356"/>
                </a:lnTo>
                <a:lnTo>
                  <a:pt x="970" y="370"/>
                </a:lnTo>
                <a:lnTo>
                  <a:pt x="930" y="383"/>
                </a:lnTo>
                <a:lnTo>
                  <a:pt x="877" y="396"/>
                </a:lnTo>
                <a:lnTo>
                  <a:pt x="824" y="409"/>
                </a:lnTo>
                <a:lnTo>
                  <a:pt x="771" y="409"/>
                </a:lnTo>
                <a:lnTo>
                  <a:pt x="718" y="423"/>
                </a:lnTo>
                <a:lnTo>
                  <a:pt x="665" y="436"/>
                </a:lnTo>
                <a:lnTo>
                  <a:pt x="625" y="449"/>
                </a:lnTo>
                <a:lnTo>
                  <a:pt x="585" y="449"/>
                </a:lnTo>
                <a:lnTo>
                  <a:pt x="545" y="462"/>
                </a:lnTo>
                <a:lnTo>
                  <a:pt x="505" y="475"/>
                </a:lnTo>
                <a:lnTo>
                  <a:pt x="479" y="475"/>
                </a:lnTo>
                <a:lnTo>
                  <a:pt x="439" y="475"/>
                </a:lnTo>
                <a:lnTo>
                  <a:pt x="412" y="489"/>
                </a:lnTo>
                <a:lnTo>
                  <a:pt x="385" y="489"/>
                </a:lnTo>
                <a:lnTo>
                  <a:pt x="359" y="502"/>
                </a:lnTo>
                <a:lnTo>
                  <a:pt x="346" y="502"/>
                </a:lnTo>
                <a:lnTo>
                  <a:pt x="332" y="502"/>
                </a:lnTo>
                <a:lnTo>
                  <a:pt x="319" y="502"/>
                </a:lnTo>
                <a:lnTo>
                  <a:pt x="306" y="502"/>
                </a:lnTo>
                <a:lnTo>
                  <a:pt x="279" y="502"/>
                </a:lnTo>
                <a:lnTo>
                  <a:pt x="266" y="502"/>
                </a:lnTo>
                <a:lnTo>
                  <a:pt x="239" y="489"/>
                </a:lnTo>
                <a:lnTo>
                  <a:pt x="226" y="475"/>
                </a:lnTo>
                <a:lnTo>
                  <a:pt x="199" y="462"/>
                </a:lnTo>
                <a:lnTo>
                  <a:pt x="186" y="449"/>
                </a:lnTo>
                <a:lnTo>
                  <a:pt x="160" y="423"/>
                </a:lnTo>
                <a:lnTo>
                  <a:pt x="146" y="396"/>
                </a:lnTo>
                <a:lnTo>
                  <a:pt x="120" y="370"/>
                </a:lnTo>
                <a:lnTo>
                  <a:pt x="106" y="356"/>
                </a:lnTo>
                <a:lnTo>
                  <a:pt x="106" y="330"/>
                </a:lnTo>
                <a:lnTo>
                  <a:pt x="93" y="317"/>
                </a:lnTo>
                <a:lnTo>
                  <a:pt x="106" y="304"/>
                </a:lnTo>
                <a:lnTo>
                  <a:pt x="106" y="290"/>
                </a:lnTo>
                <a:lnTo>
                  <a:pt x="120" y="290"/>
                </a:lnTo>
                <a:lnTo>
                  <a:pt x="133" y="277"/>
                </a:lnTo>
                <a:lnTo>
                  <a:pt x="146" y="277"/>
                </a:lnTo>
                <a:lnTo>
                  <a:pt x="160" y="277"/>
                </a:lnTo>
                <a:lnTo>
                  <a:pt x="173" y="277"/>
                </a:lnTo>
                <a:lnTo>
                  <a:pt x="199" y="277"/>
                </a:lnTo>
                <a:lnTo>
                  <a:pt x="213" y="277"/>
                </a:lnTo>
                <a:lnTo>
                  <a:pt x="239" y="264"/>
                </a:lnTo>
                <a:lnTo>
                  <a:pt x="266" y="264"/>
                </a:lnTo>
                <a:lnTo>
                  <a:pt x="292" y="264"/>
                </a:lnTo>
                <a:lnTo>
                  <a:pt x="319" y="251"/>
                </a:lnTo>
                <a:lnTo>
                  <a:pt x="346" y="251"/>
                </a:lnTo>
                <a:lnTo>
                  <a:pt x="385" y="238"/>
                </a:lnTo>
                <a:lnTo>
                  <a:pt x="425" y="238"/>
                </a:lnTo>
                <a:lnTo>
                  <a:pt x="465" y="224"/>
                </a:lnTo>
                <a:lnTo>
                  <a:pt x="505" y="224"/>
                </a:lnTo>
                <a:lnTo>
                  <a:pt x="545" y="211"/>
                </a:lnTo>
                <a:lnTo>
                  <a:pt x="598" y="211"/>
                </a:lnTo>
                <a:lnTo>
                  <a:pt x="691" y="198"/>
                </a:lnTo>
                <a:lnTo>
                  <a:pt x="771" y="185"/>
                </a:lnTo>
                <a:lnTo>
                  <a:pt x="851" y="171"/>
                </a:lnTo>
                <a:lnTo>
                  <a:pt x="917" y="158"/>
                </a:lnTo>
                <a:lnTo>
                  <a:pt x="984" y="145"/>
                </a:lnTo>
                <a:lnTo>
                  <a:pt x="1037" y="132"/>
                </a:lnTo>
                <a:lnTo>
                  <a:pt x="1090" y="119"/>
                </a:lnTo>
                <a:lnTo>
                  <a:pt x="1116" y="105"/>
                </a:lnTo>
                <a:lnTo>
                  <a:pt x="1156" y="105"/>
                </a:lnTo>
                <a:lnTo>
                  <a:pt x="1183" y="92"/>
                </a:lnTo>
                <a:lnTo>
                  <a:pt x="1209" y="79"/>
                </a:lnTo>
                <a:lnTo>
                  <a:pt x="1236" y="79"/>
                </a:lnTo>
                <a:lnTo>
                  <a:pt x="1263" y="66"/>
                </a:lnTo>
                <a:lnTo>
                  <a:pt x="1276" y="53"/>
                </a:lnTo>
                <a:lnTo>
                  <a:pt x="1289" y="39"/>
                </a:lnTo>
                <a:lnTo>
                  <a:pt x="1316" y="39"/>
                </a:lnTo>
                <a:lnTo>
                  <a:pt x="1329" y="13"/>
                </a:lnTo>
                <a:lnTo>
                  <a:pt x="1356" y="0"/>
                </a:lnTo>
                <a:lnTo>
                  <a:pt x="1382" y="0"/>
                </a:lnTo>
                <a:lnTo>
                  <a:pt x="1395" y="0"/>
                </a:lnTo>
                <a:lnTo>
                  <a:pt x="1409" y="0"/>
                </a:lnTo>
                <a:lnTo>
                  <a:pt x="1435" y="0"/>
                </a:lnTo>
                <a:lnTo>
                  <a:pt x="1449" y="0"/>
                </a:lnTo>
                <a:lnTo>
                  <a:pt x="1475" y="13"/>
                </a:lnTo>
                <a:lnTo>
                  <a:pt x="1502" y="26"/>
                </a:lnTo>
                <a:lnTo>
                  <a:pt x="1542" y="39"/>
                </a:lnTo>
                <a:lnTo>
                  <a:pt x="1568" y="53"/>
                </a:lnTo>
                <a:lnTo>
                  <a:pt x="1608" y="79"/>
                </a:lnTo>
                <a:lnTo>
                  <a:pt x="1648" y="92"/>
                </a:lnTo>
                <a:lnTo>
                  <a:pt x="1688" y="119"/>
                </a:lnTo>
                <a:lnTo>
                  <a:pt x="1714" y="132"/>
                </a:lnTo>
                <a:lnTo>
                  <a:pt x="1741" y="158"/>
                </a:lnTo>
                <a:lnTo>
                  <a:pt x="1754" y="171"/>
                </a:lnTo>
                <a:lnTo>
                  <a:pt x="1768" y="185"/>
                </a:lnTo>
                <a:lnTo>
                  <a:pt x="1781" y="198"/>
                </a:lnTo>
                <a:lnTo>
                  <a:pt x="1781" y="211"/>
                </a:lnTo>
                <a:lnTo>
                  <a:pt x="1781" y="224"/>
                </a:lnTo>
                <a:lnTo>
                  <a:pt x="1781" y="238"/>
                </a:lnTo>
                <a:lnTo>
                  <a:pt x="1768" y="251"/>
                </a:lnTo>
                <a:lnTo>
                  <a:pt x="1754" y="277"/>
                </a:lnTo>
                <a:lnTo>
                  <a:pt x="1741" y="277"/>
                </a:lnTo>
                <a:lnTo>
                  <a:pt x="1728" y="304"/>
                </a:lnTo>
                <a:lnTo>
                  <a:pt x="1714" y="317"/>
                </a:lnTo>
                <a:lnTo>
                  <a:pt x="1688" y="330"/>
                </a:lnTo>
                <a:lnTo>
                  <a:pt x="1675" y="343"/>
                </a:lnTo>
                <a:lnTo>
                  <a:pt x="1648" y="370"/>
                </a:lnTo>
                <a:lnTo>
                  <a:pt x="1608" y="409"/>
                </a:lnTo>
                <a:lnTo>
                  <a:pt x="1582" y="449"/>
                </a:lnTo>
                <a:lnTo>
                  <a:pt x="1542" y="502"/>
                </a:lnTo>
                <a:lnTo>
                  <a:pt x="1515" y="555"/>
                </a:lnTo>
                <a:lnTo>
                  <a:pt x="1475" y="621"/>
                </a:lnTo>
                <a:lnTo>
                  <a:pt x="1422" y="700"/>
                </a:lnTo>
                <a:lnTo>
                  <a:pt x="1382" y="766"/>
                </a:lnTo>
                <a:lnTo>
                  <a:pt x="1342" y="832"/>
                </a:lnTo>
                <a:lnTo>
                  <a:pt x="1316" y="885"/>
                </a:lnTo>
                <a:lnTo>
                  <a:pt x="1289" y="938"/>
                </a:lnTo>
                <a:lnTo>
                  <a:pt x="1276" y="978"/>
                </a:lnTo>
                <a:lnTo>
                  <a:pt x="1263" y="1004"/>
                </a:lnTo>
                <a:lnTo>
                  <a:pt x="1249" y="1030"/>
                </a:lnTo>
                <a:lnTo>
                  <a:pt x="1249" y="1044"/>
                </a:lnTo>
                <a:lnTo>
                  <a:pt x="1249" y="1057"/>
                </a:lnTo>
                <a:lnTo>
                  <a:pt x="1249" y="1070"/>
                </a:lnTo>
                <a:lnTo>
                  <a:pt x="1249" y="1083"/>
                </a:lnTo>
                <a:lnTo>
                  <a:pt x="1263" y="1083"/>
                </a:lnTo>
                <a:lnTo>
                  <a:pt x="1276" y="1083"/>
                </a:lnTo>
                <a:lnTo>
                  <a:pt x="1289" y="1083"/>
                </a:lnTo>
                <a:lnTo>
                  <a:pt x="1302" y="1083"/>
                </a:lnTo>
                <a:lnTo>
                  <a:pt x="1329" y="1083"/>
                </a:lnTo>
                <a:lnTo>
                  <a:pt x="1356" y="1083"/>
                </a:lnTo>
                <a:lnTo>
                  <a:pt x="1382" y="1083"/>
                </a:lnTo>
                <a:lnTo>
                  <a:pt x="1409" y="1083"/>
                </a:lnTo>
                <a:lnTo>
                  <a:pt x="1435" y="1083"/>
                </a:lnTo>
                <a:lnTo>
                  <a:pt x="1462" y="1083"/>
                </a:lnTo>
                <a:lnTo>
                  <a:pt x="1489" y="1096"/>
                </a:lnTo>
                <a:lnTo>
                  <a:pt x="1515" y="1096"/>
                </a:lnTo>
                <a:lnTo>
                  <a:pt x="1542" y="1110"/>
                </a:lnTo>
                <a:lnTo>
                  <a:pt x="1568" y="1123"/>
                </a:lnTo>
                <a:lnTo>
                  <a:pt x="1595" y="1149"/>
                </a:lnTo>
                <a:lnTo>
                  <a:pt x="1608" y="1163"/>
                </a:lnTo>
                <a:lnTo>
                  <a:pt x="1648" y="1202"/>
                </a:lnTo>
                <a:lnTo>
                  <a:pt x="1675" y="1242"/>
                </a:lnTo>
                <a:lnTo>
                  <a:pt x="1688" y="1281"/>
                </a:lnTo>
                <a:lnTo>
                  <a:pt x="1701" y="1308"/>
                </a:lnTo>
                <a:lnTo>
                  <a:pt x="1701" y="1334"/>
                </a:lnTo>
                <a:lnTo>
                  <a:pt x="1688" y="1348"/>
                </a:lnTo>
                <a:lnTo>
                  <a:pt x="1675" y="1361"/>
                </a:lnTo>
                <a:lnTo>
                  <a:pt x="1661" y="1374"/>
                </a:lnTo>
                <a:lnTo>
                  <a:pt x="1648" y="1387"/>
                </a:lnTo>
                <a:lnTo>
                  <a:pt x="1648" y="1400"/>
                </a:lnTo>
                <a:lnTo>
                  <a:pt x="1635" y="1400"/>
                </a:lnTo>
                <a:lnTo>
                  <a:pt x="1621" y="1414"/>
                </a:lnTo>
                <a:lnTo>
                  <a:pt x="1621" y="1427"/>
                </a:lnTo>
                <a:lnTo>
                  <a:pt x="1608" y="1453"/>
                </a:lnTo>
                <a:lnTo>
                  <a:pt x="1595" y="1480"/>
                </a:lnTo>
                <a:lnTo>
                  <a:pt x="1582" y="1493"/>
                </a:lnTo>
                <a:lnTo>
                  <a:pt x="1568" y="1519"/>
                </a:lnTo>
                <a:lnTo>
                  <a:pt x="1568" y="1559"/>
                </a:lnTo>
                <a:lnTo>
                  <a:pt x="1555" y="1585"/>
                </a:lnTo>
                <a:lnTo>
                  <a:pt x="1542" y="1625"/>
                </a:lnTo>
                <a:lnTo>
                  <a:pt x="1515" y="1665"/>
                </a:lnTo>
                <a:lnTo>
                  <a:pt x="1502" y="1704"/>
                </a:lnTo>
                <a:lnTo>
                  <a:pt x="1489" y="1744"/>
                </a:lnTo>
                <a:lnTo>
                  <a:pt x="1475" y="1797"/>
                </a:lnTo>
                <a:lnTo>
                  <a:pt x="1449" y="1889"/>
                </a:lnTo>
                <a:lnTo>
                  <a:pt x="1409" y="1982"/>
                </a:lnTo>
                <a:lnTo>
                  <a:pt x="1356" y="2061"/>
                </a:lnTo>
                <a:lnTo>
                  <a:pt x="1316" y="2154"/>
                </a:lnTo>
                <a:lnTo>
                  <a:pt x="1263" y="2220"/>
                </a:lnTo>
                <a:lnTo>
                  <a:pt x="1209" y="2299"/>
                </a:lnTo>
                <a:lnTo>
                  <a:pt x="1143" y="2365"/>
                </a:lnTo>
                <a:lnTo>
                  <a:pt x="1077" y="2431"/>
                </a:lnTo>
                <a:lnTo>
                  <a:pt x="1010" y="2484"/>
                </a:lnTo>
                <a:lnTo>
                  <a:pt x="944" y="2537"/>
                </a:lnTo>
                <a:lnTo>
                  <a:pt x="864" y="2590"/>
                </a:lnTo>
                <a:lnTo>
                  <a:pt x="784" y="2643"/>
                </a:lnTo>
                <a:lnTo>
                  <a:pt x="704" y="2682"/>
                </a:lnTo>
                <a:lnTo>
                  <a:pt x="611" y="2722"/>
                </a:lnTo>
                <a:lnTo>
                  <a:pt x="518" y="2761"/>
                </a:lnTo>
                <a:lnTo>
                  <a:pt x="425" y="2788"/>
                </a:lnTo>
                <a:lnTo>
                  <a:pt x="372" y="2814"/>
                </a:lnTo>
                <a:lnTo>
                  <a:pt x="332" y="2814"/>
                </a:lnTo>
                <a:lnTo>
                  <a:pt x="292" y="2828"/>
                </a:lnTo>
                <a:lnTo>
                  <a:pt x="253" y="2841"/>
                </a:lnTo>
                <a:lnTo>
                  <a:pt x="213" y="2854"/>
                </a:lnTo>
                <a:lnTo>
                  <a:pt x="186" y="2854"/>
                </a:lnTo>
                <a:lnTo>
                  <a:pt x="146" y="2867"/>
                </a:lnTo>
                <a:lnTo>
                  <a:pt x="120" y="2867"/>
                </a:lnTo>
                <a:lnTo>
                  <a:pt x="93" y="2867"/>
                </a:lnTo>
                <a:lnTo>
                  <a:pt x="80" y="2867"/>
                </a:lnTo>
                <a:lnTo>
                  <a:pt x="53" y="2867"/>
                </a:lnTo>
                <a:lnTo>
                  <a:pt x="40" y="2867"/>
                </a:lnTo>
                <a:lnTo>
                  <a:pt x="27" y="2867"/>
                </a:lnTo>
                <a:lnTo>
                  <a:pt x="13" y="2867"/>
                </a:lnTo>
                <a:lnTo>
                  <a:pt x="13" y="2854"/>
                </a:lnTo>
                <a:lnTo>
                  <a:pt x="0" y="285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434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8" y="4605338"/>
            <a:ext cx="8466137" cy="175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5362" name="组合 38"/>
          <p:cNvGrpSpPr/>
          <p:nvPr/>
        </p:nvGrpSpPr>
        <p:grpSpPr>
          <a:xfrm>
            <a:off x="3322638" y="1341438"/>
            <a:ext cx="2541587" cy="2538412"/>
            <a:chOff x="299400" y="609600"/>
            <a:chExt cx="2542863" cy="2539048"/>
          </a:xfrm>
        </p:grpSpPr>
        <p:cxnSp>
          <p:nvCxnSpPr>
            <p:cNvPr id="15363" name="直接连接符 4"/>
            <p:cNvCxnSpPr/>
            <p:nvPr/>
          </p:nvCxnSpPr>
          <p:spPr>
            <a:xfrm>
              <a:off x="321636" y="1876742"/>
              <a:ext cx="2520627" cy="1587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5364" name="直接连接符 5"/>
            <p:cNvCxnSpPr/>
            <p:nvPr/>
          </p:nvCxnSpPr>
          <p:spPr>
            <a:xfrm rot="5400000">
              <a:off x="288594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5365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5366" name="Freeform 6"/>
          <p:cNvSpPr/>
          <p:nvPr/>
        </p:nvSpPr>
        <p:spPr>
          <a:xfrm>
            <a:off x="3408363" y="1700213"/>
            <a:ext cx="919162" cy="8890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449" h="1400">
                <a:moveTo>
                  <a:pt x="399" y="1268"/>
                </a:moveTo>
                <a:lnTo>
                  <a:pt x="346" y="1281"/>
                </a:lnTo>
                <a:lnTo>
                  <a:pt x="306" y="1308"/>
                </a:lnTo>
                <a:lnTo>
                  <a:pt x="279" y="1321"/>
                </a:lnTo>
                <a:lnTo>
                  <a:pt x="239" y="1334"/>
                </a:lnTo>
                <a:lnTo>
                  <a:pt x="199" y="1361"/>
                </a:lnTo>
                <a:lnTo>
                  <a:pt x="173" y="1374"/>
                </a:lnTo>
                <a:lnTo>
                  <a:pt x="146" y="1374"/>
                </a:lnTo>
                <a:lnTo>
                  <a:pt x="120" y="1387"/>
                </a:lnTo>
                <a:lnTo>
                  <a:pt x="93" y="1400"/>
                </a:lnTo>
                <a:lnTo>
                  <a:pt x="80" y="1400"/>
                </a:lnTo>
                <a:lnTo>
                  <a:pt x="53" y="1400"/>
                </a:lnTo>
                <a:lnTo>
                  <a:pt x="40" y="1400"/>
                </a:lnTo>
                <a:lnTo>
                  <a:pt x="27" y="1400"/>
                </a:lnTo>
                <a:lnTo>
                  <a:pt x="13" y="1400"/>
                </a:lnTo>
                <a:lnTo>
                  <a:pt x="13" y="1387"/>
                </a:lnTo>
                <a:lnTo>
                  <a:pt x="0" y="1374"/>
                </a:lnTo>
                <a:lnTo>
                  <a:pt x="13" y="1361"/>
                </a:lnTo>
                <a:lnTo>
                  <a:pt x="13" y="1348"/>
                </a:lnTo>
                <a:lnTo>
                  <a:pt x="27" y="1321"/>
                </a:lnTo>
                <a:lnTo>
                  <a:pt x="53" y="1295"/>
                </a:lnTo>
                <a:lnTo>
                  <a:pt x="80" y="1268"/>
                </a:lnTo>
                <a:lnTo>
                  <a:pt x="120" y="1242"/>
                </a:lnTo>
                <a:lnTo>
                  <a:pt x="160" y="1215"/>
                </a:lnTo>
                <a:lnTo>
                  <a:pt x="253" y="1149"/>
                </a:lnTo>
                <a:lnTo>
                  <a:pt x="332" y="1083"/>
                </a:lnTo>
                <a:lnTo>
                  <a:pt x="425" y="1004"/>
                </a:lnTo>
                <a:lnTo>
                  <a:pt x="518" y="925"/>
                </a:lnTo>
                <a:lnTo>
                  <a:pt x="611" y="832"/>
                </a:lnTo>
                <a:lnTo>
                  <a:pt x="691" y="740"/>
                </a:lnTo>
                <a:lnTo>
                  <a:pt x="784" y="647"/>
                </a:lnTo>
                <a:lnTo>
                  <a:pt x="864" y="541"/>
                </a:lnTo>
                <a:lnTo>
                  <a:pt x="904" y="489"/>
                </a:lnTo>
                <a:lnTo>
                  <a:pt x="944" y="436"/>
                </a:lnTo>
                <a:lnTo>
                  <a:pt x="970" y="396"/>
                </a:lnTo>
                <a:lnTo>
                  <a:pt x="997" y="356"/>
                </a:lnTo>
                <a:lnTo>
                  <a:pt x="1023" y="317"/>
                </a:lnTo>
                <a:lnTo>
                  <a:pt x="1050" y="290"/>
                </a:lnTo>
                <a:lnTo>
                  <a:pt x="1063" y="264"/>
                </a:lnTo>
                <a:lnTo>
                  <a:pt x="1077" y="251"/>
                </a:lnTo>
                <a:lnTo>
                  <a:pt x="1090" y="211"/>
                </a:lnTo>
                <a:lnTo>
                  <a:pt x="1103" y="171"/>
                </a:lnTo>
                <a:lnTo>
                  <a:pt x="1103" y="119"/>
                </a:lnTo>
                <a:lnTo>
                  <a:pt x="1090" y="79"/>
                </a:lnTo>
                <a:lnTo>
                  <a:pt x="1090" y="66"/>
                </a:lnTo>
                <a:lnTo>
                  <a:pt x="1090" y="39"/>
                </a:lnTo>
                <a:lnTo>
                  <a:pt x="1090" y="26"/>
                </a:lnTo>
                <a:lnTo>
                  <a:pt x="1103" y="13"/>
                </a:lnTo>
                <a:lnTo>
                  <a:pt x="1116" y="0"/>
                </a:lnTo>
                <a:lnTo>
                  <a:pt x="1130" y="0"/>
                </a:lnTo>
                <a:lnTo>
                  <a:pt x="1156" y="0"/>
                </a:lnTo>
                <a:lnTo>
                  <a:pt x="1170" y="0"/>
                </a:lnTo>
                <a:lnTo>
                  <a:pt x="1196" y="0"/>
                </a:lnTo>
                <a:lnTo>
                  <a:pt x="1223" y="13"/>
                </a:lnTo>
                <a:lnTo>
                  <a:pt x="1249" y="13"/>
                </a:lnTo>
                <a:lnTo>
                  <a:pt x="1263" y="39"/>
                </a:lnTo>
                <a:lnTo>
                  <a:pt x="1289" y="53"/>
                </a:lnTo>
                <a:lnTo>
                  <a:pt x="1316" y="79"/>
                </a:lnTo>
                <a:lnTo>
                  <a:pt x="1342" y="92"/>
                </a:lnTo>
                <a:lnTo>
                  <a:pt x="1369" y="119"/>
                </a:lnTo>
                <a:lnTo>
                  <a:pt x="1382" y="145"/>
                </a:lnTo>
                <a:lnTo>
                  <a:pt x="1409" y="171"/>
                </a:lnTo>
                <a:lnTo>
                  <a:pt x="1422" y="198"/>
                </a:lnTo>
                <a:lnTo>
                  <a:pt x="1435" y="211"/>
                </a:lnTo>
                <a:lnTo>
                  <a:pt x="1435" y="224"/>
                </a:lnTo>
                <a:lnTo>
                  <a:pt x="1449" y="251"/>
                </a:lnTo>
                <a:lnTo>
                  <a:pt x="1449" y="264"/>
                </a:lnTo>
                <a:lnTo>
                  <a:pt x="1449" y="277"/>
                </a:lnTo>
                <a:lnTo>
                  <a:pt x="1435" y="277"/>
                </a:lnTo>
                <a:lnTo>
                  <a:pt x="1435" y="304"/>
                </a:lnTo>
                <a:lnTo>
                  <a:pt x="1422" y="317"/>
                </a:lnTo>
                <a:lnTo>
                  <a:pt x="1409" y="330"/>
                </a:lnTo>
                <a:lnTo>
                  <a:pt x="1395" y="356"/>
                </a:lnTo>
                <a:lnTo>
                  <a:pt x="1382" y="383"/>
                </a:lnTo>
                <a:lnTo>
                  <a:pt x="1356" y="409"/>
                </a:lnTo>
                <a:lnTo>
                  <a:pt x="1329" y="436"/>
                </a:lnTo>
                <a:lnTo>
                  <a:pt x="1316" y="462"/>
                </a:lnTo>
                <a:lnTo>
                  <a:pt x="1276" y="502"/>
                </a:lnTo>
                <a:lnTo>
                  <a:pt x="1249" y="528"/>
                </a:lnTo>
                <a:lnTo>
                  <a:pt x="1223" y="568"/>
                </a:lnTo>
                <a:lnTo>
                  <a:pt x="1183" y="608"/>
                </a:lnTo>
                <a:lnTo>
                  <a:pt x="1143" y="660"/>
                </a:lnTo>
                <a:lnTo>
                  <a:pt x="1103" y="700"/>
                </a:lnTo>
                <a:lnTo>
                  <a:pt x="1010" y="793"/>
                </a:lnTo>
                <a:lnTo>
                  <a:pt x="930" y="872"/>
                </a:lnTo>
                <a:lnTo>
                  <a:pt x="837" y="951"/>
                </a:lnTo>
                <a:lnTo>
                  <a:pt x="744" y="1030"/>
                </a:lnTo>
                <a:lnTo>
                  <a:pt x="665" y="1096"/>
                </a:lnTo>
                <a:lnTo>
                  <a:pt x="572" y="1163"/>
                </a:lnTo>
                <a:lnTo>
                  <a:pt x="478" y="1215"/>
                </a:lnTo>
                <a:lnTo>
                  <a:pt x="399" y="126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67" name="Freeform 7"/>
          <p:cNvSpPr/>
          <p:nvPr/>
        </p:nvSpPr>
        <p:spPr>
          <a:xfrm>
            <a:off x="3602038" y="1841500"/>
            <a:ext cx="549275" cy="1812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864" h="2855">
                <a:moveTo>
                  <a:pt x="425" y="2855"/>
                </a:moveTo>
                <a:lnTo>
                  <a:pt x="412" y="2855"/>
                </a:lnTo>
                <a:lnTo>
                  <a:pt x="398" y="2841"/>
                </a:lnTo>
                <a:lnTo>
                  <a:pt x="385" y="2828"/>
                </a:lnTo>
                <a:lnTo>
                  <a:pt x="372" y="2815"/>
                </a:lnTo>
                <a:lnTo>
                  <a:pt x="359" y="2802"/>
                </a:lnTo>
                <a:lnTo>
                  <a:pt x="359" y="2789"/>
                </a:lnTo>
                <a:lnTo>
                  <a:pt x="345" y="2762"/>
                </a:lnTo>
                <a:lnTo>
                  <a:pt x="345" y="2736"/>
                </a:lnTo>
                <a:lnTo>
                  <a:pt x="345" y="2709"/>
                </a:lnTo>
                <a:lnTo>
                  <a:pt x="332" y="2683"/>
                </a:lnTo>
                <a:lnTo>
                  <a:pt x="319" y="2656"/>
                </a:lnTo>
                <a:lnTo>
                  <a:pt x="305" y="2630"/>
                </a:lnTo>
                <a:lnTo>
                  <a:pt x="279" y="2604"/>
                </a:lnTo>
                <a:lnTo>
                  <a:pt x="252" y="2577"/>
                </a:lnTo>
                <a:lnTo>
                  <a:pt x="226" y="2551"/>
                </a:lnTo>
                <a:lnTo>
                  <a:pt x="186" y="2524"/>
                </a:lnTo>
                <a:lnTo>
                  <a:pt x="146" y="2498"/>
                </a:lnTo>
                <a:lnTo>
                  <a:pt x="119" y="2485"/>
                </a:lnTo>
                <a:lnTo>
                  <a:pt x="93" y="2458"/>
                </a:lnTo>
                <a:lnTo>
                  <a:pt x="66" y="2445"/>
                </a:lnTo>
                <a:lnTo>
                  <a:pt x="53" y="2419"/>
                </a:lnTo>
                <a:lnTo>
                  <a:pt x="40" y="2405"/>
                </a:lnTo>
                <a:lnTo>
                  <a:pt x="40" y="2379"/>
                </a:lnTo>
                <a:lnTo>
                  <a:pt x="40" y="2366"/>
                </a:lnTo>
                <a:lnTo>
                  <a:pt x="53" y="2352"/>
                </a:lnTo>
                <a:lnTo>
                  <a:pt x="53" y="2339"/>
                </a:lnTo>
                <a:lnTo>
                  <a:pt x="79" y="2339"/>
                </a:lnTo>
                <a:lnTo>
                  <a:pt x="93" y="2326"/>
                </a:lnTo>
                <a:lnTo>
                  <a:pt x="119" y="2326"/>
                </a:lnTo>
                <a:lnTo>
                  <a:pt x="146" y="2339"/>
                </a:lnTo>
                <a:lnTo>
                  <a:pt x="186" y="2339"/>
                </a:lnTo>
                <a:lnTo>
                  <a:pt x="226" y="2339"/>
                </a:lnTo>
                <a:lnTo>
                  <a:pt x="266" y="2352"/>
                </a:lnTo>
                <a:lnTo>
                  <a:pt x="305" y="2366"/>
                </a:lnTo>
                <a:lnTo>
                  <a:pt x="345" y="2366"/>
                </a:lnTo>
                <a:lnTo>
                  <a:pt x="372" y="2366"/>
                </a:lnTo>
                <a:lnTo>
                  <a:pt x="398" y="2366"/>
                </a:lnTo>
                <a:lnTo>
                  <a:pt x="425" y="2366"/>
                </a:lnTo>
                <a:lnTo>
                  <a:pt x="452" y="2366"/>
                </a:lnTo>
                <a:lnTo>
                  <a:pt x="465" y="2366"/>
                </a:lnTo>
                <a:lnTo>
                  <a:pt x="465" y="2352"/>
                </a:lnTo>
                <a:lnTo>
                  <a:pt x="478" y="2352"/>
                </a:lnTo>
                <a:lnTo>
                  <a:pt x="491" y="2339"/>
                </a:lnTo>
                <a:lnTo>
                  <a:pt x="491" y="2326"/>
                </a:lnTo>
                <a:lnTo>
                  <a:pt x="491" y="2313"/>
                </a:lnTo>
                <a:lnTo>
                  <a:pt x="505" y="2286"/>
                </a:lnTo>
                <a:lnTo>
                  <a:pt x="518" y="2273"/>
                </a:lnTo>
                <a:lnTo>
                  <a:pt x="518" y="2247"/>
                </a:lnTo>
                <a:lnTo>
                  <a:pt x="518" y="2220"/>
                </a:lnTo>
                <a:lnTo>
                  <a:pt x="531" y="2181"/>
                </a:lnTo>
                <a:lnTo>
                  <a:pt x="545" y="2154"/>
                </a:lnTo>
                <a:lnTo>
                  <a:pt x="545" y="2115"/>
                </a:lnTo>
                <a:lnTo>
                  <a:pt x="545" y="2075"/>
                </a:lnTo>
                <a:lnTo>
                  <a:pt x="558" y="2035"/>
                </a:lnTo>
                <a:lnTo>
                  <a:pt x="558" y="1996"/>
                </a:lnTo>
                <a:lnTo>
                  <a:pt x="571" y="1943"/>
                </a:lnTo>
                <a:lnTo>
                  <a:pt x="571" y="1850"/>
                </a:lnTo>
                <a:lnTo>
                  <a:pt x="584" y="1758"/>
                </a:lnTo>
                <a:lnTo>
                  <a:pt x="598" y="1665"/>
                </a:lnTo>
                <a:lnTo>
                  <a:pt x="598" y="1586"/>
                </a:lnTo>
                <a:lnTo>
                  <a:pt x="598" y="1507"/>
                </a:lnTo>
                <a:lnTo>
                  <a:pt x="598" y="1427"/>
                </a:lnTo>
                <a:lnTo>
                  <a:pt x="598" y="1361"/>
                </a:lnTo>
                <a:lnTo>
                  <a:pt x="584" y="1282"/>
                </a:lnTo>
                <a:lnTo>
                  <a:pt x="571" y="1163"/>
                </a:lnTo>
                <a:lnTo>
                  <a:pt x="545" y="1031"/>
                </a:lnTo>
                <a:lnTo>
                  <a:pt x="518" y="899"/>
                </a:lnTo>
                <a:lnTo>
                  <a:pt x="465" y="767"/>
                </a:lnTo>
                <a:lnTo>
                  <a:pt x="438" y="701"/>
                </a:lnTo>
                <a:lnTo>
                  <a:pt x="398" y="621"/>
                </a:lnTo>
                <a:lnTo>
                  <a:pt x="359" y="542"/>
                </a:lnTo>
                <a:lnTo>
                  <a:pt x="305" y="450"/>
                </a:lnTo>
                <a:lnTo>
                  <a:pt x="239" y="357"/>
                </a:lnTo>
                <a:lnTo>
                  <a:pt x="172" y="238"/>
                </a:lnTo>
                <a:lnTo>
                  <a:pt x="93" y="132"/>
                </a:lnTo>
                <a:lnTo>
                  <a:pt x="0" y="0"/>
                </a:lnTo>
                <a:lnTo>
                  <a:pt x="40" y="0"/>
                </a:lnTo>
                <a:lnTo>
                  <a:pt x="93" y="14"/>
                </a:lnTo>
                <a:lnTo>
                  <a:pt x="133" y="27"/>
                </a:lnTo>
                <a:lnTo>
                  <a:pt x="186" y="40"/>
                </a:lnTo>
                <a:lnTo>
                  <a:pt x="226" y="66"/>
                </a:lnTo>
                <a:lnTo>
                  <a:pt x="279" y="106"/>
                </a:lnTo>
                <a:lnTo>
                  <a:pt x="332" y="146"/>
                </a:lnTo>
                <a:lnTo>
                  <a:pt x="385" y="185"/>
                </a:lnTo>
                <a:lnTo>
                  <a:pt x="425" y="225"/>
                </a:lnTo>
                <a:lnTo>
                  <a:pt x="478" y="278"/>
                </a:lnTo>
                <a:lnTo>
                  <a:pt x="518" y="331"/>
                </a:lnTo>
                <a:lnTo>
                  <a:pt x="558" y="397"/>
                </a:lnTo>
                <a:lnTo>
                  <a:pt x="598" y="450"/>
                </a:lnTo>
                <a:lnTo>
                  <a:pt x="638" y="516"/>
                </a:lnTo>
                <a:lnTo>
                  <a:pt x="677" y="582"/>
                </a:lnTo>
                <a:lnTo>
                  <a:pt x="704" y="661"/>
                </a:lnTo>
                <a:lnTo>
                  <a:pt x="731" y="727"/>
                </a:lnTo>
                <a:lnTo>
                  <a:pt x="757" y="806"/>
                </a:lnTo>
                <a:lnTo>
                  <a:pt x="784" y="886"/>
                </a:lnTo>
                <a:lnTo>
                  <a:pt x="810" y="965"/>
                </a:lnTo>
                <a:lnTo>
                  <a:pt x="824" y="1044"/>
                </a:lnTo>
                <a:lnTo>
                  <a:pt x="837" y="1137"/>
                </a:lnTo>
                <a:lnTo>
                  <a:pt x="850" y="1216"/>
                </a:lnTo>
                <a:lnTo>
                  <a:pt x="850" y="1309"/>
                </a:lnTo>
                <a:lnTo>
                  <a:pt x="864" y="1401"/>
                </a:lnTo>
                <a:lnTo>
                  <a:pt x="864" y="1494"/>
                </a:lnTo>
                <a:lnTo>
                  <a:pt x="864" y="1573"/>
                </a:lnTo>
                <a:lnTo>
                  <a:pt x="864" y="1652"/>
                </a:lnTo>
                <a:lnTo>
                  <a:pt x="864" y="1731"/>
                </a:lnTo>
                <a:lnTo>
                  <a:pt x="864" y="1811"/>
                </a:lnTo>
                <a:lnTo>
                  <a:pt x="864" y="1890"/>
                </a:lnTo>
                <a:lnTo>
                  <a:pt x="850" y="1956"/>
                </a:lnTo>
                <a:lnTo>
                  <a:pt x="850" y="2035"/>
                </a:lnTo>
                <a:lnTo>
                  <a:pt x="837" y="2101"/>
                </a:lnTo>
                <a:lnTo>
                  <a:pt x="837" y="2167"/>
                </a:lnTo>
                <a:lnTo>
                  <a:pt x="824" y="2234"/>
                </a:lnTo>
                <a:lnTo>
                  <a:pt x="810" y="2286"/>
                </a:lnTo>
                <a:lnTo>
                  <a:pt x="797" y="2352"/>
                </a:lnTo>
                <a:lnTo>
                  <a:pt x="784" y="2405"/>
                </a:lnTo>
                <a:lnTo>
                  <a:pt x="771" y="2458"/>
                </a:lnTo>
                <a:lnTo>
                  <a:pt x="744" y="2511"/>
                </a:lnTo>
                <a:lnTo>
                  <a:pt x="731" y="2551"/>
                </a:lnTo>
                <a:lnTo>
                  <a:pt x="717" y="2590"/>
                </a:lnTo>
                <a:lnTo>
                  <a:pt x="691" y="2630"/>
                </a:lnTo>
                <a:lnTo>
                  <a:pt x="677" y="2670"/>
                </a:lnTo>
                <a:lnTo>
                  <a:pt x="651" y="2709"/>
                </a:lnTo>
                <a:lnTo>
                  <a:pt x="624" y="2736"/>
                </a:lnTo>
                <a:lnTo>
                  <a:pt x="598" y="2762"/>
                </a:lnTo>
                <a:lnTo>
                  <a:pt x="571" y="2789"/>
                </a:lnTo>
                <a:lnTo>
                  <a:pt x="545" y="2802"/>
                </a:lnTo>
                <a:lnTo>
                  <a:pt x="531" y="2828"/>
                </a:lnTo>
                <a:lnTo>
                  <a:pt x="505" y="2828"/>
                </a:lnTo>
                <a:lnTo>
                  <a:pt x="478" y="2841"/>
                </a:lnTo>
                <a:lnTo>
                  <a:pt x="465" y="2855"/>
                </a:lnTo>
                <a:lnTo>
                  <a:pt x="438" y="2855"/>
                </a:lnTo>
                <a:lnTo>
                  <a:pt x="425" y="285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68" name="Freeform 8"/>
          <p:cNvSpPr/>
          <p:nvPr/>
        </p:nvSpPr>
        <p:spPr>
          <a:xfrm>
            <a:off x="3424238" y="2405063"/>
            <a:ext cx="600075" cy="7540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l" t="t" r="r" b="b"/>
            <a:pathLst>
              <a:path w="943" h="1189">
                <a:moveTo>
                  <a:pt x="903" y="0"/>
                </a:moveTo>
                <a:lnTo>
                  <a:pt x="943" y="277"/>
                </a:lnTo>
                <a:lnTo>
                  <a:pt x="863" y="383"/>
                </a:lnTo>
                <a:lnTo>
                  <a:pt x="797" y="489"/>
                </a:lnTo>
                <a:lnTo>
                  <a:pt x="717" y="581"/>
                </a:lnTo>
                <a:lnTo>
                  <a:pt x="651" y="660"/>
                </a:lnTo>
                <a:lnTo>
                  <a:pt x="571" y="753"/>
                </a:lnTo>
                <a:lnTo>
                  <a:pt x="491" y="819"/>
                </a:lnTo>
                <a:lnTo>
                  <a:pt x="412" y="898"/>
                </a:lnTo>
                <a:lnTo>
                  <a:pt x="332" y="951"/>
                </a:lnTo>
                <a:lnTo>
                  <a:pt x="292" y="978"/>
                </a:lnTo>
                <a:lnTo>
                  <a:pt x="252" y="1017"/>
                </a:lnTo>
                <a:lnTo>
                  <a:pt x="226" y="1030"/>
                </a:lnTo>
                <a:lnTo>
                  <a:pt x="186" y="1057"/>
                </a:lnTo>
                <a:lnTo>
                  <a:pt x="159" y="1083"/>
                </a:lnTo>
                <a:lnTo>
                  <a:pt x="133" y="1096"/>
                </a:lnTo>
                <a:lnTo>
                  <a:pt x="106" y="1123"/>
                </a:lnTo>
                <a:lnTo>
                  <a:pt x="93" y="1136"/>
                </a:lnTo>
                <a:lnTo>
                  <a:pt x="66" y="1149"/>
                </a:lnTo>
                <a:lnTo>
                  <a:pt x="53" y="1163"/>
                </a:lnTo>
                <a:lnTo>
                  <a:pt x="40" y="1176"/>
                </a:lnTo>
                <a:lnTo>
                  <a:pt x="26" y="1176"/>
                </a:lnTo>
                <a:lnTo>
                  <a:pt x="13" y="1189"/>
                </a:lnTo>
                <a:lnTo>
                  <a:pt x="0" y="1189"/>
                </a:lnTo>
                <a:lnTo>
                  <a:pt x="13" y="1176"/>
                </a:lnTo>
                <a:lnTo>
                  <a:pt x="40" y="1163"/>
                </a:lnTo>
                <a:lnTo>
                  <a:pt x="66" y="1136"/>
                </a:lnTo>
                <a:lnTo>
                  <a:pt x="106" y="1096"/>
                </a:lnTo>
                <a:lnTo>
                  <a:pt x="146" y="1057"/>
                </a:lnTo>
                <a:lnTo>
                  <a:pt x="199" y="1004"/>
                </a:lnTo>
                <a:lnTo>
                  <a:pt x="279" y="938"/>
                </a:lnTo>
                <a:lnTo>
                  <a:pt x="305" y="911"/>
                </a:lnTo>
                <a:lnTo>
                  <a:pt x="345" y="872"/>
                </a:lnTo>
                <a:lnTo>
                  <a:pt x="372" y="832"/>
                </a:lnTo>
                <a:lnTo>
                  <a:pt x="412" y="793"/>
                </a:lnTo>
                <a:lnTo>
                  <a:pt x="451" y="740"/>
                </a:lnTo>
                <a:lnTo>
                  <a:pt x="491" y="687"/>
                </a:lnTo>
                <a:lnTo>
                  <a:pt x="531" y="634"/>
                </a:lnTo>
                <a:lnTo>
                  <a:pt x="571" y="581"/>
                </a:lnTo>
                <a:lnTo>
                  <a:pt x="611" y="528"/>
                </a:lnTo>
                <a:lnTo>
                  <a:pt x="651" y="462"/>
                </a:lnTo>
                <a:lnTo>
                  <a:pt x="691" y="396"/>
                </a:lnTo>
                <a:lnTo>
                  <a:pt x="731" y="317"/>
                </a:lnTo>
                <a:lnTo>
                  <a:pt x="770" y="251"/>
                </a:lnTo>
                <a:lnTo>
                  <a:pt x="824" y="171"/>
                </a:lnTo>
                <a:lnTo>
                  <a:pt x="863" y="92"/>
                </a:lnTo>
                <a:lnTo>
                  <a:pt x="903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69" name="Freeform 9"/>
          <p:cNvSpPr/>
          <p:nvPr/>
        </p:nvSpPr>
        <p:spPr>
          <a:xfrm>
            <a:off x="4411663" y="1976438"/>
            <a:ext cx="1063625" cy="2936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674" h="462">
                <a:moveTo>
                  <a:pt x="212" y="462"/>
                </a:moveTo>
                <a:lnTo>
                  <a:pt x="172" y="462"/>
                </a:lnTo>
                <a:lnTo>
                  <a:pt x="146" y="449"/>
                </a:lnTo>
                <a:lnTo>
                  <a:pt x="106" y="436"/>
                </a:lnTo>
                <a:lnTo>
                  <a:pt x="66" y="423"/>
                </a:lnTo>
                <a:lnTo>
                  <a:pt x="39" y="396"/>
                </a:lnTo>
                <a:lnTo>
                  <a:pt x="13" y="357"/>
                </a:lnTo>
                <a:lnTo>
                  <a:pt x="0" y="330"/>
                </a:lnTo>
                <a:lnTo>
                  <a:pt x="0" y="290"/>
                </a:lnTo>
                <a:lnTo>
                  <a:pt x="159" y="251"/>
                </a:lnTo>
                <a:lnTo>
                  <a:pt x="318" y="224"/>
                </a:lnTo>
                <a:lnTo>
                  <a:pt x="465" y="198"/>
                </a:lnTo>
                <a:lnTo>
                  <a:pt x="598" y="172"/>
                </a:lnTo>
                <a:lnTo>
                  <a:pt x="730" y="145"/>
                </a:lnTo>
                <a:lnTo>
                  <a:pt x="850" y="119"/>
                </a:lnTo>
                <a:lnTo>
                  <a:pt x="956" y="92"/>
                </a:lnTo>
                <a:lnTo>
                  <a:pt x="1049" y="66"/>
                </a:lnTo>
                <a:lnTo>
                  <a:pt x="1142" y="53"/>
                </a:lnTo>
                <a:lnTo>
                  <a:pt x="1222" y="39"/>
                </a:lnTo>
                <a:lnTo>
                  <a:pt x="1302" y="26"/>
                </a:lnTo>
                <a:lnTo>
                  <a:pt x="1368" y="13"/>
                </a:lnTo>
                <a:lnTo>
                  <a:pt x="1422" y="13"/>
                </a:lnTo>
                <a:lnTo>
                  <a:pt x="1475" y="0"/>
                </a:lnTo>
                <a:lnTo>
                  <a:pt x="1515" y="13"/>
                </a:lnTo>
                <a:lnTo>
                  <a:pt x="1554" y="13"/>
                </a:lnTo>
                <a:lnTo>
                  <a:pt x="1581" y="13"/>
                </a:lnTo>
                <a:lnTo>
                  <a:pt x="1608" y="26"/>
                </a:lnTo>
                <a:lnTo>
                  <a:pt x="1621" y="39"/>
                </a:lnTo>
                <a:lnTo>
                  <a:pt x="1634" y="53"/>
                </a:lnTo>
                <a:lnTo>
                  <a:pt x="1661" y="66"/>
                </a:lnTo>
                <a:lnTo>
                  <a:pt x="1661" y="79"/>
                </a:lnTo>
                <a:lnTo>
                  <a:pt x="1674" y="92"/>
                </a:lnTo>
                <a:lnTo>
                  <a:pt x="1674" y="105"/>
                </a:lnTo>
                <a:lnTo>
                  <a:pt x="1674" y="119"/>
                </a:lnTo>
                <a:lnTo>
                  <a:pt x="1661" y="145"/>
                </a:lnTo>
                <a:lnTo>
                  <a:pt x="1647" y="158"/>
                </a:lnTo>
                <a:lnTo>
                  <a:pt x="1621" y="172"/>
                </a:lnTo>
                <a:lnTo>
                  <a:pt x="1594" y="198"/>
                </a:lnTo>
                <a:lnTo>
                  <a:pt x="1554" y="211"/>
                </a:lnTo>
                <a:lnTo>
                  <a:pt x="1515" y="224"/>
                </a:lnTo>
                <a:lnTo>
                  <a:pt x="1475" y="238"/>
                </a:lnTo>
                <a:lnTo>
                  <a:pt x="1422" y="264"/>
                </a:lnTo>
                <a:lnTo>
                  <a:pt x="1382" y="277"/>
                </a:lnTo>
                <a:lnTo>
                  <a:pt x="1342" y="277"/>
                </a:lnTo>
                <a:lnTo>
                  <a:pt x="1302" y="290"/>
                </a:lnTo>
                <a:lnTo>
                  <a:pt x="1275" y="304"/>
                </a:lnTo>
                <a:lnTo>
                  <a:pt x="1249" y="304"/>
                </a:lnTo>
                <a:lnTo>
                  <a:pt x="1222" y="304"/>
                </a:lnTo>
                <a:lnTo>
                  <a:pt x="1209" y="304"/>
                </a:lnTo>
                <a:lnTo>
                  <a:pt x="1169" y="317"/>
                </a:lnTo>
                <a:lnTo>
                  <a:pt x="1142" y="317"/>
                </a:lnTo>
                <a:lnTo>
                  <a:pt x="1089" y="330"/>
                </a:lnTo>
                <a:lnTo>
                  <a:pt x="1049" y="330"/>
                </a:lnTo>
                <a:lnTo>
                  <a:pt x="1023" y="343"/>
                </a:lnTo>
                <a:lnTo>
                  <a:pt x="983" y="343"/>
                </a:lnTo>
                <a:lnTo>
                  <a:pt x="943" y="357"/>
                </a:lnTo>
                <a:lnTo>
                  <a:pt x="890" y="370"/>
                </a:lnTo>
                <a:lnTo>
                  <a:pt x="823" y="370"/>
                </a:lnTo>
                <a:lnTo>
                  <a:pt x="770" y="383"/>
                </a:lnTo>
                <a:lnTo>
                  <a:pt x="691" y="396"/>
                </a:lnTo>
                <a:lnTo>
                  <a:pt x="611" y="409"/>
                </a:lnTo>
                <a:lnTo>
                  <a:pt x="531" y="423"/>
                </a:lnTo>
                <a:lnTo>
                  <a:pt x="465" y="436"/>
                </a:lnTo>
                <a:lnTo>
                  <a:pt x="398" y="436"/>
                </a:lnTo>
                <a:lnTo>
                  <a:pt x="345" y="449"/>
                </a:lnTo>
                <a:lnTo>
                  <a:pt x="292" y="462"/>
                </a:lnTo>
                <a:lnTo>
                  <a:pt x="252" y="462"/>
                </a:lnTo>
                <a:lnTo>
                  <a:pt x="225" y="462"/>
                </a:lnTo>
                <a:lnTo>
                  <a:pt x="212" y="46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0" name="Freeform 10"/>
          <p:cNvSpPr/>
          <p:nvPr/>
        </p:nvSpPr>
        <p:spPr>
          <a:xfrm>
            <a:off x="4546600" y="1741488"/>
            <a:ext cx="246063" cy="7889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86" h="1242">
                <a:moveTo>
                  <a:pt x="27" y="132"/>
                </a:moveTo>
                <a:lnTo>
                  <a:pt x="13" y="119"/>
                </a:lnTo>
                <a:lnTo>
                  <a:pt x="0" y="105"/>
                </a:lnTo>
                <a:lnTo>
                  <a:pt x="0" y="92"/>
                </a:lnTo>
                <a:lnTo>
                  <a:pt x="0" y="79"/>
                </a:lnTo>
                <a:lnTo>
                  <a:pt x="0" y="53"/>
                </a:lnTo>
                <a:lnTo>
                  <a:pt x="13" y="26"/>
                </a:lnTo>
                <a:lnTo>
                  <a:pt x="27" y="26"/>
                </a:lnTo>
                <a:lnTo>
                  <a:pt x="53" y="13"/>
                </a:lnTo>
                <a:lnTo>
                  <a:pt x="67" y="0"/>
                </a:lnTo>
                <a:lnTo>
                  <a:pt x="93" y="0"/>
                </a:lnTo>
                <a:lnTo>
                  <a:pt x="120" y="0"/>
                </a:lnTo>
                <a:lnTo>
                  <a:pt x="146" y="0"/>
                </a:lnTo>
                <a:lnTo>
                  <a:pt x="173" y="13"/>
                </a:lnTo>
                <a:lnTo>
                  <a:pt x="199" y="26"/>
                </a:lnTo>
                <a:lnTo>
                  <a:pt x="239" y="39"/>
                </a:lnTo>
                <a:lnTo>
                  <a:pt x="279" y="53"/>
                </a:lnTo>
                <a:lnTo>
                  <a:pt x="306" y="66"/>
                </a:lnTo>
                <a:lnTo>
                  <a:pt x="332" y="79"/>
                </a:lnTo>
                <a:lnTo>
                  <a:pt x="346" y="92"/>
                </a:lnTo>
                <a:lnTo>
                  <a:pt x="372" y="105"/>
                </a:lnTo>
                <a:lnTo>
                  <a:pt x="372" y="119"/>
                </a:lnTo>
                <a:lnTo>
                  <a:pt x="386" y="132"/>
                </a:lnTo>
                <a:lnTo>
                  <a:pt x="386" y="145"/>
                </a:lnTo>
                <a:lnTo>
                  <a:pt x="386" y="158"/>
                </a:lnTo>
                <a:lnTo>
                  <a:pt x="386" y="172"/>
                </a:lnTo>
                <a:lnTo>
                  <a:pt x="386" y="198"/>
                </a:lnTo>
                <a:lnTo>
                  <a:pt x="386" y="211"/>
                </a:lnTo>
                <a:lnTo>
                  <a:pt x="386" y="224"/>
                </a:lnTo>
                <a:lnTo>
                  <a:pt x="386" y="251"/>
                </a:lnTo>
                <a:lnTo>
                  <a:pt x="386" y="277"/>
                </a:lnTo>
                <a:lnTo>
                  <a:pt x="386" y="304"/>
                </a:lnTo>
                <a:lnTo>
                  <a:pt x="386" y="330"/>
                </a:lnTo>
                <a:lnTo>
                  <a:pt x="386" y="370"/>
                </a:lnTo>
                <a:lnTo>
                  <a:pt x="372" y="396"/>
                </a:lnTo>
                <a:lnTo>
                  <a:pt x="372" y="436"/>
                </a:lnTo>
                <a:lnTo>
                  <a:pt x="372" y="475"/>
                </a:lnTo>
                <a:lnTo>
                  <a:pt x="372" y="515"/>
                </a:lnTo>
                <a:lnTo>
                  <a:pt x="372" y="555"/>
                </a:lnTo>
                <a:lnTo>
                  <a:pt x="359" y="740"/>
                </a:lnTo>
                <a:lnTo>
                  <a:pt x="359" y="912"/>
                </a:lnTo>
                <a:lnTo>
                  <a:pt x="359" y="1083"/>
                </a:lnTo>
                <a:lnTo>
                  <a:pt x="359" y="1242"/>
                </a:lnTo>
                <a:lnTo>
                  <a:pt x="133" y="1242"/>
                </a:lnTo>
                <a:lnTo>
                  <a:pt x="133" y="1163"/>
                </a:lnTo>
                <a:lnTo>
                  <a:pt x="133" y="1097"/>
                </a:lnTo>
                <a:lnTo>
                  <a:pt x="133" y="1017"/>
                </a:lnTo>
                <a:lnTo>
                  <a:pt x="133" y="951"/>
                </a:lnTo>
                <a:lnTo>
                  <a:pt x="133" y="885"/>
                </a:lnTo>
                <a:lnTo>
                  <a:pt x="120" y="819"/>
                </a:lnTo>
                <a:lnTo>
                  <a:pt x="120" y="766"/>
                </a:lnTo>
                <a:lnTo>
                  <a:pt x="120" y="713"/>
                </a:lnTo>
                <a:lnTo>
                  <a:pt x="120" y="660"/>
                </a:lnTo>
                <a:lnTo>
                  <a:pt x="120" y="608"/>
                </a:lnTo>
                <a:lnTo>
                  <a:pt x="106" y="568"/>
                </a:lnTo>
                <a:lnTo>
                  <a:pt x="106" y="528"/>
                </a:lnTo>
                <a:lnTo>
                  <a:pt x="106" y="489"/>
                </a:lnTo>
                <a:lnTo>
                  <a:pt x="106" y="462"/>
                </a:lnTo>
                <a:lnTo>
                  <a:pt x="106" y="423"/>
                </a:lnTo>
                <a:lnTo>
                  <a:pt x="93" y="396"/>
                </a:lnTo>
                <a:lnTo>
                  <a:pt x="93" y="357"/>
                </a:lnTo>
                <a:lnTo>
                  <a:pt x="80" y="304"/>
                </a:lnTo>
                <a:lnTo>
                  <a:pt x="80" y="264"/>
                </a:lnTo>
                <a:lnTo>
                  <a:pt x="67" y="238"/>
                </a:lnTo>
                <a:lnTo>
                  <a:pt x="53" y="198"/>
                </a:lnTo>
                <a:lnTo>
                  <a:pt x="53" y="172"/>
                </a:lnTo>
                <a:lnTo>
                  <a:pt x="40" y="158"/>
                </a:lnTo>
                <a:lnTo>
                  <a:pt x="27" y="13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1" name="Freeform 11"/>
          <p:cNvSpPr/>
          <p:nvPr/>
        </p:nvSpPr>
        <p:spPr>
          <a:xfrm>
            <a:off x="5002213" y="1539875"/>
            <a:ext cx="254000" cy="9493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98" h="1493">
                <a:moveTo>
                  <a:pt x="385" y="304"/>
                </a:moveTo>
                <a:lnTo>
                  <a:pt x="372" y="343"/>
                </a:lnTo>
                <a:lnTo>
                  <a:pt x="359" y="383"/>
                </a:lnTo>
                <a:lnTo>
                  <a:pt x="345" y="449"/>
                </a:lnTo>
                <a:lnTo>
                  <a:pt x="345" y="502"/>
                </a:lnTo>
                <a:lnTo>
                  <a:pt x="345" y="528"/>
                </a:lnTo>
                <a:lnTo>
                  <a:pt x="332" y="555"/>
                </a:lnTo>
                <a:lnTo>
                  <a:pt x="332" y="581"/>
                </a:lnTo>
                <a:lnTo>
                  <a:pt x="332" y="621"/>
                </a:lnTo>
                <a:lnTo>
                  <a:pt x="332" y="660"/>
                </a:lnTo>
                <a:lnTo>
                  <a:pt x="332" y="713"/>
                </a:lnTo>
                <a:lnTo>
                  <a:pt x="319" y="766"/>
                </a:lnTo>
                <a:lnTo>
                  <a:pt x="319" y="819"/>
                </a:lnTo>
                <a:lnTo>
                  <a:pt x="319" y="885"/>
                </a:lnTo>
                <a:lnTo>
                  <a:pt x="305" y="951"/>
                </a:lnTo>
                <a:lnTo>
                  <a:pt x="305" y="1030"/>
                </a:lnTo>
                <a:lnTo>
                  <a:pt x="305" y="1110"/>
                </a:lnTo>
                <a:lnTo>
                  <a:pt x="292" y="1189"/>
                </a:lnTo>
                <a:lnTo>
                  <a:pt x="292" y="1281"/>
                </a:lnTo>
                <a:lnTo>
                  <a:pt x="279" y="1387"/>
                </a:lnTo>
                <a:lnTo>
                  <a:pt x="279" y="1493"/>
                </a:lnTo>
                <a:lnTo>
                  <a:pt x="26" y="1493"/>
                </a:lnTo>
                <a:lnTo>
                  <a:pt x="40" y="1414"/>
                </a:lnTo>
                <a:lnTo>
                  <a:pt x="40" y="1334"/>
                </a:lnTo>
                <a:lnTo>
                  <a:pt x="53" y="1255"/>
                </a:lnTo>
                <a:lnTo>
                  <a:pt x="53" y="1189"/>
                </a:lnTo>
                <a:lnTo>
                  <a:pt x="53" y="1123"/>
                </a:lnTo>
                <a:lnTo>
                  <a:pt x="66" y="1057"/>
                </a:lnTo>
                <a:lnTo>
                  <a:pt x="66" y="991"/>
                </a:lnTo>
                <a:lnTo>
                  <a:pt x="66" y="925"/>
                </a:lnTo>
                <a:lnTo>
                  <a:pt x="66" y="872"/>
                </a:lnTo>
                <a:lnTo>
                  <a:pt x="66" y="806"/>
                </a:lnTo>
                <a:lnTo>
                  <a:pt x="66" y="753"/>
                </a:lnTo>
                <a:lnTo>
                  <a:pt x="80" y="700"/>
                </a:lnTo>
                <a:lnTo>
                  <a:pt x="80" y="660"/>
                </a:lnTo>
                <a:lnTo>
                  <a:pt x="80" y="607"/>
                </a:lnTo>
                <a:lnTo>
                  <a:pt x="80" y="568"/>
                </a:lnTo>
                <a:lnTo>
                  <a:pt x="80" y="528"/>
                </a:lnTo>
                <a:lnTo>
                  <a:pt x="80" y="449"/>
                </a:lnTo>
                <a:lnTo>
                  <a:pt x="80" y="383"/>
                </a:lnTo>
                <a:lnTo>
                  <a:pt x="66" y="317"/>
                </a:lnTo>
                <a:lnTo>
                  <a:pt x="66" y="264"/>
                </a:lnTo>
                <a:lnTo>
                  <a:pt x="53" y="224"/>
                </a:lnTo>
                <a:lnTo>
                  <a:pt x="53" y="185"/>
                </a:lnTo>
                <a:lnTo>
                  <a:pt x="40" y="145"/>
                </a:lnTo>
                <a:lnTo>
                  <a:pt x="26" y="132"/>
                </a:lnTo>
                <a:lnTo>
                  <a:pt x="13" y="105"/>
                </a:lnTo>
                <a:lnTo>
                  <a:pt x="0" y="92"/>
                </a:lnTo>
                <a:lnTo>
                  <a:pt x="0" y="66"/>
                </a:lnTo>
                <a:lnTo>
                  <a:pt x="0" y="52"/>
                </a:lnTo>
                <a:lnTo>
                  <a:pt x="0" y="39"/>
                </a:lnTo>
                <a:lnTo>
                  <a:pt x="13" y="26"/>
                </a:lnTo>
                <a:lnTo>
                  <a:pt x="13" y="13"/>
                </a:lnTo>
                <a:lnTo>
                  <a:pt x="26" y="13"/>
                </a:lnTo>
                <a:lnTo>
                  <a:pt x="40" y="0"/>
                </a:lnTo>
                <a:lnTo>
                  <a:pt x="66" y="0"/>
                </a:lnTo>
                <a:lnTo>
                  <a:pt x="80" y="0"/>
                </a:lnTo>
                <a:lnTo>
                  <a:pt x="106" y="0"/>
                </a:lnTo>
                <a:lnTo>
                  <a:pt x="133" y="0"/>
                </a:lnTo>
                <a:lnTo>
                  <a:pt x="173" y="13"/>
                </a:lnTo>
                <a:lnTo>
                  <a:pt x="212" y="26"/>
                </a:lnTo>
                <a:lnTo>
                  <a:pt x="239" y="39"/>
                </a:lnTo>
                <a:lnTo>
                  <a:pt x="279" y="66"/>
                </a:lnTo>
                <a:lnTo>
                  <a:pt x="319" y="79"/>
                </a:lnTo>
                <a:lnTo>
                  <a:pt x="345" y="105"/>
                </a:lnTo>
                <a:lnTo>
                  <a:pt x="359" y="119"/>
                </a:lnTo>
                <a:lnTo>
                  <a:pt x="385" y="132"/>
                </a:lnTo>
                <a:lnTo>
                  <a:pt x="398" y="158"/>
                </a:lnTo>
                <a:lnTo>
                  <a:pt x="398" y="171"/>
                </a:lnTo>
                <a:lnTo>
                  <a:pt x="398" y="185"/>
                </a:lnTo>
                <a:lnTo>
                  <a:pt x="398" y="211"/>
                </a:lnTo>
                <a:lnTo>
                  <a:pt x="398" y="251"/>
                </a:lnTo>
                <a:lnTo>
                  <a:pt x="385" y="277"/>
                </a:lnTo>
                <a:lnTo>
                  <a:pt x="385" y="30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2" name="Freeform 12"/>
          <p:cNvSpPr/>
          <p:nvPr/>
        </p:nvSpPr>
        <p:spPr>
          <a:xfrm>
            <a:off x="4116388" y="2336800"/>
            <a:ext cx="1638300" cy="3190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579" h="502">
                <a:moveTo>
                  <a:pt x="1223" y="357"/>
                </a:moveTo>
                <a:lnTo>
                  <a:pt x="1050" y="383"/>
                </a:lnTo>
                <a:lnTo>
                  <a:pt x="877" y="396"/>
                </a:lnTo>
                <a:lnTo>
                  <a:pt x="718" y="436"/>
                </a:lnTo>
                <a:lnTo>
                  <a:pt x="572" y="462"/>
                </a:lnTo>
                <a:lnTo>
                  <a:pt x="505" y="476"/>
                </a:lnTo>
                <a:lnTo>
                  <a:pt x="439" y="489"/>
                </a:lnTo>
                <a:lnTo>
                  <a:pt x="386" y="502"/>
                </a:lnTo>
                <a:lnTo>
                  <a:pt x="333" y="502"/>
                </a:lnTo>
                <a:lnTo>
                  <a:pt x="293" y="502"/>
                </a:lnTo>
                <a:lnTo>
                  <a:pt x="253" y="502"/>
                </a:lnTo>
                <a:lnTo>
                  <a:pt x="213" y="502"/>
                </a:lnTo>
                <a:lnTo>
                  <a:pt x="186" y="502"/>
                </a:lnTo>
                <a:lnTo>
                  <a:pt x="173" y="502"/>
                </a:lnTo>
                <a:lnTo>
                  <a:pt x="147" y="489"/>
                </a:lnTo>
                <a:lnTo>
                  <a:pt x="120" y="476"/>
                </a:lnTo>
                <a:lnTo>
                  <a:pt x="93" y="449"/>
                </a:lnTo>
                <a:lnTo>
                  <a:pt x="67" y="436"/>
                </a:lnTo>
                <a:lnTo>
                  <a:pt x="54" y="396"/>
                </a:lnTo>
                <a:lnTo>
                  <a:pt x="27" y="370"/>
                </a:lnTo>
                <a:lnTo>
                  <a:pt x="0" y="330"/>
                </a:lnTo>
                <a:lnTo>
                  <a:pt x="27" y="330"/>
                </a:lnTo>
                <a:lnTo>
                  <a:pt x="67" y="317"/>
                </a:lnTo>
                <a:lnTo>
                  <a:pt x="107" y="317"/>
                </a:lnTo>
                <a:lnTo>
                  <a:pt x="133" y="304"/>
                </a:lnTo>
                <a:lnTo>
                  <a:pt x="186" y="304"/>
                </a:lnTo>
                <a:lnTo>
                  <a:pt x="226" y="291"/>
                </a:lnTo>
                <a:lnTo>
                  <a:pt x="266" y="277"/>
                </a:lnTo>
                <a:lnTo>
                  <a:pt x="319" y="277"/>
                </a:lnTo>
                <a:lnTo>
                  <a:pt x="372" y="264"/>
                </a:lnTo>
                <a:lnTo>
                  <a:pt x="439" y="264"/>
                </a:lnTo>
                <a:lnTo>
                  <a:pt x="492" y="251"/>
                </a:lnTo>
                <a:lnTo>
                  <a:pt x="559" y="238"/>
                </a:lnTo>
                <a:lnTo>
                  <a:pt x="625" y="225"/>
                </a:lnTo>
                <a:lnTo>
                  <a:pt x="705" y="225"/>
                </a:lnTo>
                <a:lnTo>
                  <a:pt x="784" y="211"/>
                </a:lnTo>
                <a:lnTo>
                  <a:pt x="864" y="198"/>
                </a:lnTo>
                <a:lnTo>
                  <a:pt x="944" y="185"/>
                </a:lnTo>
                <a:lnTo>
                  <a:pt x="1037" y="172"/>
                </a:lnTo>
                <a:lnTo>
                  <a:pt x="1130" y="145"/>
                </a:lnTo>
                <a:lnTo>
                  <a:pt x="1223" y="132"/>
                </a:lnTo>
                <a:lnTo>
                  <a:pt x="1316" y="119"/>
                </a:lnTo>
                <a:lnTo>
                  <a:pt x="1422" y="106"/>
                </a:lnTo>
                <a:lnTo>
                  <a:pt x="1529" y="92"/>
                </a:lnTo>
                <a:lnTo>
                  <a:pt x="1635" y="66"/>
                </a:lnTo>
                <a:lnTo>
                  <a:pt x="1688" y="66"/>
                </a:lnTo>
                <a:lnTo>
                  <a:pt x="1741" y="53"/>
                </a:lnTo>
                <a:lnTo>
                  <a:pt x="1794" y="40"/>
                </a:lnTo>
                <a:lnTo>
                  <a:pt x="1834" y="40"/>
                </a:lnTo>
                <a:lnTo>
                  <a:pt x="1888" y="40"/>
                </a:lnTo>
                <a:lnTo>
                  <a:pt x="1927" y="26"/>
                </a:lnTo>
                <a:lnTo>
                  <a:pt x="1967" y="26"/>
                </a:lnTo>
                <a:lnTo>
                  <a:pt x="2007" y="13"/>
                </a:lnTo>
                <a:lnTo>
                  <a:pt x="2034" y="13"/>
                </a:lnTo>
                <a:lnTo>
                  <a:pt x="2074" y="13"/>
                </a:lnTo>
                <a:lnTo>
                  <a:pt x="2100" y="13"/>
                </a:lnTo>
                <a:lnTo>
                  <a:pt x="2127" y="0"/>
                </a:lnTo>
                <a:lnTo>
                  <a:pt x="2153" y="0"/>
                </a:lnTo>
                <a:lnTo>
                  <a:pt x="2167" y="0"/>
                </a:lnTo>
                <a:lnTo>
                  <a:pt x="2193" y="0"/>
                </a:lnTo>
                <a:lnTo>
                  <a:pt x="2206" y="0"/>
                </a:lnTo>
                <a:lnTo>
                  <a:pt x="2246" y="0"/>
                </a:lnTo>
                <a:lnTo>
                  <a:pt x="2273" y="0"/>
                </a:lnTo>
                <a:lnTo>
                  <a:pt x="2299" y="13"/>
                </a:lnTo>
                <a:lnTo>
                  <a:pt x="2339" y="26"/>
                </a:lnTo>
                <a:lnTo>
                  <a:pt x="2366" y="40"/>
                </a:lnTo>
                <a:lnTo>
                  <a:pt x="2406" y="53"/>
                </a:lnTo>
                <a:lnTo>
                  <a:pt x="2432" y="66"/>
                </a:lnTo>
                <a:lnTo>
                  <a:pt x="2459" y="92"/>
                </a:lnTo>
                <a:lnTo>
                  <a:pt x="2486" y="119"/>
                </a:lnTo>
                <a:lnTo>
                  <a:pt x="2512" y="145"/>
                </a:lnTo>
                <a:lnTo>
                  <a:pt x="2539" y="159"/>
                </a:lnTo>
                <a:lnTo>
                  <a:pt x="2552" y="185"/>
                </a:lnTo>
                <a:lnTo>
                  <a:pt x="2565" y="198"/>
                </a:lnTo>
                <a:lnTo>
                  <a:pt x="2579" y="225"/>
                </a:lnTo>
                <a:lnTo>
                  <a:pt x="2579" y="238"/>
                </a:lnTo>
                <a:lnTo>
                  <a:pt x="2579" y="251"/>
                </a:lnTo>
                <a:lnTo>
                  <a:pt x="2579" y="264"/>
                </a:lnTo>
                <a:lnTo>
                  <a:pt x="2579" y="277"/>
                </a:lnTo>
                <a:lnTo>
                  <a:pt x="2565" y="277"/>
                </a:lnTo>
                <a:lnTo>
                  <a:pt x="2552" y="291"/>
                </a:lnTo>
                <a:lnTo>
                  <a:pt x="2539" y="291"/>
                </a:lnTo>
                <a:lnTo>
                  <a:pt x="2512" y="291"/>
                </a:lnTo>
                <a:lnTo>
                  <a:pt x="2486" y="304"/>
                </a:lnTo>
                <a:lnTo>
                  <a:pt x="2459" y="304"/>
                </a:lnTo>
                <a:lnTo>
                  <a:pt x="2419" y="304"/>
                </a:lnTo>
                <a:lnTo>
                  <a:pt x="2379" y="317"/>
                </a:lnTo>
                <a:lnTo>
                  <a:pt x="2339" y="317"/>
                </a:lnTo>
                <a:lnTo>
                  <a:pt x="2299" y="317"/>
                </a:lnTo>
                <a:lnTo>
                  <a:pt x="2246" y="317"/>
                </a:lnTo>
                <a:lnTo>
                  <a:pt x="2193" y="317"/>
                </a:lnTo>
                <a:lnTo>
                  <a:pt x="2140" y="317"/>
                </a:lnTo>
                <a:lnTo>
                  <a:pt x="2087" y="317"/>
                </a:lnTo>
                <a:lnTo>
                  <a:pt x="1954" y="317"/>
                </a:lnTo>
                <a:lnTo>
                  <a:pt x="1834" y="317"/>
                </a:lnTo>
                <a:lnTo>
                  <a:pt x="1728" y="317"/>
                </a:lnTo>
                <a:lnTo>
                  <a:pt x="1608" y="317"/>
                </a:lnTo>
                <a:lnTo>
                  <a:pt x="1515" y="330"/>
                </a:lnTo>
                <a:lnTo>
                  <a:pt x="1409" y="330"/>
                </a:lnTo>
                <a:lnTo>
                  <a:pt x="1316" y="344"/>
                </a:lnTo>
                <a:lnTo>
                  <a:pt x="1223" y="35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3" name="Freeform 13"/>
          <p:cNvSpPr/>
          <p:nvPr/>
        </p:nvSpPr>
        <p:spPr>
          <a:xfrm>
            <a:off x="4471988" y="2724150"/>
            <a:ext cx="168275" cy="9398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265" h="1480">
                <a:moveTo>
                  <a:pt x="0" y="198"/>
                </a:moveTo>
                <a:lnTo>
                  <a:pt x="0" y="145"/>
                </a:lnTo>
                <a:lnTo>
                  <a:pt x="0" y="106"/>
                </a:lnTo>
                <a:lnTo>
                  <a:pt x="0" y="79"/>
                </a:lnTo>
                <a:lnTo>
                  <a:pt x="0" y="53"/>
                </a:lnTo>
                <a:lnTo>
                  <a:pt x="0" y="26"/>
                </a:lnTo>
                <a:lnTo>
                  <a:pt x="13" y="13"/>
                </a:lnTo>
                <a:lnTo>
                  <a:pt x="26" y="0"/>
                </a:lnTo>
                <a:lnTo>
                  <a:pt x="39" y="0"/>
                </a:lnTo>
                <a:lnTo>
                  <a:pt x="53" y="0"/>
                </a:lnTo>
                <a:lnTo>
                  <a:pt x="79" y="13"/>
                </a:lnTo>
                <a:lnTo>
                  <a:pt x="106" y="13"/>
                </a:lnTo>
                <a:lnTo>
                  <a:pt x="119" y="13"/>
                </a:lnTo>
                <a:lnTo>
                  <a:pt x="159" y="26"/>
                </a:lnTo>
                <a:lnTo>
                  <a:pt x="186" y="39"/>
                </a:lnTo>
                <a:lnTo>
                  <a:pt x="225" y="53"/>
                </a:lnTo>
                <a:lnTo>
                  <a:pt x="265" y="66"/>
                </a:lnTo>
                <a:lnTo>
                  <a:pt x="265" y="185"/>
                </a:lnTo>
                <a:lnTo>
                  <a:pt x="265" y="304"/>
                </a:lnTo>
                <a:lnTo>
                  <a:pt x="265" y="423"/>
                </a:lnTo>
                <a:lnTo>
                  <a:pt x="252" y="528"/>
                </a:lnTo>
                <a:lnTo>
                  <a:pt x="252" y="621"/>
                </a:lnTo>
                <a:lnTo>
                  <a:pt x="252" y="713"/>
                </a:lnTo>
                <a:lnTo>
                  <a:pt x="252" y="806"/>
                </a:lnTo>
                <a:lnTo>
                  <a:pt x="252" y="885"/>
                </a:lnTo>
                <a:lnTo>
                  <a:pt x="252" y="964"/>
                </a:lnTo>
                <a:lnTo>
                  <a:pt x="252" y="1031"/>
                </a:lnTo>
                <a:lnTo>
                  <a:pt x="252" y="1083"/>
                </a:lnTo>
                <a:lnTo>
                  <a:pt x="252" y="1136"/>
                </a:lnTo>
                <a:lnTo>
                  <a:pt x="239" y="1189"/>
                </a:lnTo>
                <a:lnTo>
                  <a:pt x="239" y="1229"/>
                </a:lnTo>
                <a:lnTo>
                  <a:pt x="239" y="1255"/>
                </a:lnTo>
                <a:lnTo>
                  <a:pt x="239" y="1282"/>
                </a:lnTo>
                <a:lnTo>
                  <a:pt x="225" y="1334"/>
                </a:lnTo>
                <a:lnTo>
                  <a:pt x="225" y="1374"/>
                </a:lnTo>
                <a:lnTo>
                  <a:pt x="212" y="1401"/>
                </a:lnTo>
                <a:lnTo>
                  <a:pt x="199" y="1427"/>
                </a:lnTo>
                <a:lnTo>
                  <a:pt x="186" y="1453"/>
                </a:lnTo>
                <a:lnTo>
                  <a:pt x="172" y="1467"/>
                </a:lnTo>
                <a:lnTo>
                  <a:pt x="159" y="1467"/>
                </a:lnTo>
                <a:lnTo>
                  <a:pt x="146" y="1480"/>
                </a:lnTo>
                <a:lnTo>
                  <a:pt x="132" y="1467"/>
                </a:lnTo>
                <a:lnTo>
                  <a:pt x="119" y="1467"/>
                </a:lnTo>
                <a:lnTo>
                  <a:pt x="106" y="1467"/>
                </a:lnTo>
                <a:lnTo>
                  <a:pt x="93" y="1453"/>
                </a:lnTo>
                <a:lnTo>
                  <a:pt x="79" y="1440"/>
                </a:lnTo>
                <a:lnTo>
                  <a:pt x="66" y="1427"/>
                </a:lnTo>
                <a:lnTo>
                  <a:pt x="53" y="1401"/>
                </a:lnTo>
                <a:lnTo>
                  <a:pt x="39" y="1387"/>
                </a:lnTo>
                <a:lnTo>
                  <a:pt x="26" y="1334"/>
                </a:lnTo>
                <a:lnTo>
                  <a:pt x="0" y="1308"/>
                </a:lnTo>
                <a:lnTo>
                  <a:pt x="0" y="1268"/>
                </a:lnTo>
                <a:lnTo>
                  <a:pt x="0" y="1242"/>
                </a:lnTo>
                <a:lnTo>
                  <a:pt x="0" y="1229"/>
                </a:lnTo>
                <a:lnTo>
                  <a:pt x="0" y="1202"/>
                </a:lnTo>
                <a:lnTo>
                  <a:pt x="0" y="1189"/>
                </a:lnTo>
                <a:lnTo>
                  <a:pt x="0" y="1163"/>
                </a:lnTo>
                <a:lnTo>
                  <a:pt x="0" y="1149"/>
                </a:lnTo>
                <a:lnTo>
                  <a:pt x="0" y="1123"/>
                </a:lnTo>
                <a:lnTo>
                  <a:pt x="0" y="1083"/>
                </a:lnTo>
                <a:lnTo>
                  <a:pt x="0" y="1057"/>
                </a:lnTo>
                <a:lnTo>
                  <a:pt x="0" y="1017"/>
                </a:lnTo>
                <a:lnTo>
                  <a:pt x="0" y="978"/>
                </a:lnTo>
                <a:lnTo>
                  <a:pt x="13" y="938"/>
                </a:lnTo>
                <a:lnTo>
                  <a:pt x="13" y="885"/>
                </a:lnTo>
                <a:lnTo>
                  <a:pt x="13" y="832"/>
                </a:lnTo>
                <a:lnTo>
                  <a:pt x="13" y="779"/>
                </a:lnTo>
                <a:lnTo>
                  <a:pt x="13" y="713"/>
                </a:lnTo>
                <a:lnTo>
                  <a:pt x="13" y="661"/>
                </a:lnTo>
                <a:lnTo>
                  <a:pt x="26" y="594"/>
                </a:lnTo>
                <a:lnTo>
                  <a:pt x="26" y="528"/>
                </a:lnTo>
                <a:lnTo>
                  <a:pt x="26" y="462"/>
                </a:lnTo>
                <a:lnTo>
                  <a:pt x="13" y="409"/>
                </a:lnTo>
                <a:lnTo>
                  <a:pt x="13" y="343"/>
                </a:lnTo>
                <a:lnTo>
                  <a:pt x="13" y="291"/>
                </a:lnTo>
                <a:lnTo>
                  <a:pt x="13" y="238"/>
                </a:lnTo>
                <a:lnTo>
                  <a:pt x="0" y="19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4" name="Freeform 14"/>
          <p:cNvSpPr/>
          <p:nvPr/>
        </p:nvSpPr>
        <p:spPr>
          <a:xfrm>
            <a:off x="4538663" y="2647950"/>
            <a:ext cx="860425" cy="11080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55" h="1744">
                <a:moveTo>
                  <a:pt x="850" y="26"/>
                </a:moveTo>
                <a:lnTo>
                  <a:pt x="864" y="13"/>
                </a:lnTo>
                <a:lnTo>
                  <a:pt x="890" y="13"/>
                </a:lnTo>
                <a:lnTo>
                  <a:pt x="917" y="0"/>
                </a:lnTo>
                <a:lnTo>
                  <a:pt x="943" y="0"/>
                </a:lnTo>
                <a:lnTo>
                  <a:pt x="970" y="0"/>
                </a:lnTo>
                <a:lnTo>
                  <a:pt x="983" y="13"/>
                </a:lnTo>
                <a:lnTo>
                  <a:pt x="1010" y="13"/>
                </a:lnTo>
                <a:lnTo>
                  <a:pt x="1036" y="26"/>
                </a:lnTo>
                <a:lnTo>
                  <a:pt x="1063" y="40"/>
                </a:lnTo>
                <a:lnTo>
                  <a:pt x="1103" y="66"/>
                </a:lnTo>
                <a:lnTo>
                  <a:pt x="1143" y="79"/>
                </a:lnTo>
                <a:lnTo>
                  <a:pt x="1183" y="106"/>
                </a:lnTo>
                <a:lnTo>
                  <a:pt x="1223" y="132"/>
                </a:lnTo>
                <a:lnTo>
                  <a:pt x="1249" y="158"/>
                </a:lnTo>
                <a:lnTo>
                  <a:pt x="1289" y="185"/>
                </a:lnTo>
                <a:lnTo>
                  <a:pt x="1302" y="211"/>
                </a:lnTo>
                <a:lnTo>
                  <a:pt x="1329" y="225"/>
                </a:lnTo>
                <a:lnTo>
                  <a:pt x="1342" y="251"/>
                </a:lnTo>
                <a:lnTo>
                  <a:pt x="1342" y="264"/>
                </a:lnTo>
                <a:lnTo>
                  <a:pt x="1355" y="291"/>
                </a:lnTo>
                <a:lnTo>
                  <a:pt x="1342" y="317"/>
                </a:lnTo>
                <a:lnTo>
                  <a:pt x="1342" y="343"/>
                </a:lnTo>
                <a:lnTo>
                  <a:pt x="1329" y="370"/>
                </a:lnTo>
                <a:lnTo>
                  <a:pt x="1302" y="383"/>
                </a:lnTo>
                <a:lnTo>
                  <a:pt x="1289" y="396"/>
                </a:lnTo>
                <a:lnTo>
                  <a:pt x="1289" y="410"/>
                </a:lnTo>
                <a:lnTo>
                  <a:pt x="1276" y="436"/>
                </a:lnTo>
                <a:lnTo>
                  <a:pt x="1276" y="462"/>
                </a:lnTo>
                <a:lnTo>
                  <a:pt x="1276" y="502"/>
                </a:lnTo>
                <a:lnTo>
                  <a:pt x="1262" y="542"/>
                </a:lnTo>
                <a:lnTo>
                  <a:pt x="1276" y="595"/>
                </a:lnTo>
                <a:lnTo>
                  <a:pt x="1276" y="647"/>
                </a:lnTo>
                <a:lnTo>
                  <a:pt x="1276" y="766"/>
                </a:lnTo>
                <a:lnTo>
                  <a:pt x="1276" y="872"/>
                </a:lnTo>
                <a:lnTo>
                  <a:pt x="1276" y="991"/>
                </a:lnTo>
                <a:lnTo>
                  <a:pt x="1276" y="1097"/>
                </a:lnTo>
                <a:lnTo>
                  <a:pt x="1262" y="1150"/>
                </a:lnTo>
                <a:lnTo>
                  <a:pt x="1262" y="1202"/>
                </a:lnTo>
                <a:lnTo>
                  <a:pt x="1262" y="1255"/>
                </a:lnTo>
                <a:lnTo>
                  <a:pt x="1249" y="1295"/>
                </a:lnTo>
                <a:lnTo>
                  <a:pt x="1236" y="1335"/>
                </a:lnTo>
                <a:lnTo>
                  <a:pt x="1236" y="1374"/>
                </a:lnTo>
                <a:lnTo>
                  <a:pt x="1223" y="1414"/>
                </a:lnTo>
                <a:lnTo>
                  <a:pt x="1223" y="1453"/>
                </a:lnTo>
                <a:lnTo>
                  <a:pt x="1196" y="1520"/>
                </a:lnTo>
                <a:lnTo>
                  <a:pt x="1169" y="1572"/>
                </a:lnTo>
                <a:lnTo>
                  <a:pt x="1129" y="1625"/>
                </a:lnTo>
                <a:lnTo>
                  <a:pt x="1090" y="1665"/>
                </a:lnTo>
                <a:lnTo>
                  <a:pt x="1063" y="1691"/>
                </a:lnTo>
                <a:lnTo>
                  <a:pt x="1050" y="1705"/>
                </a:lnTo>
                <a:lnTo>
                  <a:pt x="1023" y="1718"/>
                </a:lnTo>
                <a:lnTo>
                  <a:pt x="1010" y="1731"/>
                </a:lnTo>
                <a:lnTo>
                  <a:pt x="983" y="1731"/>
                </a:lnTo>
                <a:lnTo>
                  <a:pt x="970" y="1744"/>
                </a:lnTo>
                <a:lnTo>
                  <a:pt x="957" y="1744"/>
                </a:lnTo>
                <a:lnTo>
                  <a:pt x="943" y="1744"/>
                </a:lnTo>
                <a:lnTo>
                  <a:pt x="917" y="1744"/>
                </a:lnTo>
                <a:lnTo>
                  <a:pt x="904" y="1731"/>
                </a:lnTo>
                <a:lnTo>
                  <a:pt x="890" y="1731"/>
                </a:lnTo>
                <a:lnTo>
                  <a:pt x="890" y="1705"/>
                </a:lnTo>
                <a:lnTo>
                  <a:pt x="877" y="1691"/>
                </a:lnTo>
                <a:lnTo>
                  <a:pt x="877" y="1665"/>
                </a:lnTo>
                <a:lnTo>
                  <a:pt x="877" y="1625"/>
                </a:lnTo>
                <a:lnTo>
                  <a:pt x="877" y="1599"/>
                </a:lnTo>
                <a:lnTo>
                  <a:pt x="877" y="1546"/>
                </a:lnTo>
                <a:lnTo>
                  <a:pt x="864" y="1506"/>
                </a:lnTo>
                <a:lnTo>
                  <a:pt x="864" y="1440"/>
                </a:lnTo>
                <a:lnTo>
                  <a:pt x="837" y="1374"/>
                </a:lnTo>
                <a:lnTo>
                  <a:pt x="824" y="1308"/>
                </a:lnTo>
                <a:lnTo>
                  <a:pt x="797" y="1229"/>
                </a:lnTo>
                <a:lnTo>
                  <a:pt x="771" y="1150"/>
                </a:lnTo>
                <a:lnTo>
                  <a:pt x="731" y="1057"/>
                </a:lnTo>
                <a:lnTo>
                  <a:pt x="784" y="1083"/>
                </a:lnTo>
                <a:lnTo>
                  <a:pt x="837" y="1123"/>
                </a:lnTo>
                <a:lnTo>
                  <a:pt x="877" y="1136"/>
                </a:lnTo>
                <a:lnTo>
                  <a:pt x="917" y="1150"/>
                </a:lnTo>
                <a:lnTo>
                  <a:pt x="943" y="1163"/>
                </a:lnTo>
                <a:lnTo>
                  <a:pt x="957" y="1163"/>
                </a:lnTo>
                <a:lnTo>
                  <a:pt x="970" y="1163"/>
                </a:lnTo>
                <a:lnTo>
                  <a:pt x="970" y="1150"/>
                </a:lnTo>
                <a:lnTo>
                  <a:pt x="970" y="1136"/>
                </a:lnTo>
                <a:lnTo>
                  <a:pt x="970" y="1123"/>
                </a:lnTo>
                <a:lnTo>
                  <a:pt x="970" y="1110"/>
                </a:lnTo>
                <a:lnTo>
                  <a:pt x="970" y="1097"/>
                </a:lnTo>
                <a:lnTo>
                  <a:pt x="970" y="1083"/>
                </a:lnTo>
                <a:lnTo>
                  <a:pt x="970" y="1057"/>
                </a:lnTo>
                <a:lnTo>
                  <a:pt x="970" y="1031"/>
                </a:lnTo>
                <a:lnTo>
                  <a:pt x="970" y="1004"/>
                </a:lnTo>
                <a:lnTo>
                  <a:pt x="970" y="978"/>
                </a:lnTo>
                <a:lnTo>
                  <a:pt x="970" y="951"/>
                </a:lnTo>
                <a:lnTo>
                  <a:pt x="970" y="912"/>
                </a:lnTo>
                <a:lnTo>
                  <a:pt x="970" y="885"/>
                </a:lnTo>
                <a:lnTo>
                  <a:pt x="970" y="846"/>
                </a:lnTo>
                <a:lnTo>
                  <a:pt x="983" y="793"/>
                </a:lnTo>
                <a:lnTo>
                  <a:pt x="983" y="753"/>
                </a:lnTo>
                <a:lnTo>
                  <a:pt x="983" y="713"/>
                </a:lnTo>
                <a:lnTo>
                  <a:pt x="970" y="661"/>
                </a:lnTo>
                <a:lnTo>
                  <a:pt x="970" y="621"/>
                </a:lnTo>
                <a:lnTo>
                  <a:pt x="970" y="581"/>
                </a:lnTo>
                <a:lnTo>
                  <a:pt x="970" y="542"/>
                </a:lnTo>
                <a:lnTo>
                  <a:pt x="970" y="502"/>
                </a:lnTo>
                <a:lnTo>
                  <a:pt x="970" y="476"/>
                </a:lnTo>
                <a:lnTo>
                  <a:pt x="970" y="436"/>
                </a:lnTo>
                <a:lnTo>
                  <a:pt x="970" y="410"/>
                </a:lnTo>
                <a:lnTo>
                  <a:pt x="970" y="396"/>
                </a:lnTo>
                <a:lnTo>
                  <a:pt x="970" y="370"/>
                </a:lnTo>
                <a:lnTo>
                  <a:pt x="970" y="343"/>
                </a:lnTo>
                <a:lnTo>
                  <a:pt x="970" y="330"/>
                </a:lnTo>
                <a:lnTo>
                  <a:pt x="970" y="317"/>
                </a:lnTo>
                <a:lnTo>
                  <a:pt x="957" y="304"/>
                </a:lnTo>
                <a:lnTo>
                  <a:pt x="957" y="291"/>
                </a:lnTo>
                <a:lnTo>
                  <a:pt x="943" y="291"/>
                </a:lnTo>
                <a:lnTo>
                  <a:pt x="943" y="277"/>
                </a:lnTo>
                <a:lnTo>
                  <a:pt x="930" y="277"/>
                </a:lnTo>
                <a:lnTo>
                  <a:pt x="917" y="277"/>
                </a:lnTo>
                <a:lnTo>
                  <a:pt x="904" y="277"/>
                </a:lnTo>
                <a:lnTo>
                  <a:pt x="877" y="264"/>
                </a:lnTo>
                <a:lnTo>
                  <a:pt x="864" y="264"/>
                </a:lnTo>
                <a:lnTo>
                  <a:pt x="837" y="277"/>
                </a:lnTo>
                <a:lnTo>
                  <a:pt x="824" y="277"/>
                </a:lnTo>
                <a:lnTo>
                  <a:pt x="797" y="277"/>
                </a:lnTo>
                <a:lnTo>
                  <a:pt x="771" y="277"/>
                </a:lnTo>
                <a:lnTo>
                  <a:pt x="744" y="277"/>
                </a:lnTo>
                <a:lnTo>
                  <a:pt x="704" y="277"/>
                </a:lnTo>
                <a:lnTo>
                  <a:pt x="664" y="291"/>
                </a:lnTo>
                <a:lnTo>
                  <a:pt x="624" y="291"/>
                </a:lnTo>
                <a:lnTo>
                  <a:pt x="571" y="291"/>
                </a:lnTo>
                <a:lnTo>
                  <a:pt x="518" y="304"/>
                </a:lnTo>
                <a:lnTo>
                  <a:pt x="465" y="304"/>
                </a:lnTo>
                <a:lnTo>
                  <a:pt x="399" y="317"/>
                </a:lnTo>
                <a:lnTo>
                  <a:pt x="319" y="317"/>
                </a:lnTo>
                <a:lnTo>
                  <a:pt x="252" y="330"/>
                </a:lnTo>
                <a:lnTo>
                  <a:pt x="173" y="330"/>
                </a:lnTo>
                <a:lnTo>
                  <a:pt x="80" y="343"/>
                </a:lnTo>
                <a:lnTo>
                  <a:pt x="0" y="357"/>
                </a:lnTo>
                <a:lnTo>
                  <a:pt x="0" y="172"/>
                </a:lnTo>
                <a:lnTo>
                  <a:pt x="93" y="158"/>
                </a:lnTo>
                <a:lnTo>
                  <a:pt x="186" y="145"/>
                </a:lnTo>
                <a:lnTo>
                  <a:pt x="279" y="132"/>
                </a:lnTo>
                <a:lnTo>
                  <a:pt x="359" y="119"/>
                </a:lnTo>
                <a:lnTo>
                  <a:pt x="438" y="119"/>
                </a:lnTo>
                <a:lnTo>
                  <a:pt x="505" y="106"/>
                </a:lnTo>
                <a:lnTo>
                  <a:pt x="571" y="92"/>
                </a:lnTo>
                <a:lnTo>
                  <a:pt x="624" y="79"/>
                </a:lnTo>
                <a:lnTo>
                  <a:pt x="678" y="79"/>
                </a:lnTo>
                <a:lnTo>
                  <a:pt x="717" y="66"/>
                </a:lnTo>
                <a:lnTo>
                  <a:pt x="757" y="66"/>
                </a:lnTo>
                <a:lnTo>
                  <a:pt x="784" y="53"/>
                </a:lnTo>
                <a:lnTo>
                  <a:pt x="811" y="53"/>
                </a:lnTo>
                <a:lnTo>
                  <a:pt x="837" y="40"/>
                </a:lnTo>
                <a:lnTo>
                  <a:pt x="850" y="2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5" name="Freeform 15"/>
          <p:cNvSpPr/>
          <p:nvPr/>
        </p:nvSpPr>
        <p:spPr>
          <a:xfrm>
            <a:off x="4538663" y="2974975"/>
            <a:ext cx="514350" cy="1841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811" h="291">
                <a:moveTo>
                  <a:pt x="0" y="80"/>
                </a:moveTo>
                <a:lnTo>
                  <a:pt x="66" y="80"/>
                </a:lnTo>
                <a:lnTo>
                  <a:pt x="133" y="80"/>
                </a:lnTo>
                <a:lnTo>
                  <a:pt x="186" y="80"/>
                </a:lnTo>
                <a:lnTo>
                  <a:pt x="252" y="66"/>
                </a:lnTo>
                <a:lnTo>
                  <a:pt x="306" y="66"/>
                </a:lnTo>
                <a:lnTo>
                  <a:pt x="345" y="66"/>
                </a:lnTo>
                <a:lnTo>
                  <a:pt x="399" y="53"/>
                </a:lnTo>
                <a:lnTo>
                  <a:pt x="438" y="40"/>
                </a:lnTo>
                <a:lnTo>
                  <a:pt x="478" y="40"/>
                </a:lnTo>
                <a:lnTo>
                  <a:pt x="505" y="27"/>
                </a:lnTo>
                <a:lnTo>
                  <a:pt x="545" y="13"/>
                </a:lnTo>
                <a:lnTo>
                  <a:pt x="571" y="13"/>
                </a:lnTo>
                <a:lnTo>
                  <a:pt x="585" y="13"/>
                </a:lnTo>
                <a:lnTo>
                  <a:pt x="611" y="13"/>
                </a:lnTo>
                <a:lnTo>
                  <a:pt x="624" y="0"/>
                </a:lnTo>
                <a:lnTo>
                  <a:pt x="651" y="13"/>
                </a:lnTo>
                <a:lnTo>
                  <a:pt x="664" y="13"/>
                </a:lnTo>
                <a:lnTo>
                  <a:pt x="704" y="27"/>
                </a:lnTo>
                <a:lnTo>
                  <a:pt x="731" y="40"/>
                </a:lnTo>
                <a:lnTo>
                  <a:pt x="757" y="53"/>
                </a:lnTo>
                <a:lnTo>
                  <a:pt x="771" y="66"/>
                </a:lnTo>
                <a:lnTo>
                  <a:pt x="784" y="80"/>
                </a:lnTo>
                <a:lnTo>
                  <a:pt x="797" y="93"/>
                </a:lnTo>
                <a:lnTo>
                  <a:pt x="797" y="106"/>
                </a:lnTo>
                <a:lnTo>
                  <a:pt x="811" y="119"/>
                </a:lnTo>
                <a:lnTo>
                  <a:pt x="811" y="132"/>
                </a:lnTo>
                <a:lnTo>
                  <a:pt x="811" y="146"/>
                </a:lnTo>
                <a:lnTo>
                  <a:pt x="811" y="172"/>
                </a:lnTo>
                <a:lnTo>
                  <a:pt x="797" y="185"/>
                </a:lnTo>
                <a:lnTo>
                  <a:pt x="771" y="198"/>
                </a:lnTo>
                <a:lnTo>
                  <a:pt x="744" y="212"/>
                </a:lnTo>
                <a:lnTo>
                  <a:pt x="691" y="225"/>
                </a:lnTo>
                <a:lnTo>
                  <a:pt x="638" y="238"/>
                </a:lnTo>
                <a:lnTo>
                  <a:pt x="585" y="251"/>
                </a:lnTo>
                <a:lnTo>
                  <a:pt x="518" y="251"/>
                </a:lnTo>
                <a:lnTo>
                  <a:pt x="438" y="265"/>
                </a:lnTo>
                <a:lnTo>
                  <a:pt x="372" y="278"/>
                </a:lnTo>
                <a:lnTo>
                  <a:pt x="292" y="278"/>
                </a:lnTo>
                <a:lnTo>
                  <a:pt x="226" y="291"/>
                </a:lnTo>
                <a:lnTo>
                  <a:pt x="173" y="291"/>
                </a:lnTo>
                <a:lnTo>
                  <a:pt x="106" y="291"/>
                </a:lnTo>
                <a:lnTo>
                  <a:pt x="53" y="291"/>
                </a:lnTo>
                <a:lnTo>
                  <a:pt x="0" y="291"/>
                </a:lnTo>
                <a:lnTo>
                  <a:pt x="0" y="8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76" name="Freeform 16"/>
          <p:cNvSpPr/>
          <p:nvPr/>
        </p:nvSpPr>
        <p:spPr>
          <a:xfrm>
            <a:off x="4589463" y="3368675"/>
            <a:ext cx="523875" cy="603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824" h="93">
                <a:moveTo>
                  <a:pt x="0" y="40"/>
                </a:moveTo>
                <a:lnTo>
                  <a:pt x="79" y="40"/>
                </a:lnTo>
                <a:lnTo>
                  <a:pt x="159" y="27"/>
                </a:lnTo>
                <a:lnTo>
                  <a:pt x="226" y="27"/>
                </a:lnTo>
                <a:lnTo>
                  <a:pt x="292" y="14"/>
                </a:lnTo>
                <a:lnTo>
                  <a:pt x="345" y="14"/>
                </a:lnTo>
                <a:lnTo>
                  <a:pt x="412" y="0"/>
                </a:lnTo>
                <a:lnTo>
                  <a:pt x="491" y="0"/>
                </a:lnTo>
                <a:lnTo>
                  <a:pt x="558" y="0"/>
                </a:lnTo>
                <a:lnTo>
                  <a:pt x="637" y="0"/>
                </a:lnTo>
                <a:lnTo>
                  <a:pt x="704" y="14"/>
                </a:lnTo>
                <a:lnTo>
                  <a:pt x="770" y="40"/>
                </a:lnTo>
                <a:lnTo>
                  <a:pt x="824" y="66"/>
                </a:lnTo>
                <a:lnTo>
                  <a:pt x="0" y="93"/>
                </a:lnTo>
                <a:lnTo>
                  <a:pt x="0" y="4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537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8" y="4462463"/>
            <a:ext cx="8580437" cy="175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 fill="hold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 fill="hold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  <p:bldP spid="153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6386" name="组合 38"/>
          <p:cNvGrpSpPr/>
          <p:nvPr/>
        </p:nvGrpSpPr>
        <p:grpSpPr>
          <a:xfrm>
            <a:off x="3322638" y="1341438"/>
            <a:ext cx="2541587" cy="2538412"/>
            <a:chOff x="299400" y="609600"/>
            <a:chExt cx="2542863" cy="2539048"/>
          </a:xfrm>
        </p:grpSpPr>
        <p:cxnSp>
          <p:nvCxnSpPr>
            <p:cNvPr id="16387" name="直接连接符 4"/>
            <p:cNvCxnSpPr/>
            <p:nvPr/>
          </p:nvCxnSpPr>
          <p:spPr>
            <a:xfrm>
              <a:off x="321636" y="1876742"/>
              <a:ext cx="2520627" cy="1587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6388" name="直接连接符 5"/>
            <p:cNvCxnSpPr/>
            <p:nvPr/>
          </p:nvCxnSpPr>
          <p:spPr>
            <a:xfrm rot="5400000">
              <a:off x="288594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6389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6390" name="Freeform 8"/>
          <p:cNvSpPr/>
          <p:nvPr/>
        </p:nvSpPr>
        <p:spPr>
          <a:xfrm>
            <a:off x="4386263" y="2565400"/>
            <a:ext cx="344487" cy="238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42" h="377">
                <a:moveTo>
                  <a:pt x="315" y="75"/>
                </a:moveTo>
                <a:lnTo>
                  <a:pt x="353" y="63"/>
                </a:lnTo>
                <a:lnTo>
                  <a:pt x="378" y="50"/>
                </a:lnTo>
                <a:lnTo>
                  <a:pt x="403" y="25"/>
                </a:lnTo>
                <a:lnTo>
                  <a:pt x="429" y="25"/>
                </a:lnTo>
                <a:lnTo>
                  <a:pt x="441" y="12"/>
                </a:lnTo>
                <a:lnTo>
                  <a:pt x="466" y="0"/>
                </a:lnTo>
                <a:lnTo>
                  <a:pt x="479" y="0"/>
                </a:lnTo>
                <a:lnTo>
                  <a:pt x="492" y="0"/>
                </a:lnTo>
                <a:lnTo>
                  <a:pt x="517" y="0"/>
                </a:lnTo>
                <a:lnTo>
                  <a:pt x="530" y="0"/>
                </a:lnTo>
                <a:lnTo>
                  <a:pt x="542" y="12"/>
                </a:lnTo>
                <a:lnTo>
                  <a:pt x="542" y="25"/>
                </a:lnTo>
                <a:lnTo>
                  <a:pt x="542" y="37"/>
                </a:lnTo>
                <a:lnTo>
                  <a:pt x="530" y="50"/>
                </a:lnTo>
                <a:lnTo>
                  <a:pt x="517" y="63"/>
                </a:lnTo>
                <a:lnTo>
                  <a:pt x="492" y="88"/>
                </a:lnTo>
                <a:lnTo>
                  <a:pt x="479" y="100"/>
                </a:lnTo>
                <a:lnTo>
                  <a:pt x="441" y="138"/>
                </a:lnTo>
                <a:lnTo>
                  <a:pt x="416" y="176"/>
                </a:lnTo>
                <a:lnTo>
                  <a:pt x="378" y="214"/>
                </a:lnTo>
                <a:lnTo>
                  <a:pt x="340" y="251"/>
                </a:lnTo>
                <a:lnTo>
                  <a:pt x="303" y="277"/>
                </a:lnTo>
                <a:lnTo>
                  <a:pt x="265" y="314"/>
                </a:lnTo>
                <a:lnTo>
                  <a:pt x="240" y="340"/>
                </a:lnTo>
                <a:lnTo>
                  <a:pt x="214" y="352"/>
                </a:lnTo>
                <a:lnTo>
                  <a:pt x="189" y="365"/>
                </a:lnTo>
                <a:lnTo>
                  <a:pt x="177" y="377"/>
                </a:lnTo>
                <a:lnTo>
                  <a:pt x="151" y="377"/>
                </a:lnTo>
                <a:lnTo>
                  <a:pt x="126" y="365"/>
                </a:lnTo>
                <a:lnTo>
                  <a:pt x="101" y="352"/>
                </a:lnTo>
                <a:lnTo>
                  <a:pt x="76" y="340"/>
                </a:lnTo>
                <a:lnTo>
                  <a:pt x="51" y="314"/>
                </a:lnTo>
                <a:lnTo>
                  <a:pt x="25" y="277"/>
                </a:lnTo>
                <a:lnTo>
                  <a:pt x="0" y="251"/>
                </a:lnTo>
                <a:lnTo>
                  <a:pt x="0" y="226"/>
                </a:lnTo>
                <a:lnTo>
                  <a:pt x="0" y="201"/>
                </a:lnTo>
                <a:lnTo>
                  <a:pt x="0" y="188"/>
                </a:lnTo>
                <a:lnTo>
                  <a:pt x="25" y="176"/>
                </a:lnTo>
                <a:lnTo>
                  <a:pt x="51" y="163"/>
                </a:lnTo>
                <a:lnTo>
                  <a:pt x="76" y="176"/>
                </a:lnTo>
                <a:lnTo>
                  <a:pt x="114" y="176"/>
                </a:lnTo>
                <a:lnTo>
                  <a:pt x="139" y="176"/>
                </a:lnTo>
                <a:lnTo>
                  <a:pt x="151" y="176"/>
                </a:lnTo>
                <a:lnTo>
                  <a:pt x="177" y="176"/>
                </a:lnTo>
                <a:lnTo>
                  <a:pt x="177" y="163"/>
                </a:lnTo>
                <a:lnTo>
                  <a:pt x="189" y="163"/>
                </a:lnTo>
                <a:lnTo>
                  <a:pt x="202" y="151"/>
                </a:lnTo>
                <a:lnTo>
                  <a:pt x="214" y="138"/>
                </a:lnTo>
                <a:lnTo>
                  <a:pt x="240" y="126"/>
                </a:lnTo>
                <a:lnTo>
                  <a:pt x="265" y="113"/>
                </a:lnTo>
                <a:lnTo>
                  <a:pt x="290" y="100"/>
                </a:lnTo>
                <a:lnTo>
                  <a:pt x="315" y="7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1" name="Freeform 9"/>
          <p:cNvSpPr/>
          <p:nvPr/>
        </p:nvSpPr>
        <p:spPr>
          <a:xfrm>
            <a:off x="4521200" y="1797050"/>
            <a:ext cx="423863" cy="13509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668" h="2128">
                <a:moveTo>
                  <a:pt x="593" y="491"/>
                </a:moveTo>
                <a:lnTo>
                  <a:pt x="593" y="592"/>
                </a:lnTo>
                <a:lnTo>
                  <a:pt x="593" y="705"/>
                </a:lnTo>
                <a:lnTo>
                  <a:pt x="605" y="818"/>
                </a:lnTo>
                <a:lnTo>
                  <a:pt x="593" y="944"/>
                </a:lnTo>
                <a:lnTo>
                  <a:pt x="593" y="1007"/>
                </a:lnTo>
                <a:lnTo>
                  <a:pt x="593" y="1058"/>
                </a:lnTo>
                <a:lnTo>
                  <a:pt x="593" y="1121"/>
                </a:lnTo>
                <a:lnTo>
                  <a:pt x="593" y="1171"/>
                </a:lnTo>
                <a:lnTo>
                  <a:pt x="593" y="1209"/>
                </a:lnTo>
                <a:lnTo>
                  <a:pt x="593" y="1259"/>
                </a:lnTo>
                <a:lnTo>
                  <a:pt x="580" y="1297"/>
                </a:lnTo>
                <a:lnTo>
                  <a:pt x="580" y="1347"/>
                </a:lnTo>
                <a:lnTo>
                  <a:pt x="580" y="1385"/>
                </a:lnTo>
                <a:lnTo>
                  <a:pt x="580" y="1423"/>
                </a:lnTo>
                <a:lnTo>
                  <a:pt x="580" y="1460"/>
                </a:lnTo>
                <a:lnTo>
                  <a:pt x="580" y="1511"/>
                </a:lnTo>
                <a:lnTo>
                  <a:pt x="580" y="1561"/>
                </a:lnTo>
                <a:lnTo>
                  <a:pt x="580" y="1611"/>
                </a:lnTo>
                <a:lnTo>
                  <a:pt x="580" y="1662"/>
                </a:lnTo>
                <a:lnTo>
                  <a:pt x="580" y="1712"/>
                </a:lnTo>
                <a:lnTo>
                  <a:pt x="580" y="1775"/>
                </a:lnTo>
                <a:lnTo>
                  <a:pt x="568" y="1825"/>
                </a:lnTo>
                <a:lnTo>
                  <a:pt x="568" y="1863"/>
                </a:lnTo>
                <a:lnTo>
                  <a:pt x="555" y="1914"/>
                </a:lnTo>
                <a:lnTo>
                  <a:pt x="555" y="1951"/>
                </a:lnTo>
                <a:lnTo>
                  <a:pt x="542" y="1976"/>
                </a:lnTo>
                <a:lnTo>
                  <a:pt x="530" y="2014"/>
                </a:lnTo>
                <a:lnTo>
                  <a:pt x="517" y="2039"/>
                </a:lnTo>
                <a:lnTo>
                  <a:pt x="505" y="2052"/>
                </a:lnTo>
                <a:lnTo>
                  <a:pt x="492" y="2077"/>
                </a:lnTo>
                <a:lnTo>
                  <a:pt x="479" y="2090"/>
                </a:lnTo>
                <a:lnTo>
                  <a:pt x="467" y="2102"/>
                </a:lnTo>
                <a:lnTo>
                  <a:pt x="454" y="2115"/>
                </a:lnTo>
                <a:lnTo>
                  <a:pt x="442" y="2128"/>
                </a:lnTo>
                <a:lnTo>
                  <a:pt x="429" y="2115"/>
                </a:lnTo>
                <a:lnTo>
                  <a:pt x="416" y="2115"/>
                </a:lnTo>
                <a:lnTo>
                  <a:pt x="404" y="2102"/>
                </a:lnTo>
                <a:lnTo>
                  <a:pt x="391" y="2090"/>
                </a:lnTo>
                <a:lnTo>
                  <a:pt x="379" y="2077"/>
                </a:lnTo>
                <a:lnTo>
                  <a:pt x="379" y="2065"/>
                </a:lnTo>
                <a:lnTo>
                  <a:pt x="366" y="2052"/>
                </a:lnTo>
                <a:lnTo>
                  <a:pt x="341" y="2027"/>
                </a:lnTo>
                <a:lnTo>
                  <a:pt x="316" y="1989"/>
                </a:lnTo>
                <a:lnTo>
                  <a:pt x="278" y="1951"/>
                </a:lnTo>
                <a:lnTo>
                  <a:pt x="240" y="1914"/>
                </a:lnTo>
                <a:lnTo>
                  <a:pt x="189" y="1888"/>
                </a:lnTo>
                <a:lnTo>
                  <a:pt x="164" y="1876"/>
                </a:lnTo>
                <a:lnTo>
                  <a:pt x="152" y="1863"/>
                </a:lnTo>
                <a:lnTo>
                  <a:pt x="126" y="1851"/>
                </a:lnTo>
                <a:lnTo>
                  <a:pt x="114" y="1838"/>
                </a:lnTo>
                <a:lnTo>
                  <a:pt x="101" y="1825"/>
                </a:lnTo>
                <a:lnTo>
                  <a:pt x="101" y="1813"/>
                </a:lnTo>
                <a:lnTo>
                  <a:pt x="89" y="1800"/>
                </a:lnTo>
                <a:lnTo>
                  <a:pt x="89" y="1788"/>
                </a:lnTo>
                <a:lnTo>
                  <a:pt x="101" y="1775"/>
                </a:lnTo>
                <a:lnTo>
                  <a:pt x="126" y="1775"/>
                </a:lnTo>
                <a:lnTo>
                  <a:pt x="139" y="1775"/>
                </a:lnTo>
                <a:lnTo>
                  <a:pt x="164" y="1775"/>
                </a:lnTo>
                <a:lnTo>
                  <a:pt x="189" y="1775"/>
                </a:lnTo>
                <a:lnTo>
                  <a:pt x="215" y="1775"/>
                </a:lnTo>
                <a:lnTo>
                  <a:pt x="240" y="1788"/>
                </a:lnTo>
                <a:lnTo>
                  <a:pt x="278" y="1788"/>
                </a:lnTo>
                <a:lnTo>
                  <a:pt x="290" y="1788"/>
                </a:lnTo>
                <a:lnTo>
                  <a:pt x="316" y="1788"/>
                </a:lnTo>
                <a:lnTo>
                  <a:pt x="341" y="1788"/>
                </a:lnTo>
                <a:lnTo>
                  <a:pt x="353" y="1788"/>
                </a:lnTo>
                <a:lnTo>
                  <a:pt x="366" y="1775"/>
                </a:lnTo>
                <a:lnTo>
                  <a:pt x="379" y="1775"/>
                </a:lnTo>
                <a:lnTo>
                  <a:pt x="379" y="1763"/>
                </a:lnTo>
                <a:lnTo>
                  <a:pt x="391" y="1750"/>
                </a:lnTo>
                <a:lnTo>
                  <a:pt x="391" y="1737"/>
                </a:lnTo>
                <a:lnTo>
                  <a:pt x="391" y="1712"/>
                </a:lnTo>
                <a:lnTo>
                  <a:pt x="404" y="1687"/>
                </a:lnTo>
                <a:lnTo>
                  <a:pt x="404" y="1649"/>
                </a:lnTo>
                <a:lnTo>
                  <a:pt x="404" y="1611"/>
                </a:lnTo>
                <a:lnTo>
                  <a:pt x="404" y="1561"/>
                </a:lnTo>
                <a:lnTo>
                  <a:pt x="416" y="1511"/>
                </a:lnTo>
                <a:lnTo>
                  <a:pt x="416" y="1460"/>
                </a:lnTo>
                <a:lnTo>
                  <a:pt x="416" y="1397"/>
                </a:lnTo>
                <a:lnTo>
                  <a:pt x="416" y="1335"/>
                </a:lnTo>
                <a:lnTo>
                  <a:pt x="416" y="1259"/>
                </a:lnTo>
                <a:lnTo>
                  <a:pt x="416" y="1184"/>
                </a:lnTo>
                <a:lnTo>
                  <a:pt x="416" y="1108"/>
                </a:lnTo>
                <a:lnTo>
                  <a:pt x="416" y="1007"/>
                </a:lnTo>
                <a:lnTo>
                  <a:pt x="416" y="919"/>
                </a:lnTo>
                <a:lnTo>
                  <a:pt x="416" y="844"/>
                </a:lnTo>
                <a:lnTo>
                  <a:pt x="416" y="768"/>
                </a:lnTo>
                <a:lnTo>
                  <a:pt x="416" y="693"/>
                </a:lnTo>
                <a:lnTo>
                  <a:pt x="416" y="630"/>
                </a:lnTo>
                <a:lnTo>
                  <a:pt x="416" y="567"/>
                </a:lnTo>
                <a:lnTo>
                  <a:pt x="416" y="516"/>
                </a:lnTo>
                <a:lnTo>
                  <a:pt x="416" y="466"/>
                </a:lnTo>
                <a:lnTo>
                  <a:pt x="416" y="416"/>
                </a:lnTo>
                <a:lnTo>
                  <a:pt x="404" y="378"/>
                </a:lnTo>
                <a:lnTo>
                  <a:pt x="404" y="353"/>
                </a:lnTo>
                <a:lnTo>
                  <a:pt x="404" y="328"/>
                </a:lnTo>
                <a:lnTo>
                  <a:pt x="404" y="302"/>
                </a:lnTo>
                <a:lnTo>
                  <a:pt x="404" y="277"/>
                </a:lnTo>
                <a:lnTo>
                  <a:pt x="391" y="277"/>
                </a:lnTo>
                <a:lnTo>
                  <a:pt x="391" y="265"/>
                </a:lnTo>
                <a:lnTo>
                  <a:pt x="379" y="252"/>
                </a:lnTo>
                <a:lnTo>
                  <a:pt x="366" y="252"/>
                </a:lnTo>
                <a:lnTo>
                  <a:pt x="341" y="240"/>
                </a:lnTo>
                <a:lnTo>
                  <a:pt x="303" y="240"/>
                </a:lnTo>
                <a:lnTo>
                  <a:pt x="278" y="240"/>
                </a:lnTo>
                <a:lnTo>
                  <a:pt x="240" y="252"/>
                </a:lnTo>
                <a:lnTo>
                  <a:pt x="215" y="252"/>
                </a:lnTo>
                <a:lnTo>
                  <a:pt x="177" y="265"/>
                </a:lnTo>
                <a:lnTo>
                  <a:pt x="152" y="277"/>
                </a:lnTo>
                <a:lnTo>
                  <a:pt x="126" y="277"/>
                </a:lnTo>
                <a:lnTo>
                  <a:pt x="89" y="277"/>
                </a:lnTo>
                <a:lnTo>
                  <a:pt x="63" y="265"/>
                </a:lnTo>
                <a:lnTo>
                  <a:pt x="26" y="252"/>
                </a:lnTo>
                <a:lnTo>
                  <a:pt x="13" y="240"/>
                </a:lnTo>
                <a:lnTo>
                  <a:pt x="0" y="227"/>
                </a:lnTo>
                <a:lnTo>
                  <a:pt x="0" y="214"/>
                </a:lnTo>
                <a:lnTo>
                  <a:pt x="0" y="202"/>
                </a:lnTo>
                <a:lnTo>
                  <a:pt x="13" y="202"/>
                </a:lnTo>
                <a:lnTo>
                  <a:pt x="26" y="189"/>
                </a:lnTo>
                <a:lnTo>
                  <a:pt x="51" y="177"/>
                </a:lnTo>
                <a:lnTo>
                  <a:pt x="76" y="177"/>
                </a:lnTo>
                <a:lnTo>
                  <a:pt x="114" y="164"/>
                </a:lnTo>
                <a:lnTo>
                  <a:pt x="139" y="151"/>
                </a:lnTo>
                <a:lnTo>
                  <a:pt x="215" y="139"/>
                </a:lnTo>
                <a:lnTo>
                  <a:pt x="278" y="114"/>
                </a:lnTo>
                <a:lnTo>
                  <a:pt x="328" y="88"/>
                </a:lnTo>
                <a:lnTo>
                  <a:pt x="366" y="51"/>
                </a:lnTo>
                <a:lnTo>
                  <a:pt x="404" y="26"/>
                </a:lnTo>
                <a:lnTo>
                  <a:pt x="442" y="13"/>
                </a:lnTo>
                <a:lnTo>
                  <a:pt x="467" y="0"/>
                </a:lnTo>
                <a:lnTo>
                  <a:pt x="492" y="0"/>
                </a:lnTo>
                <a:lnTo>
                  <a:pt x="505" y="13"/>
                </a:lnTo>
                <a:lnTo>
                  <a:pt x="542" y="26"/>
                </a:lnTo>
                <a:lnTo>
                  <a:pt x="568" y="38"/>
                </a:lnTo>
                <a:lnTo>
                  <a:pt x="593" y="63"/>
                </a:lnTo>
                <a:lnTo>
                  <a:pt x="631" y="88"/>
                </a:lnTo>
                <a:lnTo>
                  <a:pt x="656" y="114"/>
                </a:lnTo>
                <a:lnTo>
                  <a:pt x="668" y="139"/>
                </a:lnTo>
                <a:lnTo>
                  <a:pt x="668" y="151"/>
                </a:lnTo>
                <a:lnTo>
                  <a:pt x="668" y="177"/>
                </a:lnTo>
                <a:lnTo>
                  <a:pt x="656" y="202"/>
                </a:lnTo>
                <a:lnTo>
                  <a:pt x="643" y="214"/>
                </a:lnTo>
                <a:lnTo>
                  <a:pt x="618" y="240"/>
                </a:lnTo>
                <a:lnTo>
                  <a:pt x="605" y="252"/>
                </a:lnTo>
                <a:lnTo>
                  <a:pt x="605" y="277"/>
                </a:lnTo>
                <a:lnTo>
                  <a:pt x="593" y="302"/>
                </a:lnTo>
                <a:lnTo>
                  <a:pt x="593" y="328"/>
                </a:lnTo>
                <a:lnTo>
                  <a:pt x="593" y="365"/>
                </a:lnTo>
                <a:lnTo>
                  <a:pt x="593" y="403"/>
                </a:lnTo>
                <a:lnTo>
                  <a:pt x="593" y="441"/>
                </a:lnTo>
                <a:lnTo>
                  <a:pt x="593" y="49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2" name="Freeform 10"/>
          <p:cNvSpPr/>
          <p:nvPr/>
        </p:nvSpPr>
        <p:spPr>
          <a:xfrm>
            <a:off x="4905375" y="2452688"/>
            <a:ext cx="328613" cy="311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17" h="491">
                <a:moveTo>
                  <a:pt x="63" y="265"/>
                </a:moveTo>
                <a:lnTo>
                  <a:pt x="89" y="265"/>
                </a:lnTo>
                <a:lnTo>
                  <a:pt x="114" y="265"/>
                </a:lnTo>
                <a:lnTo>
                  <a:pt x="139" y="265"/>
                </a:lnTo>
                <a:lnTo>
                  <a:pt x="152" y="252"/>
                </a:lnTo>
                <a:lnTo>
                  <a:pt x="164" y="252"/>
                </a:lnTo>
                <a:lnTo>
                  <a:pt x="177" y="240"/>
                </a:lnTo>
                <a:lnTo>
                  <a:pt x="189" y="227"/>
                </a:lnTo>
                <a:lnTo>
                  <a:pt x="215" y="214"/>
                </a:lnTo>
                <a:lnTo>
                  <a:pt x="240" y="189"/>
                </a:lnTo>
                <a:lnTo>
                  <a:pt x="265" y="177"/>
                </a:lnTo>
                <a:lnTo>
                  <a:pt x="290" y="152"/>
                </a:lnTo>
                <a:lnTo>
                  <a:pt x="328" y="126"/>
                </a:lnTo>
                <a:lnTo>
                  <a:pt x="366" y="89"/>
                </a:lnTo>
                <a:lnTo>
                  <a:pt x="391" y="76"/>
                </a:lnTo>
                <a:lnTo>
                  <a:pt x="416" y="51"/>
                </a:lnTo>
                <a:lnTo>
                  <a:pt x="442" y="38"/>
                </a:lnTo>
                <a:lnTo>
                  <a:pt x="467" y="26"/>
                </a:lnTo>
                <a:lnTo>
                  <a:pt x="479" y="13"/>
                </a:lnTo>
                <a:lnTo>
                  <a:pt x="492" y="13"/>
                </a:lnTo>
                <a:lnTo>
                  <a:pt x="505" y="0"/>
                </a:lnTo>
                <a:lnTo>
                  <a:pt x="517" y="13"/>
                </a:lnTo>
                <a:lnTo>
                  <a:pt x="517" y="26"/>
                </a:lnTo>
                <a:lnTo>
                  <a:pt x="505" y="38"/>
                </a:lnTo>
                <a:lnTo>
                  <a:pt x="492" y="63"/>
                </a:lnTo>
                <a:lnTo>
                  <a:pt x="479" y="101"/>
                </a:lnTo>
                <a:lnTo>
                  <a:pt x="454" y="139"/>
                </a:lnTo>
                <a:lnTo>
                  <a:pt x="416" y="202"/>
                </a:lnTo>
                <a:lnTo>
                  <a:pt x="379" y="252"/>
                </a:lnTo>
                <a:lnTo>
                  <a:pt x="341" y="315"/>
                </a:lnTo>
                <a:lnTo>
                  <a:pt x="303" y="365"/>
                </a:lnTo>
                <a:lnTo>
                  <a:pt x="278" y="403"/>
                </a:lnTo>
                <a:lnTo>
                  <a:pt x="252" y="441"/>
                </a:lnTo>
                <a:lnTo>
                  <a:pt x="227" y="466"/>
                </a:lnTo>
                <a:lnTo>
                  <a:pt x="202" y="479"/>
                </a:lnTo>
                <a:lnTo>
                  <a:pt x="177" y="491"/>
                </a:lnTo>
                <a:lnTo>
                  <a:pt x="164" y="491"/>
                </a:lnTo>
                <a:lnTo>
                  <a:pt x="139" y="491"/>
                </a:lnTo>
                <a:lnTo>
                  <a:pt x="114" y="479"/>
                </a:lnTo>
                <a:lnTo>
                  <a:pt x="89" y="454"/>
                </a:lnTo>
                <a:lnTo>
                  <a:pt x="51" y="428"/>
                </a:lnTo>
                <a:lnTo>
                  <a:pt x="38" y="403"/>
                </a:lnTo>
                <a:lnTo>
                  <a:pt x="13" y="378"/>
                </a:lnTo>
                <a:lnTo>
                  <a:pt x="0" y="353"/>
                </a:lnTo>
                <a:lnTo>
                  <a:pt x="0" y="328"/>
                </a:lnTo>
                <a:lnTo>
                  <a:pt x="0" y="303"/>
                </a:lnTo>
                <a:lnTo>
                  <a:pt x="13" y="277"/>
                </a:lnTo>
                <a:lnTo>
                  <a:pt x="38" y="277"/>
                </a:lnTo>
                <a:lnTo>
                  <a:pt x="63" y="26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3" name="Freeform 11"/>
          <p:cNvSpPr/>
          <p:nvPr/>
        </p:nvSpPr>
        <p:spPr>
          <a:xfrm>
            <a:off x="5010150" y="1757363"/>
            <a:ext cx="463550" cy="14541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731" h="2291">
                <a:moveTo>
                  <a:pt x="391" y="38"/>
                </a:moveTo>
                <a:lnTo>
                  <a:pt x="404" y="26"/>
                </a:lnTo>
                <a:lnTo>
                  <a:pt x="416" y="13"/>
                </a:lnTo>
                <a:lnTo>
                  <a:pt x="429" y="0"/>
                </a:lnTo>
                <a:lnTo>
                  <a:pt x="441" y="0"/>
                </a:lnTo>
                <a:lnTo>
                  <a:pt x="454" y="0"/>
                </a:lnTo>
                <a:lnTo>
                  <a:pt x="467" y="0"/>
                </a:lnTo>
                <a:lnTo>
                  <a:pt x="479" y="0"/>
                </a:lnTo>
                <a:lnTo>
                  <a:pt x="492" y="0"/>
                </a:lnTo>
                <a:lnTo>
                  <a:pt x="530" y="13"/>
                </a:lnTo>
                <a:lnTo>
                  <a:pt x="567" y="38"/>
                </a:lnTo>
                <a:lnTo>
                  <a:pt x="605" y="63"/>
                </a:lnTo>
                <a:lnTo>
                  <a:pt x="643" y="89"/>
                </a:lnTo>
                <a:lnTo>
                  <a:pt x="668" y="101"/>
                </a:lnTo>
                <a:lnTo>
                  <a:pt x="681" y="114"/>
                </a:lnTo>
                <a:lnTo>
                  <a:pt x="693" y="126"/>
                </a:lnTo>
                <a:lnTo>
                  <a:pt x="706" y="139"/>
                </a:lnTo>
                <a:lnTo>
                  <a:pt x="719" y="151"/>
                </a:lnTo>
                <a:lnTo>
                  <a:pt x="719" y="164"/>
                </a:lnTo>
                <a:lnTo>
                  <a:pt x="731" y="177"/>
                </a:lnTo>
                <a:lnTo>
                  <a:pt x="731" y="189"/>
                </a:lnTo>
                <a:lnTo>
                  <a:pt x="731" y="202"/>
                </a:lnTo>
                <a:lnTo>
                  <a:pt x="719" y="227"/>
                </a:lnTo>
                <a:lnTo>
                  <a:pt x="706" y="240"/>
                </a:lnTo>
                <a:lnTo>
                  <a:pt x="681" y="265"/>
                </a:lnTo>
                <a:lnTo>
                  <a:pt x="656" y="290"/>
                </a:lnTo>
                <a:lnTo>
                  <a:pt x="643" y="315"/>
                </a:lnTo>
                <a:lnTo>
                  <a:pt x="630" y="340"/>
                </a:lnTo>
                <a:lnTo>
                  <a:pt x="618" y="378"/>
                </a:lnTo>
                <a:lnTo>
                  <a:pt x="618" y="391"/>
                </a:lnTo>
                <a:lnTo>
                  <a:pt x="618" y="403"/>
                </a:lnTo>
                <a:lnTo>
                  <a:pt x="618" y="428"/>
                </a:lnTo>
                <a:lnTo>
                  <a:pt x="618" y="441"/>
                </a:lnTo>
                <a:lnTo>
                  <a:pt x="605" y="466"/>
                </a:lnTo>
                <a:lnTo>
                  <a:pt x="605" y="491"/>
                </a:lnTo>
                <a:lnTo>
                  <a:pt x="605" y="516"/>
                </a:lnTo>
                <a:lnTo>
                  <a:pt x="605" y="554"/>
                </a:lnTo>
                <a:lnTo>
                  <a:pt x="605" y="579"/>
                </a:lnTo>
                <a:lnTo>
                  <a:pt x="605" y="617"/>
                </a:lnTo>
                <a:lnTo>
                  <a:pt x="605" y="655"/>
                </a:lnTo>
                <a:lnTo>
                  <a:pt x="605" y="705"/>
                </a:lnTo>
                <a:lnTo>
                  <a:pt x="605" y="743"/>
                </a:lnTo>
                <a:lnTo>
                  <a:pt x="605" y="793"/>
                </a:lnTo>
                <a:lnTo>
                  <a:pt x="605" y="844"/>
                </a:lnTo>
                <a:lnTo>
                  <a:pt x="605" y="894"/>
                </a:lnTo>
                <a:lnTo>
                  <a:pt x="605" y="1007"/>
                </a:lnTo>
                <a:lnTo>
                  <a:pt x="605" y="1108"/>
                </a:lnTo>
                <a:lnTo>
                  <a:pt x="605" y="1196"/>
                </a:lnTo>
                <a:lnTo>
                  <a:pt x="605" y="1297"/>
                </a:lnTo>
                <a:lnTo>
                  <a:pt x="605" y="1372"/>
                </a:lnTo>
                <a:lnTo>
                  <a:pt x="618" y="1460"/>
                </a:lnTo>
                <a:lnTo>
                  <a:pt x="618" y="1523"/>
                </a:lnTo>
                <a:lnTo>
                  <a:pt x="618" y="1599"/>
                </a:lnTo>
                <a:lnTo>
                  <a:pt x="618" y="1662"/>
                </a:lnTo>
                <a:lnTo>
                  <a:pt x="630" y="1725"/>
                </a:lnTo>
                <a:lnTo>
                  <a:pt x="630" y="1788"/>
                </a:lnTo>
                <a:lnTo>
                  <a:pt x="618" y="1838"/>
                </a:lnTo>
                <a:lnTo>
                  <a:pt x="618" y="1888"/>
                </a:lnTo>
                <a:lnTo>
                  <a:pt x="618" y="1939"/>
                </a:lnTo>
                <a:lnTo>
                  <a:pt x="605" y="1977"/>
                </a:lnTo>
                <a:lnTo>
                  <a:pt x="605" y="2014"/>
                </a:lnTo>
                <a:lnTo>
                  <a:pt x="593" y="2052"/>
                </a:lnTo>
                <a:lnTo>
                  <a:pt x="580" y="2090"/>
                </a:lnTo>
                <a:lnTo>
                  <a:pt x="580" y="2128"/>
                </a:lnTo>
                <a:lnTo>
                  <a:pt x="567" y="2153"/>
                </a:lnTo>
                <a:lnTo>
                  <a:pt x="555" y="2178"/>
                </a:lnTo>
                <a:lnTo>
                  <a:pt x="542" y="2203"/>
                </a:lnTo>
                <a:lnTo>
                  <a:pt x="530" y="2216"/>
                </a:lnTo>
                <a:lnTo>
                  <a:pt x="504" y="2241"/>
                </a:lnTo>
                <a:lnTo>
                  <a:pt x="492" y="2253"/>
                </a:lnTo>
                <a:lnTo>
                  <a:pt x="479" y="2266"/>
                </a:lnTo>
                <a:lnTo>
                  <a:pt x="467" y="2279"/>
                </a:lnTo>
                <a:lnTo>
                  <a:pt x="454" y="2279"/>
                </a:lnTo>
                <a:lnTo>
                  <a:pt x="441" y="2291"/>
                </a:lnTo>
                <a:lnTo>
                  <a:pt x="429" y="2291"/>
                </a:lnTo>
                <a:lnTo>
                  <a:pt x="416" y="2291"/>
                </a:lnTo>
                <a:lnTo>
                  <a:pt x="404" y="2279"/>
                </a:lnTo>
                <a:lnTo>
                  <a:pt x="391" y="2253"/>
                </a:lnTo>
                <a:lnTo>
                  <a:pt x="378" y="2228"/>
                </a:lnTo>
                <a:lnTo>
                  <a:pt x="366" y="2191"/>
                </a:lnTo>
                <a:lnTo>
                  <a:pt x="353" y="2165"/>
                </a:lnTo>
                <a:lnTo>
                  <a:pt x="341" y="2153"/>
                </a:lnTo>
                <a:lnTo>
                  <a:pt x="328" y="2128"/>
                </a:lnTo>
                <a:lnTo>
                  <a:pt x="315" y="2102"/>
                </a:lnTo>
                <a:lnTo>
                  <a:pt x="303" y="2090"/>
                </a:lnTo>
                <a:lnTo>
                  <a:pt x="278" y="2065"/>
                </a:lnTo>
                <a:lnTo>
                  <a:pt x="252" y="2039"/>
                </a:lnTo>
                <a:lnTo>
                  <a:pt x="227" y="2014"/>
                </a:lnTo>
                <a:lnTo>
                  <a:pt x="202" y="2002"/>
                </a:lnTo>
                <a:lnTo>
                  <a:pt x="177" y="1977"/>
                </a:lnTo>
                <a:lnTo>
                  <a:pt x="164" y="1951"/>
                </a:lnTo>
                <a:lnTo>
                  <a:pt x="139" y="1939"/>
                </a:lnTo>
                <a:lnTo>
                  <a:pt x="126" y="1926"/>
                </a:lnTo>
                <a:lnTo>
                  <a:pt x="126" y="1914"/>
                </a:lnTo>
                <a:lnTo>
                  <a:pt x="114" y="1901"/>
                </a:lnTo>
                <a:lnTo>
                  <a:pt x="114" y="1888"/>
                </a:lnTo>
                <a:lnTo>
                  <a:pt x="126" y="1876"/>
                </a:lnTo>
                <a:lnTo>
                  <a:pt x="139" y="1876"/>
                </a:lnTo>
                <a:lnTo>
                  <a:pt x="164" y="1888"/>
                </a:lnTo>
                <a:lnTo>
                  <a:pt x="189" y="1888"/>
                </a:lnTo>
                <a:lnTo>
                  <a:pt x="215" y="1901"/>
                </a:lnTo>
                <a:lnTo>
                  <a:pt x="252" y="1901"/>
                </a:lnTo>
                <a:lnTo>
                  <a:pt x="290" y="1914"/>
                </a:lnTo>
                <a:lnTo>
                  <a:pt x="315" y="1914"/>
                </a:lnTo>
                <a:lnTo>
                  <a:pt x="341" y="1914"/>
                </a:lnTo>
                <a:lnTo>
                  <a:pt x="366" y="1926"/>
                </a:lnTo>
                <a:lnTo>
                  <a:pt x="391" y="1914"/>
                </a:lnTo>
                <a:lnTo>
                  <a:pt x="404" y="1914"/>
                </a:lnTo>
                <a:lnTo>
                  <a:pt x="416" y="1901"/>
                </a:lnTo>
                <a:lnTo>
                  <a:pt x="429" y="1901"/>
                </a:lnTo>
                <a:lnTo>
                  <a:pt x="429" y="1876"/>
                </a:lnTo>
                <a:lnTo>
                  <a:pt x="429" y="1863"/>
                </a:lnTo>
                <a:lnTo>
                  <a:pt x="441" y="1838"/>
                </a:lnTo>
                <a:lnTo>
                  <a:pt x="441" y="1800"/>
                </a:lnTo>
                <a:lnTo>
                  <a:pt x="441" y="1763"/>
                </a:lnTo>
                <a:lnTo>
                  <a:pt x="441" y="1725"/>
                </a:lnTo>
                <a:lnTo>
                  <a:pt x="441" y="1674"/>
                </a:lnTo>
                <a:lnTo>
                  <a:pt x="441" y="1624"/>
                </a:lnTo>
                <a:lnTo>
                  <a:pt x="441" y="1599"/>
                </a:lnTo>
                <a:lnTo>
                  <a:pt x="441" y="1561"/>
                </a:lnTo>
                <a:lnTo>
                  <a:pt x="441" y="1523"/>
                </a:lnTo>
                <a:lnTo>
                  <a:pt x="441" y="1486"/>
                </a:lnTo>
                <a:lnTo>
                  <a:pt x="441" y="1448"/>
                </a:lnTo>
                <a:lnTo>
                  <a:pt x="441" y="1410"/>
                </a:lnTo>
                <a:lnTo>
                  <a:pt x="441" y="1360"/>
                </a:lnTo>
                <a:lnTo>
                  <a:pt x="441" y="1309"/>
                </a:lnTo>
                <a:lnTo>
                  <a:pt x="441" y="1259"/>
                </a:lnTo>
                <a:lnTo>
                  <a:pt x="441" y="1209"/>
                </a:lnTo>
                <a:lnTo>
                  <a:pt x="441" y="1158"/>
                </a:lnTo>
                <a:lnTo>
                  <a:pt x="441" y="1095"/>
                </a:lnTo>
                <a:lnTo>
                  <a:pt x="441" y="1033"/>
                </a:lnTo>
                <a:lnTo>
                  <a:pt x="441" y="970"/>
                </a:lnTo>
                <a:lnTo>
                  <a:pt x="441" y="907"/>
                </a:lnTo>
                <a:lnTo>
                  <a:pt x="441" y="831"/>
                </a:lnTo>
                <a:lnTo>
                  <a:pt x="441" y="768"/>
                </a:lnTo>
                <a:lnTo>
                  <a:pt x="441" y="705"/>
                </a:lnTo>
                <a:lnTo>
                  <a:pt x="429" y="642"/>
                </a:lnTo>
                <a:lnTo>
                  <a:pt x="429" y="592"/>
                </a:lnTo>
                <a:lnTo>
                  <a:pt x="429" y="542"/>
                </a:lnTo>
                <a:lnTo>
                  <a:pt x="429" y="491"/>
                </a:lnTo>
                <a:lnTo>
                  <a:pt x="429" y="441"/>
                </a:lnTo>
                <a:lnTo>
                  <a:pt x="429" y="403"/>
                </a:lnTo>
                <a:lnTo>
                  <a:pt x="429" y="378"/>
                </a:lnTo>
                <a:lnTo>
                  <a:pt x="429" y="340"/>
                </a:lnTo>
                <a:lnTo>
                  <a:pt x="429" y="315"/>
                </a:lnTo>
                <a:lnTo>
                  <a:pt x="429" y="290"/>
                </a:lnTo>
                <a:lnTo>
                  <a:pt x="416" y="277"/>
                </a:lnTo>
                <a:lnTo>
                  <a:pt x="416" y="265"/>
                </a:lnTo>
                <a:lnTo>
                  <a:pt x="416" y="252"/>
                </a:lnTo>
                <a:lnTo>
                  <a:pt x="404" y="240"/>
                </a:lnTo>
                <a:lnTo>
                  <a:pt x="391" y="227"/>
                </a:lnTo>
                <a:lnTo>
                  <a:pt x="378" y="227"/>
                </a:lnTo>
                <a:lnTo>
                  <a:pt x="366" y="227"/>
                </a:lnTo>
                <a:lnTo>
                  <a:pt x="353" y="227"/>
                </a:lnTo>
                <a:lnTo>
                  <a:pt x="341" y="227"/>
                </a:lnTo>
                <a:lnTo>
                  <a:pt x="328" y="240"/>
                </a:lnTo>
                <a:lnTo>
                  <a:pt x="315" y="240"/>
                </a:lnTo>
                <a:lnTo>
                  <a:pt x="290" y="240"/>
                </a:lnTo>
                <a:lnTo>
                  <a:pt x="265" y="240"/>
                </a:lnTo>
                <a:lnTo>
                  <a:pt x="240" y="252"/>
                </a:lnTo>
                <a:lnTo>
                  <a:pt x="177" y="252"/>
                </a:lnTo>
                <a:lnTo>
                  <a:pt x="126" y="252"/>
                </a:lnTo>
                <a:lnTo>
                  <a:pt x="88" y="240"/>
                </a:lnTo>
                <a:lnTo>
                  <a:pt x="51" y="227"/>
                </a:lnTo>
                <a:lnTo>
                  <a:pt x="25" y="214"/>
                </a:lnTo>
                <a:lnTo>
                  <a:pt x="25" y="202"/>
                </a:lnTo>
                <a:lnTo>
                  <a:pt x="13" y="189"/>
                </a:lnTo>
                <a:lnTo>
                  <a:pt x="0" y="189"/>
                </a:lnTo>
                <a:lnTo>
                  <a:pt x="0" y="177"/>
                </a:lnTo>
                <a:lnTo>
                  <a:pt x="0" y="164"/>
                </a:lnTo>
                <a:lnTo>
                  <a:pt x="13" y="164"/>
                </a:lnTo>
                <a:lnTo>
                  <a:pt x="25" y="151"/>
                </a:lnTo>
                <a:lnTo>
                  <a:pt x="38" y="151"/>
                </a:lnTo>
                <a:lnTo>
                  <a:pt x="63" y="139"/>
                </a:lnTo>
                <a:lnTo>
                  <a:pt x="88" y="139"/>
                </a:lnTo>
                <a:lnTo>
                  <a:pt x="114" y="139"/>
                </a:lnTo>
                <a:lnTo>
                  <a:pt x="151" y="126"/>
                </a:lnTo>
                <a:lnTo>
                  <a:pt x="189" y="114"/>
                </a:lnTo>
                <a:lnTo>
                  <a:pt x="227" y="114"/>
                </a:lnTo>
                <a:lnTo>
                  <a:pt x="265" y="101"/>
                </a:lnTo>
                <a:lnTo>
                  <a:pt x="290" y="89"/>
                </a:lnTo>
                <a:lnTo>
                  <a:pt x="328" y="76"/>
                </a:lnTo>
                <a:lnTo>
                  <a:pt x="341" y="63"/>
                </a:lnTo>
                <a:lnTo>
                  <a:pt x="366" y="63"/>
                </a:lnTo>
                <a:lnTo>
                  <a:pt x="378" y="51"/>
                </a:lnTo>
                <a:lnTo>
                  <a:pt x="391" y="3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4" name="Freeform 12"/>
          <p:cNvSpPr/>
          <p:nvPr/>
        </p:nvSpPr>
        <p:spPr>
          <a:xfrm>
            <a:off x="3665538" y="2781300"/>
            <a:ext cx="2136775" cy="89376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3365" h="1409">
                <a:moveTo>
                  <a:pt x="0" y="88"/>
                </a:moveTo>
                <a:lnTo>
                  <a:pt x="0" y="62"/>
                </a:lnTo>
                <a:lnTo>
                  <a:pt x="12" y="37"/>
                </a:lnTo>
                <a:lnTo>
                  <a:pt x="38" y="25"/>
                </a:lnTo>
                <a:lnTo>
                  <a:pt x="63" y="12"/>
                </a:lnTo>
                <a:lnTo>
                  <a:pt x="101" y="0"/>
                </a:lnTo>
                <a:lnTo>
                  <a:pt x="126" y="0"/>
                </a:lnTo>
                <a:lnTo>
                  <a:pt x="164" y="12"/>
                </a:lnTo>
                <a:lnTo>
                  <a:pt x="214" y="25"/>
                </a:lnTo>
                <a:lnTo>
                  <a:pt x="227" y="37"/>
                </a:lnTo>
                <a:lnTo>
                  <a:pt x="239" y="37"/>
                </a:lnTo>
                <a:lnTo>
                  <a:pt x="252" y="50"/>
                </a:lnTo>
                <a:lnTo>
                  <a:pt x="277" y="62"/>
                </a:lnTo>
                <a:lnTo>
                  <a:pt x="302" y="75"/>
                </a:lnTo>
                <a:lnTo>
                  <a:pt x="327" y="88"/>
                </a:lnTo>
                <a:lnTo>
                  <a:pt x="365" y="113"/>
                </a:lnTo>
                <a:lnTo>
                  <a:pt x="403" y="125"/>
                </a:lnTo>
                <a:lnTo>
                  <a:pt x="441" y="151"/>
                </a:lnTo>
                <a:lnTo>
                  <a:pt x="479" y="176"/>
                </a:lnTo>
                <a:lnTo>
                  <a:pt x="529" y="201"/>
                </a:lnTo>
                <a:lnTo>
                  <a:pt x="567" y="226"/>
                </a:lnTo>
                <a:lnTo>
                  <a:pt x="617" y="264"/>
                </a:lnTo>
                <a:lnTo>
                  <a:pt x="680" y="289"/>
                </a:lnTo>
                <a:lnTo>
                  <a:pt x="731" y="327"/>
                </a:lnTo>
                <a:lnTo>
                  <a:pt x="794" y="365"/>
                </a:lnTo>
                <a:lnTo>
                  <a:pt x="920" y="440"/>
                </a:lnTo>
                <a:lnTo>
                  <a:pt x="1046" y="503"/>
                </a:lnTo>
                <a:lnTo>
                  <a:pt x="1159" y="566"/>
                </a:lnTo>
                <a:lnTo>
                  <a:pt x="1285" y="629"/>
                </a:lnTo>
                <a:lnTo>
                  <a:pt x="1399" y="679"/>
                </a:lnTo>
                <a:lnTo>
                  <a:pt x="1512" y="730"/>
                </a:lnTo>
                <a:lnTo>
                  <a:pt x="1626" y="780"/>
                </a:lnTo>
                <a:lnTo>
                  <a:pt x="1739" y="818"/>
                </a:lnTo>
                <a:lnTo>
                  <a:pt x="1840" y="855"/>
                </a:lnTo>
                <a:lnTo>
                  <a:pt x="1953" y="893"/>
                </a:lnTo>
                <a:lnTo>
                  <a:pt x="2054" y="931"/>
                </a:lnTo>
                <a:lnTo>
                  <a:pt x="2155" y="956"/>
                </a:lnTo>
                <a:lnTo>
                  <a:pt x="2256" y="981"/>
                </a:lnTo>
                <a:lnTo>
                  <a:pt x="2357" y="1006"/>
                </a:lnTo>
                <a:lnTo>
                  <a:pt x="2458" y="1019"/>
                </a:lnTo>
                <a:lnTo>
                  <a:pt x="2546" y="1032"/>
                </a:lnTo>
                <a:lnTo>
                  <a:pt x="2634" y="1044"/>
                </a:lnTo>
                <a:lnTo>
                  <a:pt x="2722" y="1057"/>
                </a:lnTo>
                <a:lnTo>
                  <a:pt x="2810" y="1057"/>
                </a:lnTo>
                <a:lnTo>
                  <a:pt x="2886" y="1069"/>
                </a:lnTo>
                <a:lnTo>
                  <a:pt x="2949" y="1069"/>
                </a:lnTo>
                <a:lnTo>
                  <a:pt x="3025" y="1069"/>
                </a:lnTo>
                <a:lnTo>
                  <a:pt x="3088" y="1082"/>
                </a:lnTo>
                <a:lnTo>
                  <a:pt x="3138" y="1082"/>
                </a:lnTo>
                <a:lnTo>
                  <a:pt x="3189" y="1082"/>
                </a:lnTo>
                <a:lnTo>
                  <a:pt x="3239" y="1082"/>
                </a:lnTo>
                <a:lnTo>
                  <a:pt x="3277" y="1082"/>
                </a:lnTo>
                <a:lnTo>
                  <a:pt x="3302" y="1082"/>
                </a:lnTo>
                <a:lnTo>
                  <a:pt x="3327" y="1095"/>
                </a:lnTo>
                <a:lnTo>
                  <a:pt x="3352" y="1095"/>
                </a:lnTo>
                <a:lnTo>
                  <a:pt x="3365" y="1107"/>
                </a:lnTo>
                <a:lnTo>
                  <a:pt x="3365" y="1120"/>
                </a:lnTo>
                <a:lnTo>
                  <a:pt x="3365" y="1132"/>
                </a:lnTo>
                <a:lnTo>
                  <a:pt x="3352" y="1145"/>
                </a:lnTo>
                <a:lnTo>
                  <a:pt x="3340" y="1145"/>
                </a:lnTo>
                <a:lnTo>
                  <a:pt x="3327" y="1158"/>
                </a:lnTo>
                <a:lnTo>
                  <a:pt x="3315" y="1170"/>
                </a:lnTo>
                <a:lnTo>
                  <a:pt x="3302" y="1170"/>
                </a:lnTo>
                <a:lnTo>
                  <a:pt x="3277" y="1183"/>
                </a:lnTo>
                <a:lnTo>
                  <a:pt x="3252" y="1195"/>
                </a:lnTo>
                <a:lnTo>
                  <a:pt x="3226" y="1195"/>
                </a:lnTo>
                <a:lnTo>
                  <a:pt x="3201" y="1208"/>
                </a:lnTo>
                <a:lnTo>
                  <a:pt x="3176" y="1220"/>
                </a:lnTo>
                <a:lnTo>
                  <a:pt x="3138" y="1233"/>
                </a:lnTo>
                <a:lnTo>
                  <a:pt x="3113" y="1246"/>
                </a:lnTo>
                <a:lnTo>
                  <a:pt x="3075" y="1258"/>
                </a:lnTo>
                <a:lnTo>
                  <a:pt x="3000" y="1283"/>
                </a:lnTo>
                <a:lnTo>
                  <a:pt x="2924" y="1309"/>
                </a:lnTo>
                <a:lnTo>
                  <a:pt x="2861" y="1321"/>
                </a:lnTo>
                <a:lnTo>
                  <a:pt x="2798" y="1346"/>
                </a:lnTo>
                <a:lnTo>
                  <a:pt x="2735" y="1359"/>
                </a:lnTo>
                <a:lnTo>
                  <a:pt x="2672" y="1371"/>
                </a:lnTo>
                <a:lnTo>
                  <a:pt x="2621" y="1384"/>
                </a:lnTo>
                <a:lnTo>
                  <a:pt x="2571" y="1384"/>
                </a:lnTo>
                <a:lnTo>
                  <a:pt x="2483" y="1397"/>
                </a:lnTo>
                <a:lnTo>
                  <a:pt x="2395" y="1409"/>
                </a:lnTo>
                <a:lnTo>
                  <a:pt x="2319" y="1397"/>
                </a:lnTo>
                <a:lnTo>
                  <a:pt x="2256" y="1384"/>
                </a:lnTo>
                <a:lnTo>
                  <a:pt x="2231" y="1384"/>
                </a:lnTo>
                <a:lnTo>
                  <a:pt x="2218" y="1371"/>
                </a:lnTo>
                <a:lnTo>
                  <a:pt x="2193" y="1371"/>
                </a:lnTo>
                <a:lnTo>
                  <a:pt x="2168" y="1359"/>
                </a:lnTo>
                <a:lnTo>
                  <a:pt x="2130" y="1346"/>
                </a:lnTo>
                <a:lnTo>
                  <a:pt x="2105" y="1321"/>
                </a:lnTo>
                <a:lnTo>
                  <a:pt x="2067" y="1309"/>
                </a:lnTo>
                <a:lnTo>
                  <a:pt x="2029" y="1283"/>
                </a:lnTo>
                <a:lnTo>
                  <a:pt x="1979" y="1271"/>
                </a:lnTo>
                <a:lnTo>
                  <a:pt x="1941" y="1233"/>
                </a:lnTo>
                <a:lnTo>
                  <a:pt x="1890" y="1208"/>
                </a:lnTo>
                <a:lnTo>
                  <a:pt x="1840" y="1183"/>
                </a:lnTo>
                <a:lnTo>
                  <a:pt x="1777" y="1145"/>
                </a:lnTo>
                <a:lnTo>
                  <a:pt x="1727" y="1120"/>
                </a:lnTo>
                <a:lnTo>
                  <a:pt x="1664" y="1082"/>
                </a:lnTo>
                <a:lnTo>
                  <a:pt x="1588" y="1044"/>
                </a:lnTo>
                <a:lnTo>
                  <a:pt x="1462" y="956"/>
                </a:lnTo>
                <a:lnTo>
                  <a:pt x="1336" y="881"/>
                </a:lnTo>
                <a:lnTo>
                  <a:pt x="1210" y="805"/>
                </a:lnTo>
                <a:lnTo>
                  <a:pt x="1096" y="730"/>
                </a:lnTo>
                <a:lnTo>
                  <a:pt x="970" y="654"/>
                </a:lnTo>
                <a:lnTo>
                  <a:pt x="869" y="591"/>
                </a:lnTo>
                <a:lnTo>
                  <a:pt x="756" y="516"/>
                </a:lnTo>
                <a:lnTo>
                  <a:pt x="643" y="440"/>
                </a:lnTo>
                <a:lnTo>
                  <a:pt x="554" y="377"/>
                </a:lnTo>
                <a:lnTo>
                  <a:pt x="466" y="327"/>
                </a:lnTo>
                <a:lnTo>
                  <a:pt x="378" y="276"/>
                </a:lnTo>
                <a:lnTo>
                  <a:pt x="315" y="239"/>
                </a:lnTo>
                <a:lnTo>
                  <a:pt x="252" y="201"/>
                </a:lnTo>
                <a:lnTo>
                  <a:pt x="189" y="188"/>
                </a:lnTo>
                <a:lnTo>
                  <a:pt x="151" y="163"/>
                </a:lnTo>
                <a:lnTo>
                  <a:pt x="113" y="163"/>
                </a:lnTo>
                <a:lnTo>
                  <a:pt x="88" y="151"/>
                </a:lnTo>
                <a:lnTo>
                  <a:pt x="63" y="151"/>
                </a:lnTo>
                <a:lnTo>
                  <a:pt x="50" y="138"/>
                </a:lnTo>
                <a:lnTo>
                  <a:pt x="25" y="138"/>
                </a:lnTo>
                <a:lnTo>
                  <a:pt x="12" y="125"/>
                </a:lnTo>
                <a:lnTo>
                  <a:pt x="0" y="113"/>
                </a:lnTo>
                <a:lnTo>
                  <a:pt x="0" y="100"/>
                </a:lnTo>
                <a:lnTo>
                  <a:pt x="0" y="8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5" name="Freeform 13"/>
          <p:cNvSpPr/>
          <p:nvPr/>
        </p:nvSpPr>
        <p:spPr>
          <a:xfrm>
            <a:off x="4962525" y="2165350"/>
            <a:ext cx="207963" cy="1841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327" h="290">
                <a:moveTo>
                  <a:pt x="0" y="26"/>
                </a:moveTo>
                <a:lnTo>
                  <a:pt x="12" y="13"/>
                </a:lnTo>
                <a:lnTo>
                  <a:pt x="25" y="13"/>
                </a:lnTo>
                <a:lnTo>
                  <a:pt x="37" y="13"/>
                </a:lnTo>
                <a:lnTo>
                  <a:pt x="63" y="0"/>
                </a:lnTo>
                <a:lnTo>
                  <a:pt x="100" y="13"/>
                </a:lnTo>
                <a:lnTo>
                  <a:pt x="138" y="13"/>
                </a:lnTo>
                <a:lnTo>
                  <a:pt x="176" y="26"/>
                </a:lnTo>
                <a:lnTo>
                  <a:pt x="214" y="38"/>
                </a:lnTo>
                <a:lnTo>
                  <a:pt x="252" y="63"/>
                </a:lnTo>
                <a:lnTo>
                  <a:pt x="290" y="88"/>
                </a:lnTo>
                <a:lnTo>
                  <a:pt x="302" y="126"/>
                </a:lnTo>
                <a:lnTo>
                  <a:pt x="315" y="164"/>
                </a:lnTo>
                <a:lnTo>
                  <a:pt x="327" y="214"/>
                </a:lnTo>
                <a:lnTo>
                  <a:pt x="327" y="239"/>
                </a:lnTo>
                <a:lnTo>
                  <a:pt x="327" y="265"/>
                </a:lnTo>
                <a:lnTo>
                  <a:pt x="315" y="277"/>
                </a:lnTo>
                <a:lnTo>
                  <a:pt x="315" y="290"/>
                </a:lnTo>
                <a:lnTo>
                  <a:pt x="302" y="290"/>
                </a:lnTo>
                <a:lnTo>
                  <a:pt x="290" y="290"/>
                </a:lnTo>
                <a:lnTo>
                  <a:pt x="277" y="277"/>
                </a:lnTo>
                <a:lnTo>
                  <a:pt x="264" y="277"/>
                </a:lnTo>
                <a:lnTo>
                  <a:pt x="239" y="265"/>
                </a:lnTo>
                <a:lnTo>
                  <a:pt x="214" y="252"/>
                </a:lnTo>
                <a:lnTo>
                  <a:pt x="189" y="239"/>
                </a:lnTo>
                <a:lnTo>
                  <a:pt x="138" y="214"/>
                </a:lnTo>
                <a:lnTo>
                  <a:pt x="100" y="177"/>
                </a:lnTo>
                <a:lnTo>
                  <a:pt x="63" y="151"/>
                </a:lnTo>
                <a:lnTo>
                  <a:pt x="50" y="114"/>
                </a:lnTo>
                <a:lnTo>
                  <a:pt x="25" y="88"/>
                </a:lnTo>
                <a:lnTo>
                  <a:pt x="12" y="63"/>
                </a:lnTo>
                <a:lnTo>
                  <a:pt x="12" y="38"/>
                </a:lnTo>
                <a:lnTo>
                  <a:pt x="0" y="2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6" name="Freeform 14"/>
          <p:cNvSpPr/>
          <p:nvPr/>
        </p:nvSpPr>
        <p:spPr>
          <a:xfrm>
            <a:off x="4457700" y="2189163"/>
            <a:ext cx="192088" cy="231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02" h="365">
                <a:moveTo>
                  <a:pt x="100" y="13"/>
                </a:moveTo>
                <a:lnTo>
                  <a:pt x="138" y="38"/>
                </a:lnTo>
                <a:lnTo>
                  <a:pt x="176" y="50"/>
                </a:lnTo>
                <a:lnTo>
                  <a:pt x="201" y="76"/>
                </a:lnTo>
                <a:lnTo>
                  <a:pt x="239" y="113"/>
                </a:lnTo>
                <a:lnTo>
                  <a:pt x="264" y="139"/>
                </a:lnTo>
                <a:lnTo>
                  <a:pt x="277" y="176"/>
                </a:lnTo>
                <a:lnTo>
                  <a:pt x="289" y="214"/>
                </a:lnTo>
                <a:lnTo>
                  <a:pt x="302" y="252"/>
                </a:lnTo>
                <a:lnTo>
                  <a:pt x="289" y="290"/>
                </a:lnTo>
                <a:lnTo>
                  <a:pt x="289" y="315"/>
                </a:lnTo>
                <a:lnTo>
                  <a:pt x="277" y="340"/>
                </a:lnTo>
                <a:lnTo>
                  <a:pt x="252" y="353"/>
                </a:lnTo>
                <a:lnTo>
                  <a:pt x="226" y="353"/>
                </a:lnTo>
                <a:lnTo>
                  <a:pt x="214" y="365"/>
                </a:lnTo>
                <a:lnTo>
                  <a:pt x="201" y="353"/>
                </a:lnTo>
                <a:lnTo>
                  <a:pt x="189" y="353"/>
                </a:lnTo>
                <a:lnTo>
                  <a:pt x="189" y="340"/>
                </a:lnTo>
                <a:lnTo>
                  <a:pt x="176" y="327"/>
                </a:lnTo>
                <a:lnTo>
                  <a:pt x="163" y="315"/>
                </a:lnTo>
                <a:lnTo>
                  <a:pt x="151" y="290"/>
                </a:lnTo>
                <a:lnTo>
                  <a:pt x="138" y="264"/>
                </a:lnTo>
                <a:lnTo>
                  <a:pt x="126" y="239"/>
                </a:lnTo>
                <a:lnTo>
                  <a:pt x="100" y="201"/>
                </a:lnTo>
                <a:lnTo>
                  <a:pt x="75" y="176"/>
                </a:lnTo>
                <a:lnTo>
                  <a:pt x="63" y="139"/>
                </a:lnTo>
                <a:lnTo>
                  <a:pt x="37" y="101"/>
                </a:lnTo>
                <a:lnTo>
                  <a:pt x="25" y="76"/>
                </a:lnTo>
                <a:lnTo>
                  <a:pt x="12" y="50"/>
                </a:lnTo>
                <a:lnTo>
                  <a:pt x="0" y="25"/>
                </a:lnTo>
                <a:lnTo>
                  <a:pt x="0" y="13"/>
                </a:lnTo>
                <a:lnTo>
                  <a:pt x="0" y="0"/>
                </a:lnTo>
                <a:lnTo>
                  <a:pt x="12" y="0"/>
                </a:lnTo>
                <a:lnTo>
                  <a:pt x="37" y="0"/>
                </a:lnTo>
                <a:lnTo>
                  <a:pt x="63" y="0"/>
                </a:lnTo>
                <a:lnTo>
                  <a:pt x="100" y="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7" name="Freeform 15"/>
          <p:cNvSpPr/>
          <p:nvPr/>
        </p:nvSpPr>
        <p:spPr>
          <a:xfrm>
            <a:off x="3914775" y="1493838"/>
            <a:ext cx="231775" cy="1038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65" h="1636">
                <a:moveTo>
                  <a:pt x="50" y="13"/>
                </a:moveTo>
                <a:lnTo>
                  <a:pt x="88" y="0"/>
                </a:lnTo>
                <a:lnTo>
                  <a:pt x="126" y="0"/>
                </a:lnTo>
                <a:lnTo>
                  <a:pt x="176" y="13"/>
                </a:lnTo>
                <a:lnTo>
                  <a:pt x="214" y="25"/>
                </a:lnTo>
                <a:lnTo>
                  <a:pt x="264" y="38"/>
                </a:lnTo>
                <a:lnTo>
                  <a:pt x="289" y="50"/>
                </a:lnTo>
                <a:lnTo>
                  <a:pt x="327" y="76"/>
                </a:lnTo>
                <a:lnTo>
                  <a:pt x="340" y="101"/>
                </a:lnTo>
                <a:lnTo>
                  <a:pt x="352" y="113"/>
                </a:lnTo>
                <a:lnTo>
                  <a:pt x="352" y="126"/>
                </a:lnTo>
                <a:lnTo>
                  <a:pt x="352" y="139"/>
                </a:lnTo>
                <a:lnTo>
                  <a:pt x="365" y="164"/>
                </a:lnTo>
                <a:lnTo>
                  <a:pt x="352" y="189"/>
                </a:lnTo>
                <a:lnTo>
                  <a:pt x="352" y="214"/>
                </a:lnTo>
                <a:lnTo>
                  <a:pt x="352" y="239"/>
                </a:lnTo>
                <a:lnTo>
                  <a:pt x="340" y="264"/>
                </a:lnTo>
                <a:lnTo>
                  <a:pt x="340" y="290"/>
                </a:lnTo>
                <a:lnTo>
                  <a:pt x="340" y="315"/>
                </a:lnTo>
                <a:lnTo>
                  <a:pt x="327" y="352"/>
                </a:lnTo>
                <a:lnTo>
                  <a:pt x="327" y="403"/>
                </a:lnTo>
                <a:lnTo>
                  <a:pt x="327" y="453"/>
                </a:lnTo>
                <a:lnTo>
                  <a:pt x="315" y="516"/>
                </a:lnTo>
                <a:lnTo>
                  <a:pt x="315" y="592"/>
                </a:lnTo>
                <a:lnTo>
                  <a:pt x="315" y="667"/>
                </a:lnTo>
                <a:lnTo>
                  <a:pt x="302" y="768"/>
                </a:lnTo>
                <a:lnTo>
                  <a:pt x="302" y="856"/>
                </a:lnTo>
                <a:lnTo>
                  <a:pt x="302" y="969"/>
                </a:lnTo>
                <a:lnTo>
                  <a:pt x="289" y="1083"/>
                </a:lnTo>
                <a:lnTo>
                  <a:pt x="289" y="1208"/>
                </a:lnTo>
                <a:lnTo>
                  <a:pt x="289" y="1347"/>
                </a:lnTo>
                <a:lnTo>
                  <a:pt x="289" y="1485"/>
                </a:lnTo>
                <a:lnTo>
                  <a:pt x="277" y="1636"/>
                </a:lnTo>
                <a:lnTo>
                  <a:pt x="126" y="1636"/>
                </a:lnTo>
                <a:lnTo>
                  <a:pt x="126" y="1485"/>
                </a:lnTo>
                <a:lnTo>
                  <a:pt x="126" y="1334"/>
                </a:lnTo>
                <a:lnTo>
                  <a:pt x="126" y="1196"/>
                </a:lnTo>
                <a:lnTo>
                  <a:pt x="126" y="1070"/>
                </a:lnTo>
                <a:lnTo>
                  <a:pt x="126" y="944"/>
                </a:lnTo>
                <a:lnTo>
                  <a:pt x="126" y="843"/>
                </a:lnTo>
                <a:lnTo>
                  <a:pt x="126" y="730"/>
                </a:lnTo>
                <a:lnTo>
                  <a:pt x="113" y="642"/>
                </a:lnTo>
                <a:lnTo>
                  <a:pt x="113" y="566"/>
                </a:lnTo>
                <a:lnTo>
                  <a:pt x="113" y="491"/>
                </a:lnTo>
                <a:lnTo>
                  <a:pt x="113" y="428"/>
                </a:lnTo>
                <a:lnTo>
                  <a:pt x="113" y="365"/>
                </a:lnTo>
                <a:lnTo>
                  <a:pt x="113" y="327"/>
                </a:lnTo>
                <a:lnTo>
                  <a:pt x="100" y="290"/>
                </a:lnTo>
                <a:lnTo>
                  <a:pt x="100" y="264"/>
                </a:lnTo>
                <a:lnTo>
                  <a:pt x="100" y="239"/>
                </a:lnTo>
                <a:lnTo>
                  <a:pt x="88" y="201"/>
                </a:lnTo>
                <a:lnTo>
                  <a:pt x="75" y="151"/>
                </a:lnTo>
                <a:lnTo>
                  <a:pt x="50" y="126"/>
                </a:lnTo>
                <a:lnTo>
                  <a:pt x="25" y="88"/>
                </a:lnTo>
                <a:lnTo>
                  <a:pt x="12" y="76"/>
                </a:lnTo>
                <a:lnTo>
                  <a:pt x="0" y="63"/>
                </a:lnTo>
                <a:lnTo>
                  <a:pt x="0" y="50"/>
                </a:lnTo>
                <a:lnTo>
                  <a:pt x="0" y="38"/>
                </a:lnTo>
                <a:lnTo>
                  <a:pt x="12" y="38"/>
                </a:lnTo>
                <a:lnTo>
                  <a:pt x="12" y="25"/>
                </a:lnTo>
                <a:lnTo>
                  <a:pt x="25" y="13"/>
                </a:lnTo>
                <a:lnTo>
                  <a:pt x="50" y="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8" name="Freeform 16"/>
          <p:cNvSpPr/>
          <p:nvPr/>
        </p:nvSpPr>
        <p:spPr>
          <a:xfrm>
            <a:off x="3433763" y="2389188"/>
            <a:ext cx="976312" cy="1038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538" h="1636">
                <a:moveTo>
                  <a:pt x="845" y="1271"/>
                </a:moveTo>
                <a:lnTo>
                  <a:pt x="782" y="1309"/>
                </a:lnTo>
                <a:lnTo>
                  <a:pt x="706" y="1359"/>
                </a:lnTo>
                <a:lnTo>
                  <a:pt x="643" y="1397"/>
                </a:lnTo>
                <a:lnTo>
                  <a:pt x="580" y="1435"/>
                </a:lnTo>
                <a:lnTo>
                  <a:pt x="504" y="1472"/>
                </a:lnTo>
                <a:lnTo>
                  <a:pt x="441" y="1510"/>
                </a:lnTo>
                <a:lnTo>
                  <a:pt x="366" y="1535"/>
                </a:lnTo>
                <a:lnTo>
                  <a:pt x="290" y="1561"/>
                </a:lnTo>
                <a:lnTo>
                  <a:pt x="227" y="1586"/>
                </a:lnTo>
                <a:lnTo>
                  <a:pt x="164" y="1598"/>
                </a:lnTo>
                <a:lnTo>
                  <a:pt x="114" y="1623"/>
                </a:lnTo>
                <a:lnTo>
                  <a:pt x="76" y="1636"/>
                </a:lnTo>
                <a:lnTo>
                  <a:pt x="38" y="1636"/>
                </a:lnTo>
                <a:lnTo>
                  <a:pt x="13" y="1636"/>
                </a:lnTo>
                <a:lnTo>
                  <a:pt x="0" y="1636"/>
                </a:lnTo>
                <a:lnTo>
                  <a:pt x="0" y="1623"/>
                </a:lnTo>
                <a:lnTo>
                  <a:pt x="13" y="1611"/>
                </a:lnTo>
                <a:lnTo>
                  <a:pt x="25" y="1598"/>
                </a:lnTo>
                <a:lnTo>
                  <a:pt x="38" y="1586"/>
                </a:lnTo>
                <a:lnTo>
                  <a:pt x="76" y="1561"/>
                </a:lnTo>
                <a:lnTo>
                  <a:pt x="114" y="1548"/>
                </a:lnTo>
                <a:lnTo>
                  <a:pt x="152" y="1523"/>
                </a:lnTo>
                <a:lnTo>
                  <a:pt x="202" y="1498"/>
                </a:lnTo>
                <a:lnTo>
                  <a:pt x="303" y="1447"/>
                </a:lnTo>
                <a:lnTo>
                  <a:pt x="404" y="1384"/>
                </a:lnTo>
                <a:lnTo>
                  <a:pt x="504" y="1321"/>
                </a:lnTo>
                <a:lnTo>
                  <a:pt x="605" y="1246"/>
                </a:lnTo>
                <a:lnTo>
                  <a:pt x="643" y="1208"/>
                </a:lnTo>
                <a:lnTo>
                  <a:pt x="693" y="1170"/>
                </a:lnTo>
                <a:lnTo>
                  <a:pt x="731" y="1145"/>
                </a:lnTo>
                <a:lnTo>
                  <a:pt x="769" y="1107"/>
                </a:lnTo>
                <a:lnTo>
                  <a:pt x="807" y="1057"/>
                </a:lnTo>
                <a:lnTo>
                  <a:pt x="832" y="1019"/>
                </a:lnTo>
                <a:lnTo>
                  <a:pt x="870" y="982"/>
                </a:lnTo>
                <a:lnTo>
                  <a:pt x="895" y="944"/>
                </a:lnTo>
                <a:lnTo>
                  <a:pt x="946" y="868"/>
                </a:lnTo>
                <a:lnTo>
                  <a:pt x="996" y="780"/>
                </a:lnTo>
                <a:lnTo>
                  <a:pt x="1046" y="692"/>
                </a:lnTo>
                <a:lnTo>
                  <a:pt x="1084" y="591"/>
                </a:lnTo>
                <a:lnTo>
                  <a:pt x="1097" y="554"/>
                </a:lnTo>
                <a:lnTo>
                  <a:pt x="1122" y="503"/>
                </a:lnTo>
                <a:lnTo>
                  <a:pt x="1135" y="465"/>
                </a:lnTo>
                <a:lnTo>
                  <a:pt x="1147" y="428"/>
                </a:lnTo>
                <a:lnTo>
                  <a:pt x="1147" y="403"/>
                </a:lnTo>
                <a:lnTo>
                  <a:pt x="1160" y="377"/>
                </a:lnTo>
                <a:lnTo>
                  <a:pt x="1160" y="352"/>
                </a:lnTo>
                <a:lnTo>
                  <a:pt x="1160" y="340"/>
                </a:lnTo>
                <a:lnTo>
                  <a:pt x="1160" y="314"/>
                </a:lnTo>
                <a:lnTo>
                  <a:pt x="1160" y="289"/>
                </a:lnTo>
                <a:lnTo>
                  <a:pt x="1147" y="264"/>
                </a:lnTo>
                <a:lnTo>
                  <a:pt x="1135" y="252"/>
                </a:lnTo>
                <a:lnTo>
                  <a:pt x="1122" y="252"/>
                </a:lnTo>
                <a:lnTo>
                  <a:pt x="1109" y="252"/>
                </a:lnTo>
                <a:lnTo>
                  <a:pt x="1084" y="252"/>
                </a:lnTo>
                <a:lnTo>
                  <a:pt x="1072" y="264"/>
                </a:lnTo>
                <a:lnTo>
                  <a:pt x="1046" y="264"/>
                </a:lnTo>
                <a:lnTo>
                  <a:pt x="1021" y="277"/>
                </a:lnTo>
                <a:lnTo>
                  <a:pt x="996" y="277"/>
                </a:lnTo>
                <a:lnTo>
                  <a:pt x="958" y="289"/>
                </a:lnTo>
                <a:lnTo>
                  <a:pt x="933" y="302"/>
                </a:lnTo>
                <a:lnTo>
                  <a:pt x="895" y="314"/>
                </a:lnTo>
                <a:lnTo>
                  <a:pt x="857" y="327"/>
                </a:lnTo>
                <a:lnTo>
                  <a:pt x="807" y="352"/>
                </a:lnTo>
                <a:lnTo>
                  <a:pt x="769" y="365"/>
                </a:lnTo>
                <a:lnTo>
                  <a:pt x="719" y="390"/>
                </a:lnTo>
                <a:lnTo>
                  <a:pt x="668" y="403"/>
                </a:lnTo>
                <a:lnTo>
                  <a:pt x="618" y="415"/>
                </a:lnTo>
                <a:lnTo>
                  <a:pt x="580" y="440"/>
                </a:lnTo>
                <a:lnTo>
                  <a:pt x="542" y="453"/>
                </a:lnTo>
                <a:lnTo>
                  <a:pt x="504" y="465"/>
                </a:lnTo>
                <a:lnTo>
                  <a:pt x="467" y="478"/>
                </a:lnTo>
                <a:lnTo>
                  <a:pt x="441" y="491"/>
                </a:lnTo>
                <a:lnTo>
                  <a:pt x="404" y="503"/>
                </a:lnTo>
                <a:lnTo>
                  <a:pt x="378" y="516"/>
                </a:lnTo>
                <a:lnTo>
                  <a:pt x="353" y="516"/>
                </a:lnTo>
                <a:lnTo>
                  <a:pt x="341" y="528"/>
                </a:lnTo>
                <a:lnTo>
                  <a:pt x="315" y="528"/>
                </a:lnTo>
                <a:lnTo>
                  <a:pt x="303" y="541"/>
                </a:lnTo>
                <a:lnTo>
                  <a:pt x="290" y="541"/>
                </a:lnTo>
                <a:lnTo>
                  <a:pt x="278" y="541"/>
                </a:lnTo>
                <a:lnTo>
                  <a:pt x="252" y="541"/>
                </a:lnTo>
                <a:lnTo>
                  <a:pt x="227" y="528"/>
                </a:lnTo>
                <a:lnTo>
                  <a:pt x="189" y="516"/>
                </a:lnTo>
                <a:lnTo>
                  <a:pt x="152" y="491"/>
                </a:lnTo>
                <a:lnTo>
                  <a:pt x="139" y="478"/>
                </a:lnTo>
                <a:lnTo>
                  <a:pt x="114" y="465"/>
                </a:lnTo>
                <a:lnTo>
                  <a:pt x="101" y="465"/>
                </a:lnTo>
                <a:lnTo>
                  <a:pt x="88" y="453"/>
                </a:lnTo>
                <a:lnTo>
                  <a:pt x="76" y="440"/>
                </a:lnTo>
                <a:lnTo>
                  <a:pt x="63" y="428"/>
                </a:lnTo>
                <a:lnTo>
                  <a:pt x="63" y="415"/>
                </a:lnTo>
                <a:lnTo>
                  <a:pt x="76" y="415"/>
                </a:lnTo>
                <a:lnTo>
                  <a:pt x="88" y="403"/>
                </a:lnTo>
                <a:lnTo>
                  <a:pt x="101" y="403"/>
                </a:lnTo>
                <a:lnTo>
                  <a:pt x="126" y="390"/>
                </a:lnTo>
                <a:lnTo>
                  <a:pt x="152" y="390"/>
                </a:lnTo>
                <a:lnTo>
                  <a:pt x="177" y="377"/>
                </a:lnTo>
                <a:lnTo>
                  <a:pt x="215" y="365"/>
                </a:lnTo>
                <a:lnTo>
                  <a:pt x="252" y="365"/>
                </a:lnTo>
                <a:lnTo>
                  <a:pt x="303" y="352"/>
                </a:lnTo>
                <a:lnTo>
                  <a:pt x="353" y="340"/>
                </a:lnTo>
                <a:lnTo>
                  <a:pt x="416" y="314"/>
                </a:lnTo>
                <a:lnTo>
                  <a:pt x="479" y="302"/>
                </a:lnTo>
                <a:lnTo>
                  <a:pt x="555" y="277"/>
                </a:lnTo>
                <a:lnTo>
                  <a:pt x="630" y="252"/>
                </a:lnTo>
                <a:lnTo>
                  <a:pt x="719" y="226"/>
                </a:lnTo>
                <a:lnTo>
                  <a:pt x="794" y="201"/>
                </a:lnTo>
                <a:lnTo>
                  <a:pt x="870" y="176"/>
                </a:lnTo>
                <a:lnTo>
                  <a:pt x="946" y="151"/>
                </a:lnTo>
                <a:lnTo>
                  <a:pt x="996" y="126"/>
                </a:lnTo>
                <a:lnTo>
                  <a:pt x="1046" y="113"/>
                </a:lnTo>
                <a:lnTo>
                  <a:pt x="1084" y="88"/>
                </a:lnTo>
                <a:lnTo>
                  <a:pt x="1122" y="75"/>
                </a:lnTo>
                <a:lnTo>
                  <a:pt x="1135" y="63"/>
                </a:lnTo>
                <a:lnTo>
                  <a:pt x="1172" y="25"/>
                </a:lnTo>
                <a:lnTo>
                  <a:pt x="1198" y="12"/>
                </a:lnTo>
                <a:lnTo>
                  <a:pt x="1235" y="0"/>
                </a:lnTo>
                <a:lnTo>
                  <a:pt x="1261" y="0"/>
                </a:lnTo>
                <a:lnTo>
                  <a:pt x="1273" y="0"/>
                </a:lnTo>
                <a:lnTo>
                  <a:pt x="1286" y="0"/>
                </a:lnTo>
                <a:lnTo>
                  <a:pt x="1298" y="12"/>
                </a:lnTo>
                <a:lnTo>
                  <a:pt x="1324" y="12"/>
                </a:lnTo>
                <a:lnTo>
                  <a:pt x="1336" y="25"/>
                </a:lnTo>
                <a:lnTo>
                  <a:pt x="1361" y="38"/>
                </a:lnTo>
                <a:lnTo>
                  <a:pt x="1387" y="50"/>
                </a:lnTo>
                <a:lnTo>
                  <a:pt x="1425" y="75"/>
                </a:lnTo>
                <a:lnTo>
                  <a:pt x="1450" y="88"/>
                </a:lnTo>
                <a:lnTo>
                  <a:pt x="1475" y="113"/>
                </a:lnTo>
                <a:lnTo>
                  <a:pt x="1488" y="126"/>
                </a:lnTo>
                <a:lnTo>
                  <a:pt x="1513" y="138"/>
                </a:lnTo>
                <a:lnTo>
                  <a:pt x="1525" y="163"/>
                </a:lnTo>
                <a:lnTo>
                  <a:pt x="1525" y="176"/>
                </a:lnTo>
                <a:lnTo>
                  <a:pt x="1538" y="189"/>
                </a:lnTo>
                <a:lnTo>
                  <a:pt x="1538" y="201"/>
                </a:lnTo>
                <a:lnTo>
                  <a:pt x="1538" y="226"/>
                </a:lnTo>
                <a:lnTo>
                  <a:pt x="1525" y="239"/>
                </a:lnTo>
                <a:lnTo>
                  <a:pt x="1513" y="252"/>
                </a:lnTo>
                <a:lnTo>
                  <a:pt x="1488" y="264"/>
                </a:lnTo>
                <a:lnTo>
                  <a:pt x="1475" y="277"/>
                </a:lnTo>
                <a:lnTo>
                  <a:pt x="1462" y="289"/>
                </a:lnTo>
                <a:lnTo>
                  <a:pt x="1462" y="302"/>
                </a:lnTo>
                <a:lnTo>
                  <a:pt x="1450" y="314"/>
                </a:lnTo>
                <a:lnTo>
                  <a:pt x="1437" y="340"/>
                </a:lnTo>
                <a:lnTo>
                  <a:pt x="1425" y="352"/>
                </a:lnTo>
                <a:lnTo>
                  <a:pt x="1412" y="377"/>
                </a:lnTo>
                <a:lnTo>
                  <a:pt x="1399" y="415"/>
                </a:lnTo>
                <a:lnTo>
                  <a:pt x="1387" y="440"/>
                </a:lnTo>
                <a:lnTo>
                  <a:pt x="1374" y="478"/>
                </a:lnTo>
                <a:lnTo>
                  <a:pt x="1361" y="516"/>
                </a:lnTo>
                <a:lnTo>
                  <a:pt x="1336" y="566"/>
                </a:lnTo>
                <a:lnTo>
                  <a:pt x="1324" y="617"/>
                </a:lnTo>
                <a:lnTo>
                  <a:pt x="1298" y="667"/>
                </a:lnTo>
                <a:lnTo>
                  <a:pt x="1261" y="730"/>
                </a:lnTo>
                <a:lnTo>
                  <a:pt x="1235" y="805"/>
                </a:lnTo>
                <a:lnTo>
                  <a:pt x="1198" y="868"/>
                </a:lnTo>
                <a:lnTo>
                  <a:pt x="1160" y="931"/>
                </a:lnTo>
                <a:lnTo>
                  <a:pt x="1122" y="994"/>
                </a:lnTo>
                <a:lnTo>
                  <a:pt x="1072" y="1057"/>
                </a:lnTo>
                <a:lnTo>
                  <a:pt x="1021" y="1107"/>
                </a:lnTo>
                <a:lnTo>
                  <a:pt x="958" y="1158"/>
                </a:lnTo>
                <a:lnTo>
                  <a:pt x="908" y="1221"/>
                </a:lnTo>
                <a:lnTo>
                  <a:pt x="845" y="127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99" name="Freeform 17"/>
          <p:cNvSpPr/>
          <p:nvPr/>
        </p:nvSpPr>
        <p:spPr>
          <a:xfrm>
            <a:off x="3673475" y="1973263"/>
            <a:ext cx="736600" cy="28733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1160" h="453">
                <a:moveTo>
                  <a:pt x="0" y="365"/>
                </a:moveTo>
                <a:lnTo>
                  <a:pt x="0" y="353"/>
                </a:lnTo>
                <a:lnTo>
                  <a:pt x="0" y="340"/>
                </a:lnTo>
                <a:lnTo>
                  <a:pt x="13" y="340"/>
                </a:lnTo>
                <a:lnTo>
                  <a:pt x="26" y="328"/>
                </a:lnTo>
                <a:lnTo>
                  <a:pt x="38" y="328"/>
                </a:lnTo>
                <a:lnTo>
                  <a:pt x="51" y="328"/>
                </a:lnTo>
                <a:lnTo>
                  <a:pt x="63" y="315"/>
                </a:lnTo>
                <a:lnTo>
                  <a:pt x="76" y="315"/>
                </a:lnTo>
                <a:lnTo>
                  <a:pt x="89" y="315"/>
                </a:lnTo>
                <a:lnTo>
                  <a:pt x="101" y="302"/>
                </a:lnTo>
                <a:lnTo>
                  <a:pt x="126" y="302"/>
                </a:lnTo>
                <a:lnTo>
                  <a:pt x="152" y="290"/>
                </a:lnTo>
                <a:lnTo>
                  <a:pt x="189" y="277"/>
                </a:lnTo>
                <a:lnTo>
                  <a:pt x="215" y="265"/>
                </a:lnTo>
                <a:lnTo>
                  <a:pt x="252" y="252"/>
                </a:lnTo>
                <a:lnTo>
                  <a:pt x="290" y="239"/>
                </a:lnTo>
                <a:lnTo>
                  <a:pt x="328" y="227"/>
                </a:lnTo>
                <a:lnTo>
                  <a:pt x="379" y="214"/>
                </a:lnTo>
                <a:lnTo>
                  <a:pt x="429" y="202"/>
                </a:lnTo>
                <a:lnTo>
                  <a:pt x="479" y="176"/>
                </a:lnTo>
                <a:lnTo>
                  <a:pt x="530" y="151"/>
                </a:lnTo>
                <a:lnTo>
                  <a:pt x="593" y="139"/>
                </a:lnTo>
                <a:lnTo>
                  <a:pt x="643" y="114"/>
                </a:lnTo>
                <a:lnTo>
                  <a:pt x="706" y="101"/>
                </a:lnTo>
                <a:lnTo>
                  <a:pt x="757" y="76"/>
                </a:lnTo>
                <a:lnTo>
                  <a:pt x="807" y="63"/>
                </a:lnTo>
                <a:lnTo>
                  <a:pt x="845" y="51"/>
                </a:lnTo>
                <a:lnTo>
                  <a:pt x="883" y="38"/>
                </a:lnTo>
                <a:lnTo>
                  <a:pt x="920" y="25"/>
                </a:lnTo>
                <a:lnTo>
                  <a:pt x="958" y="13"/>
                </a:lnTo>
                <a:lnTo>
                  <a:pt x="983" y="13"/>
                </a:lnTo>
                <a:lnTo>
                  <a:pt x="1021" y="0"/>
                </a:lnTo>
                <a:lnTo>
                  <a:pt x="1047" y="0"/>
                </a:lnTo>
                <a:lnTo>
                  <a:pt x="1059" y="0"/>
                </a:lnTo>
                <a:lnTo>
                  <a:pt x="1084" y="0"/>
                </a:lnTo>
                <a:lnTo>
                  <a:pt x="1097" y="0"/>
                </a:lnTo>
                <a:lnTo>
                  <a:pt x="1110" y="0"/>
                </a:lnTo>
                <a:lnTo>
                  <a:pt x="1135" y="25"/>
                </a:lnTo>
                <a:lnTo>
                  <a:pt x="1147" y="38"/>
                </a:lnTo>
                <a:lnTo>
                  <a:pt x="1160" y="63"/>
                </a:lnTo>
                <a:lnTo>
                  <a:pt x="1160" y="88"/>
                </a:lnTo>
                <a:lnTo>
                  <a:pt x="1147" y="88"/>
                </a:lnTo>
                <a:lnTo>
                  <a:pt x="1147" y="101"/>
                </a:lnTo>
                <a:lnTo>
                  <a:pt x="1135" y="114"/>
                </a:lnTo>
                <a:lnTo>
                  <a:pt x="1122" y="114"/>
                </a:lnTo>
                <a:lnTo>
                  <a:pt x="1097" y="126"/>
                </a:lnTo>
                <a:lnTo>
                  <a:pt x="1072" y="139"/>
                </a:lnTo>
                <a:lnTo>
                  <a:pt x="1047" y="151"/>
                </a:lnTo>
                <a:lnTo>
                  <a:pt x="1021" y="164"/>
                </a:lnTo>
                <a:lnTo>
                  <a:pt x="983" y="176"/>
                </a:lnTo>
                <a:lnTo>
                  <a:pt x="958" y="202"/>
                </a:lnTo>
                <a:lnTo>
                  <a:pt x="908" y="214"/>
                </a:lnTo>
                <a:lnTo>
                  <a:pt x="870" y="227"/>
                </a:lnTo>
                <a:lnTo>
                  <a:pt x="820" y="239"/>
                </a:lnTo>
                <a:lnTo>
                  <a:pt x="769" y="265"/>
                </a:lnTo>
                <a:lnTo>
                  <a:pt x="719" y="290"/>
                </a:lnTo>
                <a:lnTo>
                  <a:pt x="668" y="302"/>
                </a:lnTo>
                <a:lnTo>
                  <a:pt x="618" y="328"/>
                </a:lnTo>
                <a:lnTo>
                  <a:pt x="568" y="340"/>
                </a:lnTo>
                <a:lnTo>
                  <a:pt x="530" y="353"/>
                </a:lnTo>
                <a:lnTo>
                  <a:pt x="492" y="365"/>
                </a:lnTo>
                <a:lnTo>
                  <a:pt x="454" y="390"/>
                </a:lnTo>
                <a:lnTo>
                  <a:pt x="416" y="390"/>
                </a:lnTo>
                <a:lnTo>
                  <a:pt x="379" y="403"/>
                </a:lnTo>
                <a:lnTo>
                  <a:pt x="353" y="416"/>
                </a:lnTo>
                <a:lnTo>
                  <a:pt x="328" y="428"/>
                </a:lnTo>
                <a:lnTo>
                  <a:pt x="303" y="428"/>
                </a:lnTo>
                <a:lnTo>
                  <a:pt x="290" y="441"/>
                </a:lnTo>
                <a:lnTo>
                  <a:pt x="278" y="441"/>
                </a:lnTo>
                <a:lnTo>
                  <a:pt x="265" y="441"/>
                </a:lnTo>
                <a:lnTo>
                  <a:pt x="252" y="441"/>
                </a:lnTo>
                <a:lnTo>
                  <a:pt x="240" y="453"/>
                </a:lnTo>
                <a:lnTo>
                  <a:pt x="227" y="441"/>
                </a:lnTo>
                <a:lnTo>
                  <a:pt x="189" y="441"/>
                </a:lnTo>
                <a:lnTo>
                  <a:pt x="152" y="428"/>
                </a:lnTo>
                <a:lnTo>
                  <a:pt x="114" y="416"/>
                </a:lnTo>
                <a:lnTo>
                  <a:pt x="89" y="403"/>
                </a:lnTo>
                <a:lnTo>
                  <a:pt x="76" y="403"/>
                </a:lnTo>
                <a:lnTo>
                  <a:pt x="51" y="390"/>
                </a:lnTo>
                <a:lnTo>
                  <a:pt x="38" y="390"/>
                </a:lnTo>
                <a:lnTo>
                  <a:pt x="26" y="378"/>
                </a:lnTo>
                <a:lnTo>
                  <a:pt x="13" y="378"/>
                </a:lnTo>
                <a:lnTo>
                  <a:pt x="13" y="365"/>
                </a:lnTo>
                <a:lnTo>
                  <a:pt x="0" y="36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640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306888"/>
            <a:ext cx="8551863" cy="1781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7410" name="组合 38"/>
          <p:cNvGrpSpPr/>
          <p:nvPr/>
        </p:nvGrpSpPr>
        <p:grpSpPr>
          <a:xfrm>
            <a:off x="3343275" y="1482725"/>
            <a:ext cx="2541588" cy="2538413"/>
            <a:chOff x="299400" y="609600"/>
            <a:chExt cx="2542863" cy="2539048"/>
          </a:xfrm>
        </p:grpSpPr>
        <p:cxnSp>
          <p:nvCxnSpPr>
            <p:cNvPr id="17411" name="直接连接符 3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</p:spPr>
        </p:cxnSp>
        <p:cxnSp>
          <p:nvCxnSpPr>
            <p:cNvPr id="17412" name="直接连接符 4"/>
            <p:cNvCxnSpPr/>
            <p:nvPr/>
          </p:nvCxnSpPr>
          <p:spPr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</p:spPr>
        </p:cxnSp>
        <p:sp>
          <p:nvSpPr>
            <p:cNvPr id="17413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7414" name="Freeform 6"/>
          <p:cNvSpPr/>
          <p:nvPr/>
        </p:nvSpPr>
        <p:spPr>
          <a:xfrm>
            <a:off x="4829175" y="1611313"/>
            <a:ext cx="296863" cy="269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68" h="425">
                <a:moveTo>
                  <a:pt x="156" y="18"/>
                </a:moveTo>
                <a:lnTo>
                  <a:pt x="213" y="35"/>
                </a:lnTo>
                <a:lnTo>
                  <a:pt x="269" y="53"/>
                </a:lnTo>
                <a:lnTo>
                  <a:pt x="312" y="88"/>
                </a:lnTo>
                <a:lnTo>
                  <a:pt x="369" y="124"/>
                </a:lnTo>
                <a:lnTo>
                  <a:pt x="397" y="142"/>
                </a:lnTo>
                <a:lnTo>
                  <a:pt x="411" y="177"/>
                </a:lnTo>
                <a:lnTo>
                  <a:pt x="425" y="195"/>
                </a:lnTo>
                <a:lnTo>
                  <a:pt x="439" y="212"/>
                </a:lnTo>
                <a:lnTo>
                  <a:pt x="454" y="230"/>
                </a:lnTo>
                <a:lnTo>
                  <a:pt x="468" y="266"/>
                </a:lnTo>
                <a:lnTo>
                  <a:pt x="468" y="283"/>
                </a:lnTo>
                <a:lnTo>
                  <a:pt x="468" y="301"/>
                </a:lnTo>
                <a:lnTo>
                  <a:pt x="468" y="337"/>
                </a:lnTo>
                <a:lnTo>
                  <a:pt x="468" y="354"/>
                </a:lnTo>
                <a:lnTo>
                  <a:pt x="468" y="372"/>
                </a:lnTo>
                <a:lnTo>
                  <a:pt x="468" y="390"/>
                </a:lnTo>
                <a:lnTo>
                  <a:pt x="454" y="407"/>
                </a:lnTo>
                <a:lnTo>
                  <a:pt x="454" y="425"/>
                </a:lnTo>
                <a:lnTo>
                  <a:pt x="439" y="425"/>
                </a:lnTo>
                <a:lnTo>
                  <a:pt x="425" y="425"/>
                </a:lnTo>
                <a:lnTo>
                  <a:pt x="411" y="407"/>
                </a:lnTo>
                <a:lnTo>
                  <a:pt x="397" y="407"/>
                </a:lnTo>
                <a:lnTo>
                  <a:pt x="369" y="407"/>
                </a:lnTo>
                <a:lnTo>
                  <a:pt x="340" y="390"/>
                </a:lnTo>
                <a:lnTo>
                  <a:pt x="312" y="390"/>
                </a:lnTo>
                <a:lnTo>
                  <a:pt x="255" y="354"/>
                </a:lnTo>
                <a:lnTo>
                  <a:pt x="198" y="319"/>
                </a:lnTo>
                <a:lnTo>
                  <a:pt x="142" y="283"/>
                </a:lnTo>
                <a:lnTo>
                  <a:pt x="99" y="230"/>
                </a:lnTo>
                <a:lnTo>
                  <a:pt x="71" y="195"/>
                </a:lnTo>
                <a:lnTo>
                  <a:pt x="57" y="177"/>
                </a:lnTo>
                <a:lnTo>
                  <a:pt x="43" y="142"/>
                </a:lnTo>
                <a:lnTo>
                  <a:pt x="28" y="124"/>
                </a:lnTo>
                <a:lnTo>
                  <a:pt x="14" y="106"/>
                </a:lnTo>
                <a:lnTo>
                  <a:pt x="0" y="88"/>
                </a:lnTo>
                <a:lnTo>
                  <a:pt x="0" y="71"/>
                </a:lnTo>
                <a:lnTo>
                  <a:pt x="0" y="53"/>
                </a:lnTo>
                <a:lnTo>
                  <a:pt x="0" y="35"/>
                </a:lnTo>
                <a:lnTo>
                  <a:pt x="14" y="18"/>
                </a:lnTo>
                <a:lnTo>
                  <a:pt x="28" y="0"/>
                </a:lnTo>
                <a:lnTo>
                  <a:pt x="43" y="0"/>
                </a:lnTo>
                <a:lnTo>
                  <a:pt x="57" y="0"/>
                </a:lnTo>
                <a:lnTo>
                  <a:pt x="71" y="0"/>
                </a:lnTo>
                <a:lnTo>
                  <a:pt x="99" y="18"/>
                </a:lnTo>
                <a:lnTo>
                  <a:pt x="128" y="18"/>
                </a:lnTo>
                <a:lnTo>
                  <a:pt x="156" y="1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5" name="Freeform 7"/>
          <p:cNvSpPr/>
          <p:nvPr/>
        </p:nvSpPr>
        <p:spPr>
          <a:xfrm>
            <a:off x="4711700" y="2162175"/>
            <a:ext cx="198438" cy="2143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12" h="337">
                <a:moveTo>
                  <a:pt x="283" y="124"/>
                </a:moveTo>
                <a:lnTo>
                  <a:pt x="297" y="142"/>
                </a:lnTo>
                <a:lnTo>
                  <a:pt x="312" y="160"/>
                </a:lnTo>
                <a:lnTo>
                  <a:pt x="312" y="177"/>
                </a:lnTo>
                <a:lnTo>
                  <a:pt x="312" y="195"/>
                </a:lnTo>
                <a:lnTo>
                  <a:pt x="312" y="213"/>
                </a:lnTo>
                <a:lnTo>
                  <a:pt x="312" y="231"/>
                </a:lnTo>
                <a:lnTo>
                  <a:pt x="312" y="248"/>
                </a:lnTo>
                <a:lnTo>
                  <a:pt x="297" y="266"/>
                </a:lnTo>
                <a:lnTo>
                  <a:pt x="269" y="301"/>
                </a:lnTo>
                <a:lnTo>
                  <a:pt x="241" y="319"/>
                </a:lnTo>
                <a:lnTo>
                  <a:pt x="227" y="319"/>
                </a:lnTo>
                <a:lnTo>
                  <a:pt x="198" y="337"/>
                </a:lnTo>
                <a:lnTo>
                  <a:pt x="184" y="319"/>
                </a:lnTo>
                <a:lnTo>
                  <a:pt x="170" y="319"/>
                </a:lnTo>
                <a:lnTo>
                  <a:pt x="156" y="301"/>
                </a:lnTo>
                <a:lnTo>
                  <a:pt x="142" y="284"/>
                </a:lnTo>
                <a:lnTo>
                  <a:pt x="127" y="266"/>
                </a:lnTo>
                <a:lnTo>
                  <a:pt x="113" y="231"/>
                </a:lnTo>
                <a:lnTo>
                  <a:pt x="85" y="213"/>
                </a:lnTo>
                <a:lnTo>
                  <a:pt x="71" y="160"/>
                </a:lnTo>
                <a:lnTo>
                  <a:pt x="42" y="124"/>
                </a:lnTo>
                <a:lnTo>
                  <a:pt x="28" y="89"/>
                </a:lnTo>
                <a:lnTo>
                  <a:pt x="14" y="71"/>
                </a:lnTo>
                <a:lnTo>
                  <a:pt x="14" y="36"/>
                </a:lnTo>
                <a:lnTo>
                  <a:pt x="0" y="18"/>
                </a:lnTo>
                <a:lnTo>
                  <a:pt x="0" y="0"/>
                </a:lnTo>
                <a:lnTo>
                  <a:pt x="14" y="0"/>
                </a:lnTo>
                <a:lnTo>
                  <a:pt x="28" y="0"/>
                </a:lnTo>
                <a:lnTo>
                  <a:pt x="42" y="0"/>
                </a:lnTo>
                <a:lnTo>
                  <a:pt x="71" y="0"/>
                </a:lnTo>
                <a:lnTo>
                  <a:pt x="85" y="0"/>
                </a:lnTo>
                <a:lnTo>
                  <a:pt x="99" y="0"/>
                </a:lnTo>
                <a:lnTo>
                  <a:pt x="127" y="18"/>
                </a:lnTo>
                <a:lnTo>
                  <a:pt x="184" y="18"/>
                </a:lnTo>
                <a:lnTo>
                  <a:pt x="212" y="53"/>
                </a:lnTo>
                <a:lnTo>
                  <a:pt x="255" y="89"/>
                </a:lnTo>
                <a:lnTo>
                  <a:pt x="283" y="12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6" name="Freeform 8"/>
          <p:cNvSpPr/>
          <p:nvPr/>
        </p:nvSpPr>
        <p:spPr>
          <a:xfrm>
            <a:off x="4837113" y="2611438"/>
            <a:ext cx="244475" cy="1698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83" h="266">
                <a:moveTo>
                  <a:pt x="0" y="0"/>
                </a:moveTo>
                <a:lnTo>
                  <a:pt x="57" y="0"/>
                </a:lnTo>
                <a:lnTo>
                  <a:pt x="99" y="0"/>
                </a:lnTo>
                <a:lnTo>
                  <a:pt x="142" y="0"/>
                </a:lnTo>
                <a:lnTo>
                  <a:pt x="170" y="18"/>
                </a:lnTo>
                <a:lnTo>
                  <a:pt x="213" y="18"/>
                </a:lnTo>
                <a:lnTo>
                  <a:pt x="241" y="36"/>
                </a:lnTo>
                <a:lnTo>
                  <a:pt x="270" y="36"/>
                </a:lnTo>
                <a:lnTo>
                  <a:pt x="298" y="53"/>
                </a:lnTo>
                <a:lnTo>
                  <a:pt x="312" y="71"/>
                </a:lnTo>
                <a:lnTo>
                  <a:pt x="326" y="89"/>
                </a:lnTo>
                <a:lnTo>
                  <a:pt x="340" y="106"/>
                </a:lnTo>
                <a:lnTo>
                  <a:pt x="355" y="124"/>
                </a:lnTo>
                <a:lnTo>
                  <a:pt x="369" y="142"/>
                </a:lnTo>
                <a:lnTo>
                  <a:pt x="383" y="160"/>
                </a:lnTo>
                <a:lnTo>
                  <a:pt x="383" y="177"/>
                </a:lnTo>
                <a:lnTo>
                  <a:pt x="383" y="213"/>
                </a:lnTo>
                <a:lnTo>
                  <a:pt x="369" y="230"/>
                </a:lnTo>
                <a:lnTo>
                  <a:pt x="369" y="248"/>
                </a:lnTo>
                <a:lnTo>
                  <a:pt x="355" y="266"/>
                </a:lnTo>
                <a:lnTo>
                  <a:pt x="340" y="266"/>
                </a:lnTo>
                <a:lnTo>
                  <a:pt x="326" y="266"/>
                </a:lnTo>
                <a:lnTo>
                  <a:pt x="312" y="266"/>
                </a:lnTo>
                <a:lnTo>
                  <a:pt x="298" y="248"/>
                </a:lnTo>
                <a:lnTo>
                  <a:pt x="270" y="230"/>
                </a:lnTo>
                <a:lnTo>
                  <a:pt x="227" y="213"/>
                </a:lnTo>
                <a:lnTo>
                  <a:pt x="199" y="195"/>
                </a:lnTo>
                <a:lnTo>
                  <a:pt x="156" y="160"/>
                </a:lnTo>
                <a:lnTo>
                  <a:pt x="114" y="142"/>
                </a:lnTo>
                <a:lnTo>
                  <a:pt x="71" y="106"/>
                </a:lnTo>
                <a:lnTo>
                  <a:pt x="43" y="89"/>
                </a:lnTo>
                <a:lnTo>
                  <a:pt x="29" y="53"/>
                </a:lnTo>
                <a:lnTo>
                  <a:pt x="14" y="36"/>
                </a:lnTo>
                <a:lnTo>
                  <a:pt x="0" y="1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7" name="Freeform 9"/>
          <p:cNvSpPr/>
          <p:nvPr/>
        </p:nvSpPr>
        <p:spPr>
          <a:xfrm>
            <a:off x="4532313" y="1824038"/>
            <a:ext cx="1025525" cy="269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616" h="425">
                <a:moveTo>
                  <a:pt x="241" y="425"/>
                </a:moveTo>
                <a:lnTo>
                  <a:pt x="170" y="425"/>
                </a:lnTo>
                <a:lnTo>
                  <a:pt x="114" y="407"/>
                </a:lnTo>
                <a:lnTo>
                  <a:pt x="85" y="389"/>
                </a:lnTo>
                <a:lnTo>
                  <a:pt x="71" y="389"/>
                </a:lnTo>
                <a:lnTo>
                  <a:pt x="43" y="372"/>
                </a:lnTo>
                <a:lnTo>
                  <a:pt x="29" y="354"/>
                </a:lnTo>
                <a:lnTo>
                  <a:pt x="14" y="336"/>
                </a:lnTo>
                <a:lnTo>
                  <a:pt x="0" y="319"/>
                </a:lnTo>
                <a:lnTo>
                  <a:pt x="14" y="301"/>
                </a:lnTo>
                <a:lnTo>
                  <a:pt x="29" y="301"/>
                </a:lnTo>
                <a:lnTo>
                  <a:pt x="43" y="301"/>
                </a:lnTo>
                <a:lnTo>
                  <a:pt x="57" y="301"/>
                </a:lnTo>
                <a:lnTo>
                  <a:pt x="71" y="301"/>
                </a:lnTo>
                <a:lnTo>
                  <a:pt x="85" y="301"/>
                </a:lnTo>
                <a:lnTo>
                  <a:pt x="114" y="301"/>
                </a:lnTo>
                <a:lnTo>
                  <a:pt x="128" y="283"/>
                </a:lnTo>
                <a:lnTo>
                  <a:pt x="156" y="283"/>
                </a:lnTo>
                <a:lnTo>
                  <a:pt x="185" y="283"/>
                </a:lnTo>
                <a:lnTo>
                  <a:pt x="227" y="283"/>
                </a:lnTo>
                <a:lnTo>
                  <a:pt x="255" y="265"/>
                </a:lnTo>
                <a:lnTo>
                  <a:pt x="298" y="265"/>
                </a:lnTo>
                <a:lnTo>
                  <a:pt x="326" y="248"/>
                </a:lnTo>
                <a:lnTo>
                  <a:pt x="369" y="248"/>
                </a:lnTo>
                <a:lnTo>
                  <a:pt x="426" y="230"/>
                </a:lnTo>
                <a:lnTo>
                  <a:pt x="468" y="230"/>
                </a:lnTo>
                <a:lnTo>
                  <a:pt x="525" y="212"/>
                </a:lnTo>
                <a:lnTo>
                  <a:pt x="596" y="194"/>
                </a:lnTo>
                <a:lnTo>
                  <a:pt x="666" y="177"/>
                </a:lnTo>
                <a:lnTo>
                  <a:pt x="737" y="159"/>
                </a:lnTo>
                <a:lnTo>
                  <a:pt x="822" y="141"/>
                </a:lnTo>
                <a:lnTo>
                  <a:pt x="907" y="106"/>
                </a:lnTo>
                <a:lnTo>
                  <a:pt x="1007" y="88"/>
                </a:lnTo>
                <a:lnTo>
                  <a:pt x="1106" y="70"/>
                </a:lnTo>
                <a:lnTo>
                  <a:pt x="1191" y="53"/>
                </a:lnTo>
                <a:lnTo>
                  <a:pt x="1262" y="35"/>
                </a:lnTo>
                <a:lnTo>
                  <a:pt x="1333" y="17"/>
                </a:lnTo>
                <a:lnTo>
                  <a:pt x="1389" y="17"/>
                </a:lnTo>
                <a:lnTo>
                  <a:pt x="1446" y="0"/>
                </a:lnTo>
                <a:lnTo>
                  <a:pt x="1474" y="0"/>
                </a:lnTo>
                <a:lnTo>
                  <a:pt x="1503" y="17"/>
                </a:lnTo>
                <a:lnTo>
                  <a:pt x="1531" y="17"/>
                </a:lnTo>
                <a:lnTo>
                  <a:pt x="1545" y="17"/>
                </a:lnTo>
                <a:lnTo>
                  <a:pt x="1574" y="35"/>
                </a:lnTo>
                <a:lnTo>
                  <a:pt x="1588" y="35"/>
                </a:lnTo>
                <a:lnTo>
                  <a:pt x="1602" y="53"/>
                </a:lnTo>
                <a:lnTo>
                  <a:pt x="1602" y="70"/>
                </a:lnTo>
                <a:lnTo>
                  <a:pt x="1616" y="70"/>
                </a:lnTo>
                <a:lnTo>
                  <a:pt x="1602" y="88"/>
                </a:lnTo>
                <a:lnTo>
                  <a:pt x="1574" y="106"/>
                </a:lnTo>
                <a:lnTo>
                  <a:pt x="1559" y="124"/>
                </a:lnTo>
                <a:lnTo>
                  <a:pt x="1517" y="141"/>
                </a:lnTo>
                <a:lnTo>
                  <a:pt x="1489" y="159"/>
                </a:lnTo>
                <a:lnTo>
                  <a:pt x="1432" y="177"/>
                </a:lnTo>
                <a:lnTo>
                  <a:pt x="1389" y="194"/>
                </a:lnTo>
                <a:lnTo>
                  <a:pt x="1318" y="212"/>
                </a:lnTo>
                <a:lnTo>
                  <a:pt x="1262" y="230"/>
                </a:lnTo>
                <a:lnTo>
                  <a:pt x="1191" y="248"/>
                </a:lnTo>
                <a:lnTo>
                  <a:pt x="1106" y="265"/>
                </a:lnTo>
                <a:lnTo>
                  <a:pt x="1021" y="283"/>
                </a:lnTo>
                <a:lnTo>
                  <a:pt x="936" y="319"/>
                </a:lnTo>
                <a:lnTo>
                  <a:pt x="837" y="336"/>
                </a:lnTo>
                <a:lnTo>
                  <a:pt x="737" y="354"/>
                </a:lnTo>
                <a:lnTo>
                  <a:pt x="681" y="372"/>
                </a:lnTo>
                <a:lnTo>
                  <a:pt x="638" y="372"/>
                </a:lnTo>
                <a:lnTo>
                  <a:pt x="596" y="389"/>
                </a:lnTo>
                <a:lnTo>
                  <a:pt x="539" y="389"/>
                </a:lnTo>
                <a:lnTo>
                  <a:pt x="511" y="389"/>
                </a:lnTo>
                <a:lnTo>
                  <a:pt x="468" y="407"/>
                </a:lnTo>
                <a:lnTo>
                  <a:pt x="440" y="407"/>
                </a:lnTo>
                <a:lnTo>
                  <a:pt x="397" y="407"/>
                </a:lnTo>
                <a:lnTo>
                  <a:pt x="369" y="425"/>
                </a:lnTo>
                <a:lnTo>
                  <a:pt x="340" y="425"/>
                </a:lnTo>
                <a:lnTo>
                  <a:pt x="326" y="425"/>
                </a:lnTo>
                <a:lnTo>
                  <a:pt x="298" y="425"/>
                </a:lnTo>
                <a:lnTo>
                  <a:pt x="284" y="425"/>
                </a:lnTo>
                <a:lnTo>
                  <a:pt x="270" y="425"/>
                </a:lnTo>
                <a:lnTo>
                  <a:pt x="255" y="425"/>
                </a:lnTo>
                <a:lnTo>
                  <a:pt x="241" y="42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8" name="Freeform 10"/>
          <p:cNvSpPr/>
          <p:nvPr/>
        </p:nvSpPr>
        <p:spPr>
          <a:xfrm>
            <a:off x="4324350" y="2432050"/>
            <a:ext cx="198438" cy="3937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12" h="620">
                <a:moveTo>
                  <a:pt x="43" y="354"/>
                </a:moveTo>
                <a:lnTo>
                  <a:pt x="57" y="336"/>
                </a:lnTo>
                <a:lnTo>
                  <a:pt x="71" y="319"/>
                </a:lnTo>
                <a:lnTo>
                  <a:pt x="99" y="283"/>
                </a:lnTo>
                <a:lnTo>
                  <a:pt x="114" y="248"/>
                </a:lnTo>
                <a:lnTo>
                  <a:pt x="142" y="194"/>
                </a:lnTo>
                <a:lnTo>
                  <a:pt x="170" y="141"/>
                </a:lnTo>
                <a:lnTo>
                  <a:pt x="185" y="70"/>
                </a:lnTo>
                <a:lnTo>
                  <a:pt x="213" y="0"/>
                </a:lnTo>
                <a:lnTo>
                  <a:pt x="241" y="0"/>
                </a:lnTo>
                <a:lnTo>
                  <a:pt x="255" y="17"/>
                </a:lnTo>
                <a:lnTo>
                  <a:pt x="270" y="35"/>
                </a:lnTo>
                <a:lnTo>
                  <a:pt x="298" y="53"/>
                </a:lnTo>
                <a:lnTo>
                  <a:pt x="312" y="88"/>
                </a:lnTo>
                <a:lnTo>
                  <a:pt x="312" y="141"/>
                </a:lnTo>
                <a:lnTo>
                  <a:pt x="312" y="177"/>
                </a:lnTo>
                <a:lnTo>
                  <a:pt x="312" y="230"/>
                </a:lnTo>
                <a:lnTo>
                  <a:pt x="298" y="283"/>
                </a:lnTo>
                <a:lnTo>
                  <a:pt x="284" y="354"/>
                </a:lnTo>
                <a:lnTo>
                  <a:pt x="255" y="407"/>
                </a:lnTo>
                <a:lnTo>
                  <a:pt x="213" y="478"/>
                </a:lnTo>
                <a:lnTo>
                  <a:pt x="199" y="513"/>
                </a:lnTo>
                <a:lnTo>
                  <a:pt x="185" y="549"/>
                </a:lnTo>
                <a:lnTo>
                  <a:pt x="170" y="567"/>
                </a:lnTo>
                <a:lnTo>
                  <a:pt x="142" y="584"/>
                </a:lnTo>
                <a:lnTo>
                  <a:pt x="128" y="602"/>
                </a:lnTo>
                <a:lnTo>
                  <a:pt x="114" y="620"/>
                </a:lnTo>
                <a:lnTo>
                  <a:pt x="99" y="620"/>
                </a:lnTo>
                <a:lnTo>
                  <a:pt x="85" y="620"/>
                </a:lnTo>
                <a:lnTo>
                  <a:pt x="71" y="602"/>
                </a:lnTo>
                <a:lnTo>
                  <a:pt x="57" y="602"/>
                </a:lnTo>
                <a:lnTo>
                  <a:pt x="57" y="584"/>
                </a:lnTo>
                <a:lnTo>
                  <a:pt x="43" y="567"/>
                </a:lnTo>
                <a:lnTo>
                  <a:pt x="29" y="531"/>
                </a:lnTo>
                <a:lnTo>
                  <a:pt x="14" y="513"/>
                </a:lnTo>
                <a:lnTo>
                  <a:pt x="14" y="478"/>
                </a:lnTo>
                <a:lnTo>
                  <a:pt x="14" y="460"/>
                </a:lnTo>
                <a:lnTo>
                  <a:pt x="0" y="443"/>
                </a:lnTo>
                <a:lnTo>
                  <a:pt x="14" y="425"/>
                </a:lnTo>
                <a:lnTo>
                  <a:pt x="14" y="407"/>
                </a:lnTo>
                <a:lnTo>
                  <a:pt x="14" y="389"/>
                </a:lnTo>
                <a:lnTo>
                  <a:pt x="29" y="372"/>
                </a:lnTo>
                <a:lnTo>
                  <a:pt x="43" y="35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9" name="Freeform 11"/>
          <p:cNvSpPr/>
          <p:nvPr/>
        </p:nvSpPr>
        <p:spPr>
          <a:xfrm>
            <a:off x="4424363" y="2770188"/>
            <a:ext cx="1285875" cy="269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2027" h="426">
                <a:moveTo>
                  <a:pt x="0" y="266"/>
                </a:moveTo>
                <a:lnTo>
                  <a:pt x="156" y="248"/>
                </a:lnTo>
                <a:lnTo>
                  <a:pt x="312" y="231"/>
                </a:lnTo>
                <a:lnTo>
                  <a:pt x="454" y="213"/>
                </a:lnTo>
                <a:lnTo>
                  <a:pt x="596" y="195"/>
                </a:lnTo>
                <a:lnTo>
                  <a:pt x="737" y="160"/>
                </a:lnTo>
                <a:lnTo>
                  <a:pt x="865" y="142"/>
                </a:lnTo>
                <a:lnTo>
                  <a:pt x="978" y="124"/>
                </a:lnTo>
                <a:lnTo>
                  <a:pt x="1092" y="107"/>
                </a:lnTo>
                <a:lnTo>
                  <a:pt x="1191" y="71"/>
                </a:lnTo>
                <a:lnTo>
                  <a:pt x="1290" y="53"/>
                </a:lnTo>
                <a:lnTo>
                  <a:pt x="1375" y="36"/>
                </a:lnTo>
                <a:lnTo>
                  <a:pt x="1460" y="18"/>
                </a:lnTo>
                <a:lnTo>
                  <a:pt x="1531" y="18"/>
                </a:lnTo>
                <a:lnTo>
                  <a:pt x="1588" y="0"/>
                </a:lnTo>
                <a:lnTo>
                  <a:pt x="1644" y="0"/>
                </a:lnTo>
                <a:lnTo>
                  <a:pt x="1687" y="0"/>
                </a:lnTo>
                <a:lnTo>
                  <a:pt x="1729" y="0"/>
                </a:lnTo>
                <a:lnTo>
                  <a:pt x="1772" y="0"/>
                </a:lnTo>
                <a:lnTo>
                  <a:pt x="1800" y="0"/>
                </a:lnTo>
                <a:lnTo>
                  <a:pt x="1843" y="0"/>
                </a:lnTo>
                <a:lnTo>
                  <a:pt x="1871" y="18"/>
                </a:lnTo>
                <a:lnTo>
                  <a:pt x="1900" y="18"/>
                </a:lnTo>
                <a:lnTo>
                  <a:pt x="1928" y="36"/>
                </a:lnTo>
                <a:lnTo>
                  <a:pt x="1942" y="36"/>
                </a:lnTo>
                <a:lnTo>
                  <a:pt x="1970" y="53"/>
                </a:lnTo>
                <a:lnTo>
                  <a:pt x="1985" y="53"/>
                </a:lnTo>
                <a:lnTo>
                  <a:pt x="1999" y="71"/>
                </a:lnTo>
                <a:lnTo>
                  <a:pt x="2013" y="71"/>
                </a:lnTo>
                <a:lnTo>
                  <a:pt x="2013" y="89"/>
                </a:lnTo>
                <a:lnTo>
                  <a:pt x="2027" y="107"/>
                </a:lnTo>
                <a:lnTo>
                  <a:pt x="2027" y="124"/>
                </a:lnTo>
                <a:lnTo>
                  <a:pt x="2013" y="142"/>
                </a:lnTo>
                <a:lnTo>
                  <a:pt x="2013" y="160"/>
                </a:lnTo>
                <a:lnTo>
                  <a:pt x="1999" y="160"/>
                </a:lnTo>
                <a:lnTo>
                  <a:pt x="1970" y="160"/>
                </a:lnTo>
                <a:lnTo>
                  <a:pt x="1942" y="177"/>
                </a:lnTo>
                <a:lnTo>
                  <a:pt x="1914" y="177"/>
                </a:lnTo>
                <a:lnTo>
                  <a:pt x="1885" y="177"/>
                </a:lnTo>
                <a:lnTo>
                  <a:pt x="1729" y="195"/>
                </a:lnTo>
                <a:lnTo>
                  <a:pt x="1588" y="195"/>
                </a:lnTo>
                <a:lnTo>
                  <a:pt x="1545" y="195"/>
                </a:lnTo>
                <a:lnTo>
                  <a:pt x="1503" y="213"/>
                </a:lnTo>
                <a:lnTo>
                  <a:pt x="1446" y="213"/>
                </a:lnTo>
                <a:lnTo>
                  <a:pt x="1389" y="213"/>
                </a:lnTo>
                <a:lnTo>
                  <a:pt x="1333" y="213"/>
                </a:lnTo>
                <a:lnTo>
                  <a:pt x="1262" y="231"/>
                </a:lnTo>
                <a:lnTo>
                  <a:pt x="1191" y="248"/>
                </a:lnTo>
                <a:lnTo>
                  <a:pt x="1106" y="248"/>
                </a:lnTo>
                <a:lnTo>
                  <a:pt x="1021" y="266"/>
                </a:lnTo>
                <a:lnTo>
                  <a:pt x="950" y="284"/>
                </a:lnTo>
                <a:lnTo>
                  <a:pt x="879" y="301"/>
                </a:lnTo>
                <a:lnTo>
                  <a:pt x="794" y="301"/>
                </a:lnTo>
                <a:lnTo>
                  <a:pt x="723" y="319"/>
                </a:lnTo>
                <a:lnTo>
                  <a:pt x="652" y="337"/>
                </a:lnTo>
                <a:lnTo>
                  <a:pt x="596" y="355"/>
                </a:lnTo>
                <a:lnTo>
                  <a:pt x="525" y="372"/>
                </a:lnTo>
                <a:lnTo>
                  <a:pt x="468" y="372"/>
                </a:lnTo>
                <a:lnTo>
                  <a:pt x="411" y="390"/>
                </a:lnTo>
                <a:lnTo>
                  <a:pt x="369" y="390"/>
                </a:lnTo>
                <a:lnTo>
                  <a:pt x="326" y="408"/>
                </a:lnTo>
                <a:lnTo>
                  <a:pt x="284" y="408"/>
                </a:lnTo>
                <a:lnTo>
                  <a:pt x="255" y="408"/>
                </a:lnTo>
                <a:lnTo>
                  <a:pt x="241" y="426"/>
                </a:lnTo>
                <a:lnTo>
                  <a:pt x="213" y="426"/>
                </a:lnTo>
                <a:lnTo>
                  <a:pt x="184" y="408"/>
                </a:lnTo>
                <a:lnTo>
                  <a:pt x="156" y="408"/>
                </a:lnTo>
                <a:lnTo>
                  <a:pt x="128" y="390"/>
                </a:lnTo>
                <a:lnTo>
                  <a:pt x="99" y="372"/>
                </a:lnTo>
                <a:lnTo>
                  <a:pt x="71" y="355"/>
                </a:lnTo>
                <a:lnTo>
                  <a:pt x="43" y="337"/>
                </a:lnTo>
                <a:lnTo>
                  <a:pt x="29" y="301"/>
                </a:lnTo>
                <a:lnTo>
                  <a:pt x="0" y="26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0" name="Freeform 12"/>
          <p:cNvSpPr/>
          <p:nvPr/>
        </p:nvSpPr>
        <p:spPr>
          <a:xfrm>
            <a:off x="4964113" y="1958975"/>
            <a:ext cx="341312" cy="50641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l" t="t" r="r" b="b"/>
            <a:pathLst>
              <a:path w="538" h="798">
                <a:moveTo>
                  <a:pt x="255" y="0"/>
                </a:moveTo>
                <a:lnTo>
                  <a:pt x="326" y="36"/>
                </a:lnTo>
                <a:lnTo>
                  <a:pt x="382" y="71"/>
                </a:lnTo>
                <a:lnTo>
                  <a:pt x="425" y="89"/>
                </a:lnTo>
                <a:lnTo>
                  <a:pt x="467" y="124"/>
                </a:lnTo>
                <a:lnTo>
                  <a:pt x="496" y="142"/>
                </a:lnTo>
                <a:lnTo>
                  <a:pt x="524" y="160"/>
                </a:lnTo>
                <a:lnTo>
                  <a:pt x="538" y="177"/>
                </a:lnTo>
                <a:lnTo>
                  <a:pt x="538" y="195"/>
                </a:lnTo>
                <a:lnTo>
                  <a:pt x="538" y="213"/>
                </a:lnTo>
                <a:lnTo>
                  <a:pt x="524" y="231"/>
                </a:lnTo>
                <a:lnTo>
                  <a:pt x="510" y="266"/>
                </a:lnTo>
                <a:lnTo>
                  <a:pt x="482" y="301"/>
                </a:lnTo>
                <a:lnTo>
                  <a:pt x="453" y="355"/>
                </a:lnTo>
                <a:lnTo>
                  <a:pt x="411" y="408"/>
                </a:lnTo>
                <a:lnTo>
                  <a:pt x="368" y="461"/>
                </a:lnTo>
                <a:lnTo>
                  <a:pt x="311" y="532"/>
                </a:lnTo>
                <a:lnTo>
                  <a:pt x="255" y="585"/>
                </a:lnTo>
                <a:lnTo>
                  <a:pt x="212" y="638"/>
                </a:lnTo>
                <a:lnTo>
                  <a:pt x="156" y="691"/>
                </a:lnTo>
                <a:lnTo>
                  <a:pt x="127" y="727"/>
                </a:lnTo>
                <a:lnTo>
                  <a:pt x="85" y="745"/>
                </a:lnTo>
                <a:lnTo>
                  <a:pt x="56" y="780"/>
                </a:lnTo>
                <a:lnTo>
                  <a:pt x="28" y="780"/>
                </a:lnTo>
                <a:lnTo>
                  <a:pt x="0" y="798"/>
                </a:lnTo>
                <a:lnTo>
                  <a:pt x="42" y="727"/>
                </a:lnTo>
                <a:lnTo>
                  <a:pt x="71" y="656"/>
                </a:lnTo>
                <a:lnTo>
                  <a:pt x="99" y="585"/>
                </a:lnTo>
                <a:lnTo>
                  <a:pt x="127" y="532"/>
                </a:lnTo>
                <a:lnTo>
                  <a:pt x="141" y="479"/>
                </a:lnTo>
                <a:lnTo>
                  <a:pt x="170" y="408"/>
                </a:lnTo>
                <a:lnTo>
                  <a:pt x="184" y="355"/>
                </a:lnTo>
                <a:lnTo>
                  <a:pt x="198" y="319"/>
                </a:lnTo>
                <a:lnTo>
                  <a:pt x="212" y="266"/>
                </a:lnTo>
                <a:lnTo>
                  <a:pt x="226" y="231"/>
                </a:lnTo>
                <a:lnTo>
                  <a:pt x="241" y="177"/>
                </a:lnTo>
                <a:lnTo>
                  <a:pt x="241" y="142"/>
                </a:lnTo>
                <a:lnTo>
                  <a:pt x="255" y="107"/>
                </a:lnTo>
                <a:lnTo>
                  <a:pt x="255" y="71"/>
                </a:lnTo>
                <a:lnTo>
                  <a:pt x="255" y="36"/>
                </a:lnTo>
                <a:lnTo>
                  <a:pt x="255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1" name="Freeform 13"/>
          <p:cNvSpPr/>
          <p:nvPr/>
        </p:nvSpPr>
        <p:spPr>
          <a:xfrm>
            <a:off x="4459288" y="2297113"/>
            <a:ext cx="1341437" cy="3492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112" h="549">
                <a:moveTo>
                  <a:pt x="1743" y="425"/>
                </a:moveTo>
                <a:lnTo>
                  <a:pt x="1701" y="461"/>
                </a:lnTo>
                <a:lnTo>
                  <a:pt x="1672" y="496"/>
                </a:lnTo>
                <a:lnTo>
                  <a:pt x="1644" y="514"/>
                </a:lnTo>
                <a:lnTo>
                  <a:pt x="1616" y="532"/>
                </a:lnTo>
                <a:lnTo>
                  <a:pt x="1602" y="549"/>
                </a:lnTo>
                <a:lnTo>
                  <a:pt x="1573" y="549"/>
                </a:lnTo>
                <a:lnTo>
                  <a:pt x="1559" y="549"/>
                </a:lnTo>
                <a:lnTo>
                  <a:pt x="1559" y="532"/>
                </a:lnTo>
                <a:lnTo>
                  <a:pt x="1559" y="496"/>
                </a:lnTo>
                <a:lnTo>
                  <a:pt x="1573" y="478"/>
                </a:lnTo>
                <a:lnTo>
                  <a:pt x="1573" y="461"/>
                </a:lnTo>
                <a:lnTo>
                  <a:pt x="1587" y="425"/>
                </a:lnTo>
                <a:lnTo>
                  <a:pt x="1602" y="390"/>
                </a:lnTo>
                <a:lnTo>
                  <a:pt x="1616" y="354"/>
                </a:lnTo>
                <a:lnTo>
                  <a:pt x="1630" y="319"/>
                </a:lnTo>
                <a:lnTo>
                  <a:pt x="1644" y="301"/>
                </a:lnTo>
                <a:lnTo>
                  <a:pt x="1658" y="266"/>
                </a:lnTo>
                <a:lnTo>
                  <a:pt x="1658" y="248"/>
                </a:lnTo>
                <a:lnTo>
                  <a:pt x="1658" y="230"/>
                </a:lnTo>
                <a:lnTo>
                  <a:pt x="1658" y="213"/>
                </a:lnTo>
                <a:lnTo>
                  <a:pt x="1644" y="213"/>
                </a:lnTo>
                <a:lnTo>
                  <a:pt x="1630" y="195"/>
                </a:lnTo>
                <a:lnTo>
                  <a:pt x="1616" y="195"/>
                </a:lnTo>
                <a:lnTo>
                  <a:pt x="1587" y="195"/>
                </a:lnTo>
                <a:lnTo>
                  <a:pt x="1573" y="195"/>
                </a:lnTo>
                <a:lnTo>
                  <a:pt x="1559" y="195"/>
                </a:lnTo>
                <a:lnTo>
                  <a:pt x="1517" y="195"/>
                </a:lnTo>
                <a:lnTo>
                  <a:pt x="1488" y="213"/>
                </a:lnTo>
                <a:lnTo>
                  <a:pt x="1446" y="213"/>
                </a:lnTo>
                <a:lnTo>
                  <a:pt x="1389" y="230"/>
                </a:lnTo>
                <a:lnTo>
                  <a:pt x="1318" y="230"/>
                </a:lnTo>
                <a:lnTo>
                  <a:pt x="1261" y="248"/>
                </a:lnTo>
                <a:lnTo>
                  <a:pt x="1176" y="248"/>
                </a:lnTo>
                <a:lnTo>
                  <a:pt x="1105" y="266"/>
                </a:lnTo>
                <a:lnTo>
                  <a:pt x="1020" y="283"/>
                </a:lnTo>
                <a:lnTo>
                  <a:pt x="935" y="283"/>
                </a:lnTo>
                <a:lnTo>
                  <a:pt x="850" y="301"/>
                </a:lnTo>
                <a:lnTo>
                  <a:pt x="765" y="319"/>
                </a:lnTo>
                <a:lnTo>
                  <a:pt x="680" y="337"/>
                </a:lnTo>
                <a:lnTo>
                  <a:pt x="581" y="354"/>
                </a:lnTo>
                <a:lnTo>
                  <a:pt x="496" y="372"/>
                </a:lnTo>
                <a:lnTo>
                  <a:pt x="411" y="372"/>
                </a:lnTo>
                <a:lnTo>
                  <a:pt x="326" y="390"/>
                </a:lnTo>
                <a:lnTo>
                  <a:pt x="255" y="407"/>
                </a:lnTo>
                <a:lnTo>
                  <a:pt x="184" y="407"/>
                </a:lnTo>
                <a:lnTo>
                  <a:pt x="113" y="425"/>
                </a:lnTo>
                <a:lnTo>
                  <a:pt x="57" y="425"/>
                </a:lnTo>
                <a:lnTo>
                  <a:pt x="0" y="425"/>
                </a:lnTo>
                <a:lnTo>
                  <a:pt x="0" y="319"/>
                </a:lnTo>
                <a:lnTo>
                  <a:pt x="99" y="301"/>
                </a:lnTo>
                <a:lnTo>
                  <a:pt x="198" y="283"/>
                </a:lnTo>
                <a:lnTo>
                  <a:pt x="283" y="283"/>
                </a:lnTo>
                <a:lnTo>
                  <a:pt x="383" y="266"/>
                </a:lnTo>
                <a:lnTo>
                  <a:pt x="453" y="248"/>
                </a:lnTo>
                <a:lnTo>
                  <a:pt x="539" y="230"/>
                </a:lnTo>
                <a:lnTo>
                  <a:pt x="624" y="213"/>
                </a:lnTo>
                <a:lnTo>
                  <a:pt x="694" y="213"/>
                </a:lnTo>
                <a:lnTo>
                  <a:pt x="765" y="195"/>
                </a:lnTo>
                <a:lnTo>
                  <a:pt x="836" y="177"/>
                </a:lnTo>
                <a:lnTo>
                  <a:pt x="893" y="177"/>
                </a:lnTo>
                <a:lnTo>
                  <a:pt x="964" y="159"/>
                </a:lnTo>
                <a:lnTo>
                  <a:pt x="1020" y="159"/>
                </a:lnTo>
                <a:lnTo>
                  <a:pt x="1077" y="142"/>
                </a:lnTo>
                <a:lnTo>
                  <a:pt x="1134" y="142"/>
                </a:lnTo>
                <a:lnTo>
                  <a:pt x="1176" y="124"/>
                </a:lnTo>
                <a:lnTo>
                  <a:pt x="1219" y="124"/>
                </a:lnTo>
                <a:lnTo>
                  <a:pt x="1261" y="106"/>
                </a:lnTo>
                <a:lnTo>
                  <a:pt x="1304" y="106"/>
                </a:lnTo>
                <a:lnTo>
                  <a:pt x="1346" y="88"/>
                </a:lnTo>
                <a:lnTo>
                  <a:pt x="1375" y="88"/>
                </a:lnTo>
                <a:lnTo>
                  <a:pt x="1417" y="71"/>
                </a:lnTo>
                <a:lnTo>
                  <a:pt x="1446" y="71"/>
                </a:lnTo>
                <a:lnTo>
                  <a:pt x="1474" y="71"/>
                </a:lnTo>
                <a:lnTo>
                  <a:pt x="1502" y="53"/>
                </a:lnTo>
                <a:lnTo>
                  <a:pt x="1517" y="53"/>
                </a:lnTo>
                <a:lnTo>
                  <a:pt x="1545" y="53"/>
                </a:lnTo>
                <a:lnTo>
                  <a:pt x="1559" y="35"/>
                </a:lnTo>
                <a:lnTo>
                  <a:pt x="1573" y="35"/>
                </a:lnTo>
                <a:lnTo>
                  <a:pt x="1587" y="35"/>
                </a:lnTo>
                <a:lnTo>
                  <a:pt x="1602" y="35"/>
                </a:lnTo>
                <a:lnTo>
                  <a:pt x="1616" y="18"/>
                </a:lnTo>
                <a:lnTo>
                  <a:pt x="1644" y="0"/>
                </a:lnTo>
                <a:lnTo>
                  <a:pt x="1672" y="0"/>
                </a:lnTo>
                <a:lnTo>
                  <a:pt x="1687" y="0"/>
                </a:lnTo>
                <a:lnTo>
                  <a:pt x="1715" y="0"/>
                </a:lnTo>
                <a:lnTo>
                  <a:pt x="1729" y="0"/>
                </a:lnTo>
                <a:lnTo>
                  <a:pt x="1743" y="0"/>
                </a:lnTo>
                <a:lnTo>
                  <a:pt x="1757" y="0"/>
                </a:lnTo>
                <a:lnTo>
                  <a:pt x="1786" y="0"/>
                </a:lnTo>
                <a:lnTo>
                  <a:pt x="1814" y="18"/>
                </a:lnTo>
                <a:lnTo>
                  <a:pt x="1843" y="35"/>
                </a:lnTo>
                <a:lnTo>
                  <a:pt x="1885" y="53"/>
                </a:lnTo>
                <a:lnTo>
                  <a:pt x="1928" y="53"/>
                </a:lnTo>
                <a:lnTo>
                  <a:pt x="1970" y="71"/>
                </a:lnTo>
                <a:lnTo>
                  <a:pt x="1998" y="88"/>
                </a:lnTo>
                <a:lnTo>
                  <a:pt x="2027" y="106"/>
                </a:lnTo>
                <a:lnTo>
                  <a:pt x="2055" y="124"/>
                </a:lnTo>
                <a:lnTo>
                  <a:pt x="2083" y="142"/>
                </a:lnTo>
                <a:lnTo>
                  <a:pt x="2098" y="159"/>
                </a:lnTo>
                <a:lnTo>
                  <a:pt x="2112" y="177"/>
                </a:lnTo>
                <a:lnTo>
                  <a:pt x="2112" y="195"/>
                </a:lnTo>
                <a:lnTo>
                  <a:pt x="2098" y="195"/>
                </a:lnTo>
                <a:lnTo>
                  <a:pt x="2098" y="213"/>
                </a:lnTo>
                <a:lnTo>
                  <a:pt x="2083" y="230"/>
                </a:lnTo>
                <a:lnTo>
                  <a:pt x="2069" y="230"/>
                </a:lnTo>
                <a:lnTo>
                  <a:pt x="2055" y="248"/>
                </a:lnTo>
                <a:lnTo>
                  <a:pt x="2027" y="248"/>
                </a:lnTo>
                <a:lnTo>
                  <a:pt x="1998" y="266"/>
                </a:lnTo>
                <a:lnTo>
                  <a:pt x="1970" y="266"/>
                </a:lnTo>
                <a:lnTo>
                  <a:pt x="1942" y="283"/>
                </a:lnTo>
                <a:lnTo>
                  <a:pt x="1913" y="301"/>
                </a:lnTo>
                <a:lnTo>
                  <a:pt x="1885" y="319"/>
                </a:lnTo>
                <a:lnTo>
                  <a:pt x="1857" y="337"/>
                </a:lnTo>
                <a:lnTo>
                  <a:pt x="1814" y="372"/>
                </a:lnTo>
                <a:lnTo>
                  <a:pt x="1772" y="390"/>
                </a:lnTo>
                <a:lnTo>
                  <a:pt x="1743" y="42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2" name="Freeform 14"/>
          <p:cNvSpPr/>
          <p:nvPr/>
        </p:nvSpPr>
        <p:spPr>
          <a:xfrm>
            <a:off x="4243388" y="2894013"/>
            <a:ext cx="855662" cy="866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46" h="1365">
                <a:moveTo>
                  <a:pt x="638" y="833"/>
                </a:moveTo>
                <a:lnTo>
                  <a:pt x="694" y="798"/>
                </a:lnTo>
                <a:lnTo>
                  <a:pt x="737" y="744"/>
                </a:lnTo>
                <a:lnTo>
                  <a:pt x="779" y="691"/>
                </a:lnTo>
                <a:lnTo>
                  <a:pt x="822" y="638"/>
                </a:lnTo>
                <a:lnTo>
                  <a:pt x="864" y="585"/>
                </a:lnTo>
                <a:lnTo>
                  <a:pt x="893" y="532"/>
                </a:lnTo>
                <a:lnTo>
                  <a:pt x="921" y="479"/>
                </a:lnTo>
                <a:lnTo>
                  <a:pt x="949" y="425"/>
                </a:lnTo>
                <a:lnTo>
                  <a:pt x="1006" y="337"/>
                </a:lnTo>
                <a:lnTo>
                  <a:pt x="1049" y="231"/>
                </a:lnTo>
                <a:lnTo>
                  <a:pt x="1077" y="106"/>
                </a:lnTo>
                <a:lnTo>
                  <a:pt x="1105" y="0"/>
                </a:lnTo>
                <a:lnTo>
                  <a:pt x="1162" y="36"/>
                </a:lnTo>
                <a:lnTo>
                  <a:pt x="1219" y="53"/>
                </a:lnTo>
                <a:lnTo>
                  <a:pt x="1247" y="71"/>
                </a:lnTo>
                <a:lnTo>
                  <a:pt x="1290" y="89"/>
                </a:lnTo>
                <a:lnTo>
                  <a:pt x="1318" y="106"/>
                </a:lnTo>
                <a:lnTo>
                  <a:pt x="1332" y="124"/>
                </a:lnTo>
                <a:lnTo>
                  <a:pt x="1346" y="142"/>
                </a:lnTo>
                <a:lnTo>
                  <a:pt x="1346" y="160"/>
                </a:lnTo>
                <a:lnTo>
                  <a:pt x="1332" y="177"/>
                </a:lnTo>
                <a:lnTo>
                  <a:pt x="1332" y="213"/>
                </a:lnTo>
                <a:lnTo>
                  <a:pt x="1318" y="231"/>
                </a:lnTo>
                <a:lnTo>
                  <a:pt x="1290" y="284"/>
                </a:lnTo>
                <a:lnTo>
                  <a:pt x="1261" y="319"/>
                </a:lnTo>
                <a:lnTo>
                  <a:pt x="1247" y="372"/>
                </a:lnTo>
                <a:lnTo>
                  <a:pt x="1205" y="425"/>
                </a:lnTo>
                <a:lnTo>
                  <a:pt x="1134" y="532"/>
                </a:lnTo>
                <a:lnTo>
                  <a:pt x="1063" y="638"/>
                </a:lnTo>
                <a:lnTo>
                  <a:pt x="978" y="744"/>
                </a:lnTo>
                <a:lnTo>
                  <a:pt x="879" y="851"/>
                </a:lnTo>
                <a:lnTo>
                  <a:pt x="822" y="904"/>
                </a:lnTo>
                <a:lnTo>
                  <a:pt x="765" y="957"/>
                </a:lnTo>
                <a:lnTo>
                  <a:pt x="708" y="1010"/>
                </a:lnTo>
                <a:lnTo>
                  <a:pt x="638" y="1046"/>
                </a:lnTo>
                <a:lnTo>
                  <a:pt x="567" y="1099"/>
                </a:lnTo>
                <a:lnTo>
                  <a:pt x="496" y="1152"/>
                </a:lnTo>
                <a:lnTo>
                  <a:pt x="425" y="1188"/>
                </a:lnTo>
                <a:lnTo>
                  <a:pt x="340" y="1223"/>
                </a:lnTo>
                <a:lnTo>
                  <a:pt x="297" y="1258"/>
                </a:lnTo>
                <a:lnTo>
                  <a:pt x="269" y="1276"/>
                </a:lnTo>
                <a:lnTo>
                  <a:pt x="226" y="1276"/>
                </a:lnTo>
                <a:lnTo>
                  <a:pt x="198" y="1294"/>
                </a:lnTo>
                <a:lnTo>
                  <a:pt x="170" y="1312"/>
                </a:lnTo>
                <a:lnTo>
                  <a:pt x="141" y="1329"/>
                </a:lnTo>
                <a:lnTo>
                  <a:pt x="113" y="1329"/>
                </a:lnTo>
                <a:lnTo>
                  <a:pt x="99" y="1347"/>
                </a:lnTo>
                <a:lnTo>
                  <a:pt x="71" y="1365"/>
                </a:lnTo>
                <a:lnTo>
                  <a:pt x="56" y="1365"/>
                </a:lnTo>
                <a:lnTo>
                  <a:pt x="42" y="1365"/>
                </a:lnTo>
                <a:lnTo>
                  <a:pt x="28" y="1365"/>
                </a:lnTo>
                <a:lnTo>
                  <a:pt x="14" y="1365"/>
                </a:lnTo>
                <a:lnTo>
                  <a:pt x="0" y="1365"/>
                </a:lnTo>
                <a:lnTo>
                  <a:pt x="14" y="1347"/>
                </a:lnTo>
                <a:lnTo>
                  <a:pt x="28" y="1329"/>
                </a:lnTo>
                <a:lnTo>
                  <a:pt x="42" y="1312"/>
                </a:lnTo>
                <a:lnTo>
                  <a:pt x="71" y="1294"/>
                </a:lnTo>
                <a:lnTo>
                  <a:pt x="113" y="1258"/>
                </a:lnTo>
                <a:lnTo>
                  <a:pt x="156" y="1223"/>
                </a:lnTo>
                <a:lnTo>
                  <a:pt x="212" y="1188"/>
                </a:lnTo>
                <a:lnTo>
                  <a:pt x="326" y="1117"/>
                </a:lnTo>
                <a:lnTo>
                  <a:pt x="425" y="1028"/>
                </a:lnTo>
                <a:lnTo>
                  <a:pt x="538" y="939"/>
                </a:lnTo>
                <a:lnTo>
                  <a:pt x="638" y="83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3" name="Freeform 15"/>
          <p:cNvSpPr/>
          <p:nvPr/>
        </p:nvSpPr>
        <p:spPr>
          <a:xfrm>
            <a:off x="4856163" y="3119438"/>
            <a:ext cx="584200" cy="765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921" h="1205">
                <a:moveTo>
                  <a:pt x="921" y="265"/>
                </a:moveTo>
                <a:lnTo>
                  <a:pt x="921" y="283"/>
                </a:lnTo>
                <a:lnTo>
                  <a:pt x="907" y="283"/>
                </a:lnTo>
                <a:lnTo>
                  <a:pt x="893" y="301"/>
                </a:lnTo>
                <a:lnTo>
                  <a:pt x="864" y="336"/>
                </a:lnTo>
                <a:lnTo>
                  <a:pt x="850" y="336"/>
                </a:lnTo>
                <a:lnTo>
                  <a:pt x="836" y="354"/>
                </a:lnTo>
                <a:lnTo>
                  <a:pt x="822" y="372"/>
                </a:lnTo>
                <a:lnTo>
                  <a:pt x="807" y="407"/>
                </a:lnTo>
                <a:lnTo>
                  <a:pt x="793" y="443"/>
                </a:lnTo>
                <a:lnTo>
                  <a:pt x="779" y="478"/>
                </a:lnTo>
                <a:lnTo>
                  <a:pt x="765" y="514"/>
                </a:lnTo>
                <a:lnTo>
                  <a:pt x="751" y="567"/>
                </a:lnTo>
                <a:lnTo>
                  <a:pt x="722" y="655"/>
                </a:lnTo>
                <a:lnTo>
                  <a:pt x="694" y="744"/>
                </a:lnTo>
                <a:lnTo>
                  <a:pt x="652" y="833"/>
                </a:lnTo>
                <a:lnTo>
                  <a:pt x="623" y="903"/>
                </a:lnTo>
                <a:lnTo>
                  <a:pt x="581" y="957"/>
                </a:lnTo>
                <a:lnTo>
                  <a:pt x="538" y="1027"/>
                </a:lnTo>
                <a:lnTo>
                  <a:pt x="481" y="1081"/>
                </a:lnTo>
                <a:lnTo>
                  <a:pt x="425" y="1116"/>
                </a:lnTo>
                <a:lnTo>
                  <a:pt x="382" y="1152"/>
                </a:lnTo>
                <a:lnTo>
                  <a:pt x="354" y="1169"/>
                </a:lnTo>
                <a:lnTo>
                  <a:pt x="326" y="1169"/>
                </a:lnTo>
                <a:lnTo>
                  <a:pt x="311" y="1187"/>
                </a:lnTo>
                <a:lnTo>
                  <a:pt x="283" y="1187"/>
                </a:lnTo>
                <a:lnTo>
                  <a:pt x="269" y="1187"/>
                </a:lnTo>
                <a:lnTo>
                  <a:pt x="255" y="1205"/>
                </a:lnTo>
                <a:lnTo>
                  <a:pt x="241" y="1187"/>
                </a:lnTo>
                <a:lnTo>
                  <a:pt x="226" y="1187"/>
                </a:lnTo>
                <a:lnTo>
                  <a:pt x="226" y="1169"/>
                </a:lnTo>
                <a:lnTo>
                  <a:pt x="212" y="1152"/>
                </a:lnTo>
                <a:lnTo>
                  <a:pt x="212" y="1134"/>
                </a:lnTo>
                <a:lnTo>
                  <a:pt x="198" y="1098"/>
                </a:lnTo>
                <a:lnTo>
                  <a:pt x="198" y="1081"/>
                </a:lnTo>
                <a:lnTo>
                  <a:pt x="198" y="1063"/>
                </a:lnTo>
                <a:lnTo>
                  <a:pt x="198" y="1045"/>
                </a:lnTo>
                <a:lnTo>
                  <a:pt x="184" y="1010"/>
                </a:lnTo>
                <a:lnTo>
                  <a:pt x="170" y="992"/>
                </a:lnTo>
                <a:lnTo>
                  <a:pt x="155" y="957"/>
                </a:lnTo>
                <a:lnTo>
                  <a:pt x="141" y="939"/>
                </a:lnTo>
                <a:lnTo>
                  <a:pt x="113" y="903"/>
                </a:lnTo>
                <a:lnTo>
                  <a:pt x="85" y="886"/>
                </a:lnTo>
                <a:lnTo>
                  <a:pt x="70" y="850"/>
                </a:lnTo>
                <a:lnTo>
                  <a:pt x="42" y="833"/>
                </a:lnTo>
                <a:lnTo>
                  <a:pt x="28" y="815"/>
                </a:lnTo>
                <a:lnTo>
                  <a:pt x="14" y="797"/>
                </a:lnTo>
                <a:lnTo>
                  <a:pt x="0" y="779"/>
                </a:lnTo>
                <a:lnTo>
                  <a:pt x="0" y="762"/>
                </a:lnTo>
                <a:lnTo>
                  <a:pt x="0" y="744"/>
                </a:lnTo>
                <a:lnTo>
                  <a:pt x="14" y="744"/>
                </a:lnTo>
                <a:lnTo>
                  <a:pt x="42" y="744"/>
                </a:lnTo>
                <a:lnTo>
                  <a:pt x="56" y="762"/>
                </a:lnTo>
                <a:lnTo>
                  <a:pt x="85" y="762"/>
                </a:lnTo>
                <a:lnTo>
                  <a:pt x="113" y="779"/>
                </a:lnTo>
                <a:lnTo>
                  <a:pt x="141" y="797"/>
                </a:lnTo>
                <a:lnTo>
                  <a:pt x="184" y="815"/>
                </a:lnTo>
                <a:lnTo>
                  <a:pt x="212" y="833"/>
                </a:lnTo>
                <a:lnTo>
                  <a:pt x="241" y="833"/>
                </a:lnTo>
                <a:lnTo>
                  <a:pt x="255" y="850"/>
                </a:lnTo>
                <a:lnTo>
                  <a:pt x="283" y="850"/>
                </a:lnTo>
                <a:lnTo>
                  <a:pt x="297" y="850"/>
                </a:lnTo>
                <a:lnTo>
                  <a:pt x="311" y="850"/>
                </a:lnTo>
                <a:lnTo>
                  <a:pt x="326" y="850"/>
                </a:lnTo>
                <a:lnTo>
                  <a:pt x="354" y="833"/>
                </a:lnTo>
                <a:lnTo>
                  <a:pt x="368" y="815"/>
                </a:lnTo>
                <a:lnTo>
                  <a:pt x="396" y="779"/>
                </a:lnTo>
                <a:lnTo>
                  <a:pt x="425" y="744"/>
                </a:lnTo>
                <a:lnTo>
                  <a:pt x="453" y="708"/>
                </a:lnTo>
                <a:lnTo>
                  <a:pt x="481" y="655"/>
                </a:lnTo>
                <a:lnTo>
                  <a:pt x="510" y="584"/>
                </a:lnTo>
                <a:lnTo>
                  <a:pt x="538" y="514"/>
                </a:lnTo>
                <a:lnTo>
                  <a:pt x="552" y="478"/>
                </a:lnTo>
                <a:lnTo>
                  <a:pt x="552" y="443"/>
                </a:lnTo>
                <a:lnTo>
                  <a:pt x="567" y="425"/>
                </a:lnTo>
                <a:lnTo>
                  <a:pt x="567" y="389"/>
                </a:lnTo>
                <a:lnTo>
                  <a:pt x="567" y="354"/>
                </a:lnTo>
                <a:lnTo>
                  <a:pt x="581" y="336"/>
                </a:lnTo>
                <a:lnTo>
                  <a:pt x="581" y="319"/>
                </a:lnTo>
                <a:lnTo>
                  <a:pt x="581" y="301"/>
                </a:lnTo>
                <a:lnTo>
                  <a:pt x="567" y="265"/>
                </a:lnTo>
                <a:lnTo>
                  <a:pt x="567" y="248"/>
                </a:lnTo>
                <a:lnTo>
                  <a:pt x="552" y="212"/>
                </a:lnTo>
                <a:lnTo>
                  <a:pt x="552" y="195"/>
                </a:lnTo>
                <a:lnTo>
                  <a:pt x="538" y="195"/>
                </a:lnTo>
                <a:lnTo>
                  <a:pt x="524" y="177"/>
                </a:lnTo>
                <a:lnTo>
                  <a:pt x="496" y="177"/>
                </a:lnTo>
                <a:lnTo>
                  <a:pt x="467" y="159"/>
                </a:lnTo>
                <a:lnTo>
                  <a:pt x="439" y="141"/>
                </a:lnTo>
                <a:lnTo>
                  <a:pt x="396" y="141"/>
                </a:lnTo>
                <a:lnTo>
                  <a:pt x="354" y="124"/>
                </a:lnTo>
                <a:lnTo>
                  <a:pt x="311" y="106"/>
                </a:lnTo>
                <a:lnTo>
                  <a:pt x="283" y="88"/>
                </a:lnTo>
                <a:lnTo>
                  <a:pt x="255" y="70"/>
                </a:lnTo>
                <a:lnTo>
                  <a:pt x="226" y="53"/>
                </a:lnTo>
                <a:lnTo>
                  <a:pt x="212" y="35"/>
                </a:lnTo>
                <a:lnTo>
                  <a:pt x="212" y="17"/>
                </a:lnTo>
                <a:lnTo>
                  <a:pt x="198" y="17"/>
                </a:lnTo>
                <a:lnTo>
                  <a:pt x="212" y="0"/>
                </a:lnTo>
                <a:lnTo>
                  <a:pt x="269" y="0"/>
                </a:lnTo>
                <a:lnTo>
                  <a:pt x="311" y="0"/>
                </a:lnTo>
                <a:lnTo>
                  <a:pt x="368" y="17"/>
                </a:lnTo>
                <a:lnTo>
                  <a:pt x="411" y="17"/>
                </a:lnTo>
                <a:lnTo>
                  <a:pt x="453" y="17"/>
                </a:lnTo>
                <a:lnTo>
                  <a:pt x="496" y="17"/>
                </a:lnTo>
                <a:lnTo>
                  <a:pt x="538" y="17"/>
                </a:lnTo>
                <a:lnTo>
                  <a:pt x="567" y="35"/>
                </a:lnTo>
                <a:lnTo>
                  <a:pt x="595" y="35"/>
                </a:lnTo>
                <a:lnTo>
                  <a:pt x="623" y="35"/>
                </a:lnTo>
                <a:lnTo>
                  <a:pt x="652" y="35"/>
                </a:lnTo>
                <a:lnTo>
                  <a:pt x="666" y="35"/>
                </a:lnTo>
                <a:lnTo>
                  <a:pt x="680" y="35"/>
                </a:lnTo>
                <a:lnTo>
                  <a:pt x="694" y="35"/>
                </a:lnTo>
                <a:lnTo>
                  <a:pt x="708" y="35"/>
                </a:lnTo>
                <a:lnTo>
                  <a:pt x="722" y="35"/>
                </a:lnTo>
                <a:lnTo>
                  <a:pt x="737" y="53"/>
                </a:lnTo>
                <a:lnTo>
                  <a:pt x="751" y="53"/>
                </a:lnTo>
                <a:lnTo>
                  <a:pt x="765" y="70"/>
                </a:lnTo>
                <a:lnTo>
                  <a:pt x="779" y="70"/>
                </a:lnTo>
                <a:lnTo>
                  <a:pt x="807" y="88"/>
                </a:lnTo>
                <a:lnTo>
                  <a:pt x="822" y="106"/>
                </a:lnTo>
                <a:lnTo>
                  <a:pt x="836" y="141"/>
                </a:lnTo>
                <a:lnTo>
                  <a:pt x="864" y="159"/>
                </a:lnTo>
                <a:lnTo>
                  <a:pt x="878" y="177"/>
                </a:lnTo>
                <a:lnTo>
                  <a:pt x="893" y="195"/>
                </a:lnTo>
                <a:lnTo>
                  <a:pt x="907" y="212"/>
                </a:lnTo>
                <a:lnTo>
                  <a:pt x="907" y="230"/>
                </a:lnTo>
                <a:lnTo>
                  <a:pt x="921" y="248"/>
                </a:lnTo>
                <a:lnTo>
                  <a:pt x="921" y="26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4" name="Freeform 16"/>
          <p:cNvSpPr/>
          <p:nvPr/>
        </p:nvSpPr>
        <p:spPr>
          <a:xfrm>
            <a:off x="3406775" y="1925638"/>
            <a:ext cx="477838" cy="18684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751" h="2942">
                <a:moveTo>
                  <a:pt x="552" y="301"/>
                </a:moveTo>
                <a:lnTo>
                  <a:pt x="538" y="230"/>
                </a:lnTo>
                <a:lnTo>
                  <a:pt x="524" y="195"/>
                </a:lnTo>
                <a:lnTo>
                  <a:pt x="510" y="142"/>
                </a:lnTo>
                <a:lnTo>
                  <a:pt x="481" y="124"/>
                </a:lnTo>
                <a:lnTo>
                  <a:pt x="481" y="106"/>
                </a:lnTo>
                <a:lnTo>
                  <a:pt x="467" y="89"/>
                </a:lnTo>
                <a:lnTo>
                  <a:pt x="467" y="71"/>
                </a:lnTo>
                <a:lnTo>
                  <a:pt x="467" y="53"/>
                </a:lnTo>
                <a:lnTo>
                  <a:pt x="467" y="35"/>
                </a:lnTo>
                <a:lnTo>
                  <a:pt x="481" y="18"/>
                </a:lnTo>
                <a:lnTo>
                  <a:pt x="496" y="18"/>
                </a:lnTo>
                <a:lnTo>
                  <a:pt x="510" y="0"/>
                </a:lnTo>
                <a:lnTo>
                  <a:pt x="538" y="0"/>
                </a:lnTo>
                <a:lnTo>
                  <a:pt x="566" y="0"/>
                </a:lnTo>
                <a:lnTo>
                  <a:pt x="595" y="18"/>
                </a:lnTo>
                <a:lnTo>
                  <a:pt x="637" y="18"/>
                </a:lnTo>
                <a:lnTo>
                  <a:pt x="680" y="35"/>
                </a:lnTo>
                <a:lnTo>
                  <a:pt x="737" y="53"/>
                </a:lnTo>
                <a:lnTo>
                  <a:pt x="737" y="142"/>
                </a:lnTo>
                <a:lnTo>
                  <a:pt x="751" y="248"/>
                </a:lnTo>
                <a:lnTo>
                  <a:pt x="751" y="337"/>
                </a:lnTo>
                <a:lnTo>
                  <a:pt x="751" y="443"/>
                </a:lnTo>
                <a:lnTo>
                  <a:pt x="751" y="532"/>
                </a:lnTo>
                <a:lnTo>
                  <a:pt x="751" y="620"/>
                </a:lnTo>
                <a:lnTo>
                  <a:pt x="751" y="691"/>
                </a:lnTo>
                <a:lnTo>
                  <a:pt x="751" y="780"/>
                </a:lnTo>
                <a:lnTo>
                  <a:pt x="751" y="868"/>
                </a:lnTo>
                <a:lnTo>
                  <a:pt x="751" y="939"/>
                </a:lnTo>
                <a:lnTo>
                  <a:pt x="737" y="1010"/>
                </a:lnTo>
                <a:lnTo>
                  <a:pt x="737" y="1081"/>
                </a:lnTo>
                <a:lnTo>
                  <a:pt x="737" y="1152"/>
                </a:lnTo>
                <a:lnTo>
                  <a:pt x="722" y="1205"/>
                </a:lnTo>
                <a:lnTo>
                  <a:pt x="722" y="1276"/>
                </a:lnTo>
                <a:lnTo>
                  <a:pt x="722" y="1329"/>
                </a:lnTo>
                <a:lnTo>
                  <a:pt x="708" y="1453"/>
                </a:lnTo>
                <a:lnTo>
                  <a:pt x="680" y="1560"/>
                </a:lnTo>
                <a:lnTo>
                  <a:pt x="666" y="1666"/>
                </a:lnTo>
                <a:lnTo>
                  <a:pt x="652" y="1772"/>
                </a:lnTo>
                <a:lnTo>
                  <a:pt x="623" y="1861"/>
                </a:lnTo>
                <a:lnTo>
                  <a:pt x="595" y="1949"/>
                </a:lnTo>
                <a:lnTo>
                  <a:pt x="566" y="2056"/>
                </a:lnTo>
                <a:lnTo>
                  <a:pt x="538" y="2144"/>
                </a:lnTo>
                <a:lnTo>
                  <a:pt x="510" y="2215"/>
                </a:lnTo>
                <a:lnTo>
                  <a:pt x="481" y="2304"/>
                </a:lnTo>
                <a:lnTo>
                  <a:pt x="439" y="2375"/>
                </a:lnTo>
                <a:lnTo>
                  <a:pt x="411" y="2446"/>
                </a:lnTo>
                <a:lnTo>
                  <a:pt x="368" y="2517"/>
                </a:lnTo>
                <a:lnTo>
                  <a:pt x="326" y="2587"/>
                </a:lnTo>
                <a:lnTo>
                  <a:pt x="283" y="2658"/>
                </a:lnTo>
                <a:lnTo>
                  <a:pt x="226" y="2712"/>
                </a:lnTo>
                <a:lnTo>
                  <a:pt x="184" y="2765"/>
                </a:lnTo>
                <a:lnTo>
                  <a:pt x="141" y="2818"/>
                </a:lnTo>
                <a:lnTo>
                  <a:pt x="113" y="2853"/>
                </a:lnTo>
                <a:lnTo>
                  <a:pt x="70" y="2889"/>
                </a:lnTo>
                <a:lnTo>
                  <a:pt x="56" y="2906"/>
                </a:lnTo>
                <a:lnTo>
                  <a:pt x="28" y="2924"/>
                </a:lnTo>
                <a:lnTo>
                  <a:pt x="14" y="2942"/>
                </a:lnTo>
                <a:lnTo>
                  <a:pt x="0" y="2942"/>
                </a:lnTo>
                <a:lnTo>
                  <a:pt x="0" y="2924"/>
                </a:lnTo>
                <a:lnTo>
                  <a:pt x="0" y="2906"/>
                </a:lnTo>
                <a:lnTo>
                  <a:pt x="14" y="2889"/>
                </a:lnTo>
                <a:lnTo>
                  <a:pt x="28" y="2836"/>
                </a:lnTo>
                <a:lnTo>
                  <a:pt x="56" y="2800"/>
                </a:lnTo>
                <a:lnTo>
                  <a:pt x="85" y="2747"/>
                </a:lnTo>
                <a:lnTo>
                  <a:pt x="113" y="2676"/>
                </a:lnTo>
                <a:lnTo>
                  <a:pt x="155" y="2605"/>
                </a:lnTo>
                <a:lnTo>
                  <a:pt x="212" y="2517"/>
                </a:lnTo>
                <a:lnTo>
                  <a:pt x="255" y="2428"/>
                </a:lnTo>
                <a:lnTo>
                  <a:pt x="283" y="2339"/>
                </a:lnTo>
                <a:lnTo>
                  <a:pt x="326" y="2233"/>
                </a:lnTo>
                <a:lnTo>
                  <a:pt x="354" y="2127"/>
                </a:lnTo>
                <a:lnTo>
                  <a:pt x="396" y="2003"/>
                </a:lnTo>
                <a:lnTo>
                  <a:pt x="425" y="1879"/>
                </a:lnTo>
                <a:lnTo>
                  <a:pt x="453" y="1755"/>
                </a:lnTo>
                <a:lnTo>
                  <a:pt x="467" y="1630"/>
                </a:lnTo>
                <a:lnTo>
                  <a:pt x="496" y="1489"/>
                </a:lnTo>
                <a:lnTo>
                  <a:pt x="510" y="1365"/>
                </a:lnTo>
                <a:lnTo>
                  <a:pt x="524" y="1258"/>
                </a:lnTo>
                <a:lnTo>
                  <a:pt x="538" y="1134"/>
                </a:lnTo>
                <a:lnTo>
                  <a:pt x="552" y="1028"/>
                </a:lnTo>
                <a:lnTo>
                  <a:pt x="552" y="922"/>
                </a:lnTo>
                <a:lnTo>
                  <a:pt x="566" y="815"/>
                </a:lnTo>
                <a:lnTo>
                  <a:pt x="566" y="727"/>
                </a:lnTo>
                <a:lnTo>
                  <a:pt x="566" y="638"/>
                </a:lnTo>
                <a:lnTo>
                  <a:pt x="566" y="549"/>
                </a:lnTo>
                <a:lnTo>
                  <a:pt x="566" y="496"/>
                </a:lnTo>
                <a:lnTo>
                  <a:pt x="566" y="425"/>
                </a:lnTo>
                <a:lnTo>
                  <a:pt x="552" y="372"/>
                </a:lnTo>
                <a:lnTo>
                  <a:pt x="552" y="337"/>
                </a:lnTo>
                <a:lnTo>
                  <a:pt x="552" y="30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5" name="Freeform 17"/>
          <p:cNvSpPr/>
          <p:nvPr/>
        </p:nvSpPr>
        <p:spPr>
          <a:xfrm>
            <a:off x="3830638" y="1846263"/>
            <a:ext cx="493712" cy="1936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779" h="3048">
                <a:moveTo>
                  <a:pt x="283" y="230"/>
                </a:moveTo>
                <a:lnTo>
                  <a:pt x="198" y="248"/>
                </a:lnTo>
                <a:lnTo>
                  <a:pt x="127" y="266"/>
                </a:lnTo>
                <a:lnTo>
                  <a:pt x="56" y="266"/>
                </a:lnTo>
                <a:lnTo>
                  <a:pt x="0" y="284"/>
                </a:lnTo>
                <a:lnTo>
                  <a:pt x="0" y="177"/>
                </a:lnTo>
                <a:lnTo>
                  <a:pt x="56" y="159"/>
                </a:lnTo>
                <a:lnTo>
                  <a:pt x="127" y="159"/>
                </a:lnTo>
                <a:lnTo>
                  <a:pt x="184" y="142"/>
                </a:lnTo>
                <a:lnTo>
                  <a:pt x="255" y="124"/>
                </a:lnTo>
                <a:lnTo>
                  <a:pt x="283" y="106"/>
                </a:lnTo>
                <a:lnTo>
                  <a:pt x="312" y="106"/>
                </a:lnTo>
                <a:lnTo>
                  <a:pt x="340" y="89"/>
                </a:lnTo>
                <a:lnTo>
                  <a:pt x="368" y="71"/>
                </a:lnTo>
                <a:lnTo>
                  <a:pt x="382" y="71"/>
                </a:lnTo>
                <a:lnTo>
                  <a:pt x="397" y="53"/>
                </a:lnTo>
                <a:lnTo>
                  <a:pt x="425" y="53"/>
                </a:lnTo>
                <a:lnTo>
                  <a:pt x="425" y="35"/>
                </a:lnTo>
                <a:lnTo>
                  <a:pt x="453" y="18"/>
                </a:lnTo>
                <a:lnTo>
                  <a:pt x="482" y="0"/>
                </a:lnTo>
                <a:lnTo>
                  <a:pt x="510" y="0"/>
                </a:lnTo>
                <a:lnTo>
                  <a:pt x="524" y="0"/>
                </a:lnTo>
                <a:lnTo>
                  <a:pt x="552" y="0"/>
                </a:lnTo>
                <a:lnTo>
                  <a:pt x="595" y="18"/>
                </a:lnTo>
                <a:lnTo>
                  <a:pt x="638" y="35"/>
                </a:lnTo>
                <a:lnTo>
                  <a:pt x="680" y="53"/>
                </a:lnTo>
                <a:lnTo>
                  <a:pt x="708" y="71"/>
                </a:lnTo>
                <a:lnTo>
                  <a:pt x="723" y="89"/>
                </a:lnTo>
                <a:lnTo>
                  <a:pt x="751" y="106"/>
                </a:lnTo>
                <a:lnTo>
                  <a:pt x="765" y="124"/>
                </a:lnTo>
                <a:lnTo>
                  <a:pt x="779" y="142"/>
                </a:lnTo>
                <a:lnTo>
                  <a:pt x="779" y="159"/>
                </a:lnTo>
                <a:lnTo>
                  <a:pt x="751" y="213"/>
                </a:lnTo>
                <a:lnTo>
                  <a:pt x="737" y="248"/>
                </a:lnTo>
                <a:lnTo>
                  <a:pt x="737" y="266"/>
                </a:lnTo>
                <a:lnTo>
                  <a:pt x="723" y="301"/>
                </a:lnTo>
                <a:lnTo>
                  <a:pt x="723" y="319"/>
                </a:lnTo>
                <a:lnTo>
                  <a:pt x="723" y="354"/>
                </a:lnTo>
                <a:lnTo>
                  <a:pt x="708" y="390"/>
                </a:lnTo>
                <a:lnTo>
                  <a:pt x="708" y="443"/>
                </a:lnTo>
                <a:lnTo>
                  <a:pt x="708" y="496"/>
                </a:lnTo>
                <a:lnTo>
                  <a:pt x="708" y="549"/>
                </a:lnTo>
                <a:lnTo>
                  <a:pt x="708" y="585"/>
                </a:lnTo>
                <a:lnTo>
                  <a:pt x="708" y="620"/>
                </a:lnTo>
                <a:lnTo>
                  <a:pt x="708" y="673"/>
                </a:lnTo>
                <a:lnTo>
                  <a:pt x="708" y="709"/>
                </a:lnTo>
                <a:lnTo>
                  <a:pt x="708" y="762"/>
                </a:lnTo>
                <a:lnTo>
                  <a:pt x="694" y="833"/>
                </a:lnTo>
                <a:lnTo>
                  <a:pt x="694" y="904"/>
                </a:lnTo>
                <a:lnTo>
                  <a:pt x="694" y="975"/>
                </a:lnTo>
                <a:lnTo>
                  <a:pt x="694" y="1046"/>
                </a:lnTo>
                <a:lnTo>
                  <a:pt x="694" y="1116"/>
                </a:lnTo>
                <a:lnTo>
                  <a:pt x="694" y="1205"/>
                </a:lnTo>
                <a:lnTo>
                  <a:pt x="694" y="1311"/>
                </a:lnTo>
                <a:lnTo>
                  <a:pt x="694" y="1400"/>
                </a:lnTo>
                <a:lnTo>
                  <a:pt x="694" y="1506"/>
                </a:lnTo>
                <a:lnTo>
                  <a:pt x="694" y="1613"/>
                </a:lnTo>
                <a:lnTo>
                  <a:pt x="694" y="1737"/>
                </a:lnTo>
                <a:lnTo>
                  <a:pt x="694" y="1843"/>
                </a:lnTo>
                <a:lnTo>
                  <a:pt x="694" y="1949"/>
                </a:lnTo>
                <a:lnTo>
                  <a:pt x="694" y="2056"/>
                </a:lnTo>
                <a:lnTo>
                  <a:pt x="694" y="2162"/>
                </a:lnTo>
                <a:lnTo>
                  <a:pt x="694" y="2251"/>
                </a:lnTo>
                <a:lnTo>
                  <a:pt x="680" y="2322"/>
                </a:lnTo>
                <a:lnTo>
                  <a:pt x="680" y="2410"/>
                </a:lnTo>
                <a:lnTo>
                  <a:pt x="666" y="2481"/>
                </a:lnTo>
                <a:lnTo>
                  <a:pt x="666" y="2552"/>
                </a:lnTo>
                <a:lnTo>
                  <a:pt x="652" y="2605"/>
                </a:lnTo>
                <a:lnTo>
                  <a:pt x="652" y="2658"/>
                </a:lnTo>
                <a:lnTo>
                  <a:pt x="638" y="2711"/>
                </a:lnTo>
                <a:lnTo>
                  <a:pt x="623" y="2765"/>
                </a:lnTo>
                <a:lnTo>
                  <a:pt x="609" y="2800"/>
                </a:lnTo>
                <a:lnTo>
                  <a:pt x="595" y="2836"/>
                </a:lnTo>
                <a:lnTo>
                  <a:pt x="595" y="2853"/>
                </a:lnTo>
                <a:lnTo>
                  <a:pt x="567" y="2906"/>
                </a:lnTo>
                <a:lnTo>
                  <a:pt x="538" y="2942"/>
                </a:lnTo>
                <a:lnTo>
                  <a:pt x="524" y="2960"/>
                </a:lnTo>
                <a:lnTo>
                  <a:pt x="496" y="2995"/>
                </a:lnTo>
                <a:lnTo>
                  <a:pt x="482" y="3013"/>
                </a:lnTo>
                <a:lnTo>
                  <a:pt x="467" y="3030"/>
                </a:lnTo>
                <a:lnTo>
                  <a:pt x="453" y="3030"/>
                </a:lnTo>
                <a:lnTo>
                  <a:pt x="453" y="3048"/>
                </a:lnTo>
                <a:lnTo>
                  <a:pt x="439" y="3048"/>
                </a:lnTo>
                <a:lnTo>
                  <a:pt x="425" y="3030"/>
                </a:lnTo>
                <a:lnTo>
                  <a:pt x="411" y="3013"/>
                </a:lnTo>
                <a:lnTo>
                  <a:pt x="397" y="2995"/>
                </a:lnTo>
                <a:lnTo>
                  <a:pt x="397" y="2977"/>
                </a:lnTo>
                <a:lnTo>
                  <a:pt x="382" y="2960"/>
                </a:lnTo>
                <a:lnTo>
                  <a:pt x="368" y="2924"/>
                </a:lnTo>
                <a:lnTo>
                  <a:pt x="340" y="2871"/>
                </a:lnTo>
                <a:lnTo>
                  <a:pt x="312" y="2818"/>
                </a:lnTo>
                <a:lnTo>
                  <a:pt x="269" y="2765"/>
                </a:lnTo>
                <a:lnTo>
                  <a:pt x="212" y="2729"/>
                </a:lnTo>
                <a:lnTo>
                  <a:pt x="184" y="2694"/>
                </a:lnTo>
                <a:lnTo>
                  <a:pt x="170" y="2676"/>
                </a:lnTo>
                <a:lnTo>
                  <a:pt x="141" y="2658"/>
                </a:lnTo>
                <a:lnTo>
                  <a:pt x="127" y="2641"/>
                </a:lnTo>
                <a:lnTo>
                  <a:pt x="113" y="2641"/>
                </a:lnTo>
                <a:lnTo>
                  <a:pt x="113" y="2623"/>
                </a:lnTo>
                <a:lnTo>
                  <a:pt x="99" y="2605"/>
                </a:lnTo>
                <a:lnTo>
                  <a:pt x="113" y="2587"/>
                </a:lnTo>
                <a:lnTo>
                  <a:pt x="127" y="2570"/>
                </a:lnTo>
                <a:lnTo>
                  <a:pt x="141" y="2570"/>
                </a:lnTo>
                <a:lnTo>
                  <a:pt x="156" y="2570"/>
                </a:lnTo>
                <a:lnTo>
                  <a:pt x="184" y="2587"/>
                </a:lnTo>
                <a:lnTo>
                  <a:pt x="212" y="2587"/>
                </a:lnTo>
                <a:lnTo>
                  <a:pt x="241" y="2605"/>
                </a:lnTo>
                <a:lnTo>
                  <a:pt x="283" y="2605"/>
                </a:lnTo>
                <a:lnTo>
                  <a:pt x="312" y="2605"/>
                </a:lnTo>
                <a:lnTo>
                  <a:pt x="340" y="2623"/>
                </a:lnTo>
                <a:lnTo>
                  <a:pt x="368" y="2623"/>
                </a:lnTo>
                <a:lnTo>
                  <a:pt x="382" y="2623"/>
                </a:lnTo>
                <a:lnTo>
                  <a:pt x="397" y="2623"/>
                </a:lnTo>
                <a:lnTo>
                  <a:pt x="425" y="2623"/>
                </a:lnTo>
                <a:lnTo>
                  <a:pt x="439" y="2623"/>
                </a:lnTo>
                <a:lnTo>
                  <a:pt x="439" y="2605"/>
                </a:lnTo>
                <a:lnTo>
                  <a:pt x="453" y="2587"/>
                </a:lnTo>
                <a:lnTo>
                  <a:pt x="453" y="2570"/>
                </a:lnTo>
                <a:lnTo>
                  <a:pt x="453" y="2552"/>
                </a:lnTo>
                <a:lnTo>
                  <a:pt x="467" y="2534"/>
                </a:lnTo>
                <a:lnTo>
                  <a:pt x="467" y="2499"/>
                </a:lnTo>
                <a:lnTo>
                  <a:pt x="467" y="2463"/>
                </a:lnTo>
                <a:lnTo>
                  <a:pt x="482" y="2428"/>
                </a:lnTo>
                <a:lnTo>
                  <a:pt x="482" y="2375"/>
                </a:lnTo>
                <a:lnTo>
                  <a:pt x="482" y="2322"/>
                </a:lnTo>
                <a:lnTo>
                  <a:pt x="496" y="2268"/>
                </a:lnTo>
                <a:lnTo>
                  <a:pt x="496" y="2215"/>
                </a:lnTo>
                <a:lnTo>
                  <a:pt x="496" y="2144"/>
                </a:lnTo>
                <a:lnTo>
                  <a:pt x="496" y="2091"/>
                </a:lnTo>
                <a:lnTo>
                  <a:pt x="510" y="2020"/>
                </a:lnTo>
                <a:lnTo>
                  <a:pt x="510" y="1719"/>
                </a:lnTo>
                <a:lnTo>
                  <a:pt x="510" y="1418"/>
                </a:lnTo>
                <a:lnTo>
                  <a:pt x="510" y="1134"/>
                </a:lnTo>
                <a:lnTo>
                  <a:pt x="510" y="851"/>
                </a:lnTo>
                <a:lnTo>
                  <a:pt x="510" y="762"/>
                </a:lnTo>
                <a:lnTo>
                  <a:pt x="510" y="709"/>
                </a:lnTo>
                <a:lnTo>
                  <a:pt x="510" y="638"/>
                </a:lnTo>
                <a:lnTo>
                  <a:pt x="496" y="585"/>
                </a:lnTo>
                <a:lnTo>
                  <a:pt x="496" y="532"/>
                </a:lnTo>
                <a:lnTo>
                  <a:pt x="496" y="478"/>
                </a:lnTo>
                <a:lnTo>
                  <a:pt x="496" y="443"/>
                </a:lnTo>
                <a:lnTo>
                  <a:pt x="496" y="408"/>
                </a:lnTo>
                <a:lnTo>
                  <a:pt x="496" y="372"/>
                </a:lnTo>
                <a:lnTo>
                  <a:pt x="496" y="337"/>
                </a:lnTo>
                <a:lnTo>
                  <a:pt x="482" y="301"/>
                </a:lnTo>
                <a:lnTo>
                  <a:pt x="482" y="284"/>
                </a:lnTo>
                <a:lnTo>
                  <a:pt x="482" y="266"/>
                </a:lnTo>
                <a:lnTo>
                  <a:pt x="482" y="248"/>
                </a:lnTo>
                <a:lnTo>
                  <a:pt x="482" y="230"/>
                </a:lnTo>
                <a:lnTo>
                  <a:pt x="467" y="230"/>
                </a:lnTo>
                <a:lnTo>
                  <a:pt x="453" y="213"/>
                </a:lnTo>
                <a:lnTo>
                  <a:pt x="439" y="213"/>
                </a:lnTo>
                <a:lnTo>
                  <a:pt x="411" y="213"/>
                </a:lnTo>
                <a:lnTo>
                  <a:pt x="382" y="213"/>
                </a:lnTo>
                <a:lnTo>
                  <a:pt x="354" y="213"/>
                </a:lnTo>
                <a:lnTo>
                  <a:pt x="326" y="230"/>
                </a:lnTo>
                <a:lnTo>
                  <a:pt x="283" y="23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6" name="Freeform 18"/>
          <p:cNvSpPr/>
          <p:nvPr/>
        </p:nvSpPr>
        <p:spPr>
          <a:xfrm>
            <a:off x="3856038" y="2376488"/>
            <a:ext cx="234950" cy="1000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69" h="159">
                <a:moveTo>
                  <a:pt x="340" y="142"/>
                </a:moveTo>
                <a:lnTo>
                  <a:pt x="326" y="142"/>
                </a:lnTo>
                <a:lnTo>
                  <a:pt x="298" y="142"/>
                </a:lnTo>
                <a:lnTo>
                  <a:pt x="270" y="159"/>
                </a:lnTo>
                <a:lnTo>
                  <a:pt x="227" y="159"/>
                </a:lnTo>
                <a:lnTo>
                  <a:pt x="184" y="159"/>
                </a:lnTo>
                <a:lnTo>
                  <a:pt x="128" y="159"/>
                </a:lnTo>
                <a:lnTo>
                  <a:pt x="71" y="159"/>
                </a:lnTo>
                <a:lnTo>
                  <a:pt x="0" y="159"/>
                </a:lnTo>
                <a:lnTo>
                  <a:pt x="0" y="35"/>
                </a:lnTo>
                <a:lnTo>
                  <a:pt x="43" y="35"/>
                </a:lnTo>
                <a:lnTo>
                  <a:pt x="71" y="35"/>
                </a:lnTo>
                <a:lnTo>
                  <a:pt x="114" y="18"/>
                </a:lnTo>
                <a:lnTo>
                  <a:pt x="142" y="18"/>
                </a:lnTo>
                <a:lnTo>
                  <a:pt x="170" y="0"/>
                </a:lnTo>
                <a:lnTo>
                  <a:pt x="199" y="0"/>
                </a:lnTo>
                <a:lnTo>
                  <a:pt x="213" y="0"/>
                </a:lnTo>
                <a:lnTo>
                  <a:pt x="227" y="0"/>
                </a:lnTo>
                <a:lnTo>
                  <a:pt x="241" y="0"/>
                </a:lnTo>
                <a:lnTo>
                  <a:pt x="255" y="0"/>
                </a:lnTo>
                <a:lnTo>
                  <a:pt x="284" y="0"/>
                </a:lnTo>
                <a:lnTo>
                  <a:pt x="312" y="18"/>
                </a:lnTo>
                <a:lnTo>
                  <a:pt x="340" y="35"/>
                </a:lnTo>
                <a:lnTo>
                  <a:pt x="355" y="35"/>
                </a:lnTo>
                <a:lnTo>
                  <a:pt x="369" y="53"/>
                </a:lnTo>
                <a:lnTo>
                  <a:pt x="369" y="71"/>
                </a:lnTo>
                <a:lnTo>
                  <a:pt x="369" y="89"/>
                </a:lnTo>
                <a:lnTo>
                  <a:pt x="369" y="106"/>
                </a:lnTo>
                <a:lnTo>
                  <a:pt x="355" y="124"/>
                </a:lnTo>
                <a:lnTo>
                  <a:pt x="340" y="14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27" name="Freeform 19"/>
          <p:cNvSpPr/>
          <p:nvPr/>
        </p:nvSpPr>
        <p:spPr>
          <a:xfrm>
            <a:off x="3794125" y="2792413"/>
            <a:ext cx="296863" cy="1127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468" h="177">
                <a:moveTo>
                  <a:pt x="0" y="53"/>
                </a:moveTo>
                <a:lnTo>
                  <a:pt x="57" y="53"/>
                </a:lnTo>
                <a:lnTo>
                  <a:pt x="113" y="53"/>
                </a:lnTo>
                <a:lnTo>
                  <a:pt x="156" y="35"/>
                </a:lnTo>
                <a:lnTo>
                  <a:pt x="198" y="35"/>
                </a:lnTo>
                <a:lnTo>
                  <a:pt x="227" y="17"/>
                </a:lnTo>
                <a:lnTo>
                  <a:pt x="255" y="17"/>
                </a:lnTo>
                <a:lnTo>
                  <a:pt x="283" y="17"/>
                </a:lnTo>
                <a:lnTo>
                  <a:pt x="298" y="0"/>
                </a:lnTo>
                <a:lnTo>
                  <a:pt x="326" y="17"/>
                </a:lnTo>
                <a:lnTo>
                  <a:pt x="354" y="17"/>
                </a:lnTo>
                <a:lnTo>
                  <a:pt x="383" y="17"/>
                </a:lnTo>
                <a:lnTo>
                  <a:pt x="411" y="35"/>
                </a:lnTo>
                <a:lnTo>
                  <a:pt x="439" y="35"/>
                </a:lnTo>
                <a:lnTo>
                  <a:pt x="454" y="53"/>
                </a:lnTo>
                <a:lnTo>
                  <a:pt x="468" y="71"/>
                </a:lnTo>
                <a:lnTo>
                  <a:pt x="468" y="88"/>
                </a:lnTo>
                <a:lnTo>
                  <a:pt x="468" y="106"/>
                </a:lnTo>
                <a:lnTo>
                  <a:pt x="468" y="124"/>
                </a:lnTo>
                <a:lnTo>
                  <a:pt x="454" y="124"/>
                </a:lnTo>
                <a:lnTo>
                  <a:pt x="425" y="141"/>
                </a:lnTo>
                <a:lnTo>
                  <a:pt x="425" y="159"/>
                </a:lnTo>
                <a:lnTo>
                  <a:pt x="411" y="159"/>
                </a:lnTo>
                <a:lnTo>
                  <a:pt x="397" y="159"/>
                </a:lnTo>
                <a:lnTo>
                  <a:pt x="383" y="159"/>
                </a:lnTo>
                <a:lnTo>
                  <a:pt x="369" y="159"/>
                </a:lnTo>
                <a:lnTo>
                  <a:pt x="340" y="177"/>
                </a:lnTo>
                <a:lnTo>
                  <a:pt x="326" y="177"/>
                </a:lnTo>
                <a:lnTo>
                  <a:pt x="298" y="177"/>
                </a:lnTo>
                <a:lnTo>
                  <a:pt x="269" y="177"/>
                </a:lnTo>
                <a:lnTo>
                  <a:pt x="241" y="177"/>
                </a:lnTo>
                <a:lnTo>
                  <a:pt x="213" y="177"/>
                </a:lnTo>
                <a:lnTo>
                  <a:pt x="170" y="177"/>
                </a:lnTo>
                <a:lnTo>
                  <a:pt x="128" y="177"/>
                </a:lnTo>
                <a:lnTo>
                  <a:pt x="99" y="177"/>
                </a:lnTo>
                <a:lnTo>
                  <a:pt x="57" y="177"/>
                </a:lnTo>
                <a:lnTo>
                  <a:pt x="0" y="177"/>
                </a:lnTo>
                <a:lnTo>
                  <a:pt x="0" y="5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742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8" y="4562475"/>
            <a:ext cx="8523287" cy="1714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 fill="hold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 fill="hold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 fill="hold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 fill="hold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nimBg="1"/>
      <p:bldP spid="174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8434" name="组合 38"/>
          <p:cNvGrpSpPr/>
          <p:nvPr/>
        </p:nvGrpSpPr>
        <p:grpSpPr>
          <a:xfrm>
            <a:off x="3322638" y="1260475"/>
            <a:ext cx="2541587" cy="2538413"/>
            <a:chOff x="299400" y="609600"/>
            <a:chExt cx="2542863" cy="2539048"/>
          </a:xfrm>
        </p:grpSpPr>
        <p:cxnSp>
          <p:nvCxnSpPr>
            <p:cNvPr id="18435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8436" name="直接连接符 5"/>
            <p:cNvCxnSpPr/>
            <p:nvPr/>
          </p:nvCxnSpPr>
          <p:spPr>
            <a:xfrm rot="5400000">
              <a:off x="288594" y="1868798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8437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8438" name="Freeform 12"/>
          <p:cNvSpPr/>
          <p:nvPr/>
        </p:nvSpPr>
        <p:spPr>
          <a:xfrm>
            <a:off x="4054475" y="1412875"/>
            <a:ext cx="950913" cy="3190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499" h="503">
                <a:moveTo>
                  <a:pt x="1210" y="50"/>
                </a:moveTo>
                <a:lnTo>
                  <a:pt x="1210" y="38"/>
                </a:lnTo>
                <a:lnTo>
                  <a:pt x="1197" y="25"/>
                </a:lnTo>
                <a:lnTo>
                  <a:pt x="1197" y="12"/>
                </a:lnTo>
                <a:lnTo>
                  <a:pt x="1210" y="12"/>
                </a:lnTo>
                <a:lnTo>
                  <a:pt x="1210" y="0"/>
                </a:lnTo>
                <a:lnTo>
                  <a:pt x="1222" y="0"/>
                </a:lnTo>
                <a:lnTo>
                  <a:pt x="1247" y="0"/>
                </a:lnTo>
                <a:lnTo>
                  <a:pt x="1260" y="0"/>
                </a:lnTo>
                <a:lnTo>
                  <a:pt x="1273" y="0"/>
                </a:lnTo>
                <a:lnTo>
                  <a:pt x="1285" y="12"/>
                </a:lnTo>
                <a:lnTo>
                  <a:pt x="1310" y="12"/>
                </a:lnTo>
                <a:lnTo>
                  <a:pt x="1336" y="25"/>
                </a:lnTo>
                <a:lnTo>
                  <a:pt x="1361" y="38"/>
                </a:lnTo>
                <a:lnTo>
                  <a:pt x="1373" y="63"/>
                </a:lnTo>
                <a:lnTo>
                  <a:pt x="1411" y="88"/>
                </a:lnTo>
                <a:lnTo>
                  <a:pt x="1424" y="101"/>
                </a:lnTo>
                <a:lnTo>
                  <a:pt x="1449" y="126"/>
                </a:lnTo>
                <a:lnTo>
                  <a:pt x="1462" y="138"/>
                </a:lnTo>
                <a:lnTo>
                  <a:pt x="1487" y="163"/>
                </a:lnTo>
                <a:lnTo>
                  <a:pt x="1487" y="176"/>
                </a:lnTo>
                <a:lnTo>
                  <a:pt x="1499" y="201"/>
                </a:lnTo>
                <a:lnTo>
                  <a:pt x="1499" y="226"/>
                </a:lnTo>
                <a:lnTo>
                  <a:pt x="1487" y="239"/>
                </a:lnTo>
                <a:lnTo>
                  <a:pt x="1487" y="252"/>
                </a:lnTo>
                <a:lnTo>
                  <a:pt x="1462" y="277"/>
                </a:lnTo>
                <a:lnTo>
                  <a:pt x="1436" y="289"/>
                </a:lnTo>
                <a:lnTo>
                  <a:pt x="1399" y="302"/>
                </a:lnTo>
                <a:lnTo>
                  <a:pt x="1361" y="314"/>
                </a:lnTo>
                <a:lnTo>
                  <a:pt x="1310" y="327"/>
                </a:lnTo>
                <a:lnTo>
                  <a:pt x="1247" y="352"/>
                </a:lnTo>
                <a:lnTo>
                  <a:pt x="1184" y="365"/>
                </a:lnTo>
                <a:lnTo>
                  <a:pt x="1109" y="377"/>
                </a:lnTo>
                <a:lnTo>
                  <a:pt x="1033" y="390"/>
                </a:lnTo>
                <a:lnTo>
                  <a:pt x="945" y="403"/>
                </a:lnTo>
                <a:lnTo>
                  <a:pt x="857" y="415"/>
                </a:lnTo>
                <a:lnTo>
                  <a:pt x="768" y="428"/>
                </a:lnTo>
                <a:lnTo>
                  <a:pt x="668" y="440"/>
                </a:lnTo>
                <a:lnTo>
                  <a:pt x="567" y="453"/>
                </a:lnTo>
                <a:lnTo>
                  <a:pt x="453" y="478"/>
                </a:lnTo>
                <a:lnTo>
                  <a:pt x="403" y="478"/>
                </a:lnTo>
                <a:lnTo>
                  <a:pt x="352" y="478"/>
                </a:lnTo>
                <a:lnTo>
                  <a:pt x="302" y="491"/>
                </a:lnTo>
                <a:lnTo>
                  <a:pt x="264" y="491"/>
                </a:lnTo>
                <a:lnTo>
                  <a:pt x="226" y="491"/>
                </a:lnTo>
                <a:lnTo>
                  <a:pt x="189" y="503"/>
                </a:lnTo>
                <a:lnTo>
                  <a:pt x="151" y="503"/>
                </a:lnTo>
                <a:lnTo>
                  <a:pt x="126" y="503"/>
                </a:lnTo>
                <a:lnTo>
                  <a:pt x="100" y="503"/>
                </a:lnTo>
                <a:lnTo>
                  <a:pt x="75" y="503"/>
                </a:lnTo>
                <a:lnTo>
                  <a:pt x="50" y="503"/>
                </a:lnTo>
                <a:lnTo>
                  <a:pt x="37" y="491"/>
                </a:lnTo>
                <a:lnTo>
                  <a:pt x="25" y="491"/>
                </a:lnTo>
                <a:lnTo>
                  <a:pt x="12" y="491"/>
                </a:lnTo>
                <a:lnTo>
                  <a:pt x="12" y="478"/>
                </a:lnTo>
                <a:lnTo>
                  <a:pt x="0" y="478"/>
                </a:lnTo>
                <a:lnTo>
                  <a:pt x="12" y="466"/>
                </a:lnTo>
                <a:lnTo>
                  <a:pt x="25" y="453"/>
                </a:lnTo>
                <a:lnTo>
                  <a:pt x="37" y="440"/>
                </a:lnTo>
                <a:lnTo>
                  <a:pt x="63" y="440"/>
                </a:lnTo>
                <a:lnTo>
                  <a:pt x="75" y="428"/>
                </a:lnTo>
                <a:lnTo>
                  <a:pt x="100" y="428"/>
                </a:lnTo>
                <a:lnTo>
                  <a:pt x="126" y="415"/>
                </a:lnTo>
                <a:lnTo>
                  <a:pt x="163" y="403"/>
                </a:lnTo>
                <a:lnTo>
                  <a:pt x="189" y="403"/>
                </a:lnTo>
                <a:lnTo>
                  <a:pt x="226" y="390"/>
                </a:lnTo>
                <a:lnTo>
                  <a:pt x="277" y="377"/>
                </a:lnTo>
                <a:lnTo>
                  <a:pt x="315" y="365"/>
                </a:lnTo>
                <a:lnTo>
                  <a:pt x="365" y="352"/>
                </a:lnTo>
                <a:lnTo>
                  <a:pt x="415" y="352"/>
                </a:lnTo>
                <a:lnTo>
                  <a:pt x="516" y="327"/>
                </a:lnTo>
                <a:lnTo>
                  <a:pt x="605" y="302"/>
                </a:lnTo>
                <a:lnTo>
                  <a:pt x="693" y="277"/>
                </a:lnTo>
                <a:lnTo>
                  <a:pt x="768" y="264"/>
                </a:lnTo>
                <a:lnTo>
                  <a:pt x="844" y="239"/>
                </a:lnTo>
                <a:lnTo>
                  <a:pt x="920" y="226"/>
                </a:lnTo>
                <a:lnTo>
                  <a:pt x="970" y="201"/>
                </a:lnTo>
                <a:lnTo>
                  <a:pt x="1033" y="176"/>
                </a:lnTo>
                <a:lnTo>
                  <a:pt x="1071" y="163"/>
                </a:lnTo>
                <a:lnTo>
                  <a:pt x="1121" y="151"/>
                </a:lnTo>
                <a:lnTo>
                  <a:pt x="1147" y="126"/>
                </a:lnTo>
                <a:lnTo>
                  <a:pt x="1172" y="113"/>
                </a:lnTo>
                <a:lnTo>
                  <a:pt x="1197" y="88"/>
                </a:lnTo>
                <a:lnTo>
                  <a:pt x="1210" y="75"/>
                </a:lnTo>
                <a:lnTo>
                  <a:pt x="1210" y="63"/>
                </a:lnTo>
                <a:lnTo>
                  <a:pt x="1210" y="5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9" name="Freeform 13"/>
          <p:cNvSpPr/>
          <p:nvPr/>
        </p:nvSpPr>
        <p:spPr>
          <a:xfrm>
            <a:off x="3486150" y="1828800"/>
            <a:ext cx="2184400" cy="327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441" h="516">
                <a:moveTo>
                  <a:pt x="3352" y="114"/>
                </a:moveTo>
                <a:lnTo>
                  <a:pt x="3378" y="126"/>
                </a:lnTo>
                <a:lnTo>
                  <a:pt x="3390" y="139"/>
                </a:lnTo>
                <a:lnTo>
                  <a:pt x="3403" y="151"/>
                </a:lnTo>
                <a:lnTo>
                  <a:pt x="3415" y="164"/>
                </a:lnTo>
                <a:lnTo>
                  <a:pt x="3428" y="177"/>
                </a:lnTo>
                <a:lnTo>
                  <a:pt x="3441" y="189"/>
                </a:lnTo>
                <a:lnTo>
                  <a:pt x="3441" y="202"/>
                </a:lnTo>
                <a:lnTo>
                  <a:pt x="3441" y="214"/>
                </a:lnTo>
                <a:lnTo>
                  <a:pt x="3428" y="214"/>
                </a:lnTo>
                <a:lnTo>
                  <a:pt x="3415" y="227"/>
                </a:lnTo>
                <a:lnTo>
                  <a:pt x="3403" y="227"/>
                </a:lnTo>
                <a:lnTo>
                  <a:pt x="3378" y="227"/>
                </a:lnTo>
                <a:lnTo>
                  <a:pt x="3365" y="239"/>
                </a:lnTo>
                <a:lnTo>
                  <a:pt x="3340" y="239"/>
                </a:lnTo>
                <a:lnTo>
                  <a:pt x="3315" y="239"/>
                </a:lnTo>
                <a:lnTo>
                  <a:pt x="3277" y="239"/>
                </a:lnTo>
                <a:lnTo>
                  <a:pt x="3252" y="239"/>
                </a:lnTo>
                <a:lnTo>
                  <a:pt x="3214" y="239"/>
                </a:lnTo>
                <a:lnTo>
                  <a:pt x="3163" y="239"/>
                </a:lnTo>
                <a:lnTo>
                  <a:pt x="3125" y="252"/>
                </a:lnTo>
                <a:lnTo>
                  <a:pt x="3075" y="252"/>
                </a:lnTo>
                <a:lnTo>
                  <a:pt x="3025" y="252"/>
                </a:lnTo>
                <a:lnTo>
                  <a:pt x="2924" y="252"/>
                </a:lnTo>
                <a:lnTo>
                  <a:pt x="2836" y="252"/>
                </a:lnTo>
                <a:lnTo>
                  <a:pt x="2747" y="252"/>
                </a:lnTo>
                <a:lnTo>
                  <a:pt x="2672" y="252"/>
                </a:lnTo>
                <a:lnTo>
                  <a:pt x="2596" y="252"/>
                </a:lnTo>
                <a:lnTo>
                  <a:pt x="2533" y="265"/>
                </a:lnTo>
                <a:lnTo>
                  <a:pt x="2470" y="265"/>
                </a:lnTo>
                <a:lnTo>
                  <a:pt x="2420" y="265"/>
                </a:lnTo>
                <a:lnTo>
                  <a:pt x="2369" y="277"/>
                </a:lnTo>
                <a:lnTo>
                  <a:pt x="2319" y="277"/>
                </a:lnTo>
                <a:lnTo>
                  <a:pt x="2256" y="290"/>
                </a:lnTo>
                <a:lnTo>
                  <a:pt x="2180" y="302"/>
                </a:lnTo>
                <a:lnTo>
                  <a:pt x="2105" y="302"/>
                </a:lnTo>
                <a:lnTo>
                  <a:pt x="2029" y="315"/>
                </a:lnTo>
                <a:lnTo>
                  <a:pt x="1941" y="328"/>
                </a:lnTo>
                <a:lnTo>
                  <a:pt x="1840" y="328"/>
                </a:lnTo>
                <a:lnTo>
                  <a:pt x="1739" y="340"/>
                </a:lnTo>
                <a:lnTo>
                  <a:pt x="1626" y="353"/>
                </a:lnTo>
                <a:lnTo>
                  <a:pt x="1512" y="365"/>
                </a:lnTo>
                <a:lnTo>
                  <a:pt x="1386" y="378"/>
                </a:lnTo>
                <a:lnTo>
                  <a:pt x="1260" y="403"/>
                </a:lnTo>
                <a:lnTo>
                  <a:pt x="1121" y="416"/>
                </a:lnTo>
                <a:lnTo>
                  <a:pt x="983" y="441"/>
                </a:lnTo>
                <a:lnTo>
                  <a:pt x="832" y="453"/>
                </a:lnTo>
                <a:lnTo>
                  <a:pt x="769" y="466"/>
                </a:lnTo>
                <a:lnTo>
                  <a:pt x="693" y="479"/>
                </a:lnTo>
                <a:lnTo>
                  <a:pt x="630" y="479"/>
                </a:lnTo>
                <a:lnTo>
                  <a:pt x="567" y="491"/>
                </a:lnTo>
                <a:lnTo>
                  <a:pt x="516" y="504"/>
                </a:lnTo>
                <a:lnTo>
                  <a:pt x="453" y="504"/>
                </a:lnTo>
                <a:lnTo>
                  <a:pt x="403" y="504"/>
                </a:lnTo>
                <a:lnTo>
                  <a:pt x="365" y="504"/>
                </a:lnTo>
                <a:lnTo>
                  <a:pt x="315" y="516"/>
                </a:lnTo>
                <a:lnTo>
                  <a:pt x="277" y="516"/>
                </a:lnTo>
                <a:lnTo>
                  <a:pt x="252" y="516"/>
                </a:lnTo>
                <a:lnTo>
                  <a:pt x="214" y="504"/>
                </a:lnTo>
                <a:lnTo>
                  <a:pt x="189" y="504"/>
                </a:lnTo>
                <a:lnTo>
                  <a:pt x="164" y="504"/>
                </a:lnTo>
                <a:lnTo>
                  <a:pt x="151" y="504"/>
                </a:lnTo>
                <a:lnTo>
                  <a:pt x="138" y="491"/>
                </a:lnTo>
                <a:lnTo>
                  <a:pt x="113" y="479"/>
                </a:lnTo>
                <a:lnTo>
                  <a:pt x="88" y="479"/>
                </a:lnTo>
                <a:lnTo>
                  <a:pt x="63" y="466"/>
                </a:lnTo>
                <a:lnTo>
                  <a:pt x="50" y="453"/>
                </a:lnTo>
                <a:lnTo>
                  <a:pt x="37" y="441"/>
                </a:lnTo>
                <a:lnTo>
                  <a:pt x="25" y="428"/>
                </a:lnTo>
                <a:lnTo>
                  <a:pt x="12" y="416"/>
                </a:lnTo>
                <a:lnTo>
                  <a:pt x="12" y="403"/>
                </a:lnTo>
                <a:lnTo>
                  <a:pt x="0" y="403"/>
                </a:lnTo>
                <a:lnTo>
                  <a:pt x="0" y="391"/>
                </a:lnTo>
                <a:lnTo>
                  <a:pt x="12" y="378"/>
                </a:lnTo>
                <a:lnTo>
                  <a:pt x="25" y="378"/>
                </a:lnTo>
                <a:lnTo>
                  <a:pt x="37" y="365"/>
                </a:lnTo>
                <a:lnTo>
                  <a:pt x="50" y="365"/>
                </a:lnTo>
                <a:lnTo>
                  <a:pt x="63" y="365"/>
                </a:lnTo>
                <a:lnTo>
                  <a:pt x="88" y="365"/>
                </a:lnTo>
                <a:lnTo>
                  <a:pt x="113" y="365"/>
                </a:lnTo>
                <a:lnTo>
                  <a:pt x="126" y="365"/>
                </a:lnTo>
                <a:lnTo>
                  <a:pt x="164" y="365"/>
                </a:lnTo>
                <a:lnTo>
                  <a:pt x="189" y="353"/>
                </a:lnTo>
                <a:lnTo>
                  <a:pt x="227" y="353"/>
                </a:lnTo>
                <a:lnTo>
                  <a:pt x="264" y="353"/>
                </a:lnTo>
                <a:lnTo>
                  <a:pt x="277" y="340"/>
                </a:lnTo>
                <a:lnTo>
                  <a:pt x="315" y="340"/>
                </a:lnTo>
                <a:lnTo>
                  <a:pt x="340" y="340"/>
                </a:lnTo>
                <a:lnTo>
                  <a:pt x="378" y="328"/>
                </a:lnTo>
                <a:lnTo>
                  <a:pt x="428" y="328"/>
                </a:lnTo>
                <a:lnTo>
                  <a:pt x="479" y="315"/>
                </a:lnTo>
                <a:lnTo>
                  <a:pt x="529" y="315"/>
                </a:lnTo>
                <a:lnTo>
                  <a:pt x="605" y="302"/>
                </a:lnTo>
                <a:lnTo>
                  <a:pt x="668" y="302"/>
                </a:lnTo>
                <a:lnTo>
                  <a:pt x="743" y="290"/>
                </a:lnTo>
                <a:lnTo>
                  <a:pt x="832" y="277"/>
                </a:lnTo>
                <a:lnTo>
                  <a:pt x="907" y="265"/>
                </a:lnTo>
                <a:lnTo>
                  <a:pt x="1008" y="265"/>
                </a:lnTo>
                <a:lnTo>
                  <a:pt x="1109" y="252"/>
                </a:lnTo>
                <a:lnTo>
                  <a:pt x="1210" y="239"/>
                </a:lnTo>
                <a:lnTo>
                  <a:pt x="1323" y="227"/>
                </a:lnTo>
                <a:lnTo>
                  <a:pt x="1437" y="214"/>
                </a:lnTo>
                <a:lnTo>
                  <a:pt x="1537" y="202"/>
                </a:lnTo>
                <a:lnTo>
                  <a:pt x="1651" y="189"/>
                </a:lnTo>
                <a:lnTo>
                  <a:pt x="1739" y="177"/>
                </a:lnTo>
                <a:lnTo>
                  <a:pt x="1840" y="164"/>
                </a:lnTo>
                <a:lnTo>
                  <a:pt x="1928" y="151"/>
                </a:lnTo>
                <a:lnTo>
                  <a:pt x="2016" y="139"/>
                </a:lnTo>
                <a:lnTo>
                  <a:pt x="2092" y="126"/>
                </a:lnTo>
                <a:lnTo>
                  <a:pt x="2168" y="126"/>
                </a:lnTo>
                <a:lnTo>
                  <a:pt x="2243" y="114"/>
                </a:lnTo>
                <a:lnTo>
                  <a:pt x="2319" y="101"/>
                </a:lnTo>
                <a:lnTo>
                  <a:pt x="2382" y="88"/>
                </a:lnTo>
                <a:lnTo>
                  <a:pt x="2432" y="88"/>
                </a:lnTo>
                <a:lnTo>
                  <a:pt x="2495" y="76"/>
                </a:lnTo>
                <a:lnTo>
                  <a:pt x="2546" y="63"/>
                </a:lnTo>
                <a:lnTo>
                  <a:pt x="2583" y="63"/>
                </a:lnTo>
                <a:lnTo>
                  <a:pt x="2672" y="51"/>
                </a:lnTo>
                <a:lnTo>
                  <a:pt x="2747" y="26"/>
                </a:lnTo>
                <a:lnTo>
                  <a:pt x="2810" y="26"/>
                </a:lnTo>
                <a:lnTo>
                  <a:pt x="2873" y="13"/>
                </a:lnTo>
                <a:lnTo>
                  <a:pt x="2924" y="0"/>
                </a:lnTo>
                <a:lnTo>
                  <a:pt x="2962" y="0"/>
                </a:lnTo>
                <a:lnTo>
                  <a:pt x="2999" y="0"/>
                </a:lnTo>
                <a:lnTo>
                  <a:pt x="3025" y="0"/>
                </a:lnTo>
                <a:lnTo>
                  <a:pt x="3062" y="0"/>
                </a:lnTo>
                <a:lnTo>
                  <a:pt x="3113" y="0"/>
                </a:lnTo>
                <a:lnTo>
                  <a:pt x="3151" y="13"/>
                </a:lnTo>
                <a:lnTo>
                  <a:pt x="3188" y="26"/>
                </a:lnTo>
                <a:lnTo>
                  <a:pt x="3226" y="51"/>
                </a:lnTo>
                <a:lnTo>
                  <a:pt x="3264" y="63"/>
                </a:lnTo>
                <a:lnTo>
                  <a:pt x="3315" y="88"/>
                </a:lnTo>
                <a:lnTo>
                  <a:pt x="3352" y="11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0" name="Freeform 14"/>
          <p:cNvSpPr/>
          <p:nvPr/>
        </p:nvSpPr>
        <p:spPr>
          <a:xfrm>
            <a:off x="3860800" y="2290763"/>
            <a:ext cx="288925" cy="615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54" h="970">
                <a:moveTo>
                  <a:pt x="50" y="114"/>
                </a:moveTo>
                <a:lnTo>
                  <a:pt x="38" y="101"/>
                </a:lnTo>
                <a:lnTo>
                  <a:pt x="25" y="88"/>
                </a:lnTo>
                <a:lnTo>
                  <a:pt x="13" y="63"/>
                </a:lnTo>
                <a:lnTo>
                  <a:pt x="13" y="51"/>
                </a:lnTo>
                <a:lnTo>
                  <a:pt x="0" y="38"/>
                </a:lnTo>
                <a:lnTo>
                  <a:pt x="0" y="26"/>
                </a:lnTo>
                <a:lnTo>
                  <a:pt x="13" y="13"/>
                </a:lnTo>
                <a:lnTo>
                  <a:pt x="25" y="0"/>
                </a:lnTo>
                <a:lnTo>
                  <a:pt x="38" y="0"/>
                </a:lnTo>
                <a:lnTo>
                  <a:pt x="63" y="0"/>
                </a:lnTo>
                <a:lnTo>
                  <a:pt x="88" y="0"/>
                </a:lnTo>
                <a:lnTo>
                  <a:pt x="126" y="0"/>
                </a:lnTo>
                <a:lnTo>
                  <a:pt x="164" y="13"/>
                </a:lnTo>
                <a:lnTo>
                  <a:pt x="214" y="26"/>
                </a:lnTo>
                <a:lnTo>
                  <a:pt x="265" y="51"/>
                </a:lnTo>
                <a:lnTo>
                  <a:pt x="303" y="164"/>
                </a:lnTo>
                <a:lnTo>
                  <a:pt x="328" y="265"/>
                </a:lnTo>
                <a:lnTo>
                  <a:pt x="353" y="353"/>
                </a:lnTo>
                <a:lnTo>
                  <a:pt x="378" y="453"/>
                </a:lnTo>
                <a:lnTo>
                  <a:pt x="391" y="529"/>
                </a:lnTo>
                <a:lnTo>
                  <a:pt x="416" y="605"/>
                </a:lnTo>
                <a:lnTo>
                  <a:pt x="429" y="680"/>
                </a:lnTo>
                <a:lnTo>
                  <a:pt x="441" y="730"/>
                </a:lnTo>
                <a:lnTo>
                  <a:pt x="441" y="793"/>
                </a:lnTo>
                <a:lnTo>
                  <a:pt x="454" y="844"/>
                </a:lnTo>
                <a:lnTo>
                  <a:pt x="454" y="881"/>
                </a:lnTo>
                <a:lnTo>
                  <a:pt x="454" y="907"/>
                </a:lnTo>
                <a:lnTo>
                  <a:pt x="454" y="932"/>
                </a:lnTo>
                <a:lnTo>
                  <a:pt x="454" y="957"/>
                </a:lnTo>
                <a:lnTo>
                  <a:pt x="441" y="970"/>
                </a:lnTo>
                <a:lnTo>
                  <a:pt x="429" y="970"/>
                </a:lnTo>
                <a:lnTo>
                  <a:pt x="416" y="957"/>
                </a:lnTo>
                <a:lnTo>
                  <a:pt x="403" y="944"/>
                </a:lnTo>
                <a:lnTo>
                  <a:pt x="391" y="932"/>
                </a:lnTo>
                <a:lnTo>
                  <a:pt x="378" y="907"/>
                </a:lnTo>
                <a:lnTo>
                  <a:pt x="366" y="894"/>
                </a:lnTo>
                <a:lnTo>
                  <a:pt x="353" y="869"/>
                </a:lnTo>
                <a:lnTo>
                  <a:pt x="340" y="844"/>
                </a:lnTo>
                <a:lnTo>
                  <a:pt x="328" y="819"/>
                </a:lnTo>
                <a:lnTo>
                  <a:pt x="315" y="781"/>
                </a:lnTo>
                <a:lnTo>
                  <a:pt x="303" y="743"/>
                </a:lnTo>
                <a:lnTo>
                  <a:pt x="290" y="705"/>
                </a:lnTo>
                <a:lnTo>
                  <a:pt x="265" y="667"/>
                </a:lnTo>
                <a:lnTo>
                  <a:pt x="252" y="617"/>
                </a:lnTo>
                <a:lnTo>
                  <a:pt x="240" y="579"/>
                </a:lnTo>
                <a:lnTo>
                  <a:pt x="227" y="529"/>
                </a:lnTo>
                <a:lnTo>
                  <a:pt x="202" y="479"/>
                </a:lnTo>
                <a:lnTo>
                  <a:pt x="189" y="441"/>
                </a:lnTo>
                <a:lnTo>
                  <a:pt x="177" y="403"/>
                </a:lnTo>
                <a:lnTo>
                  <a:pt x="164" y="365"/>
                </a:lnTo>
                <a:lnTo>
                  <a:pt x="151" y="328"/>
                </a:lnTo>
                <a:lnTo>
                  <a:pt x="139" y="302"/>
                </a:lnTo>
                <a:lnTo>
                  <a:pt x="126" y="265"/>
                </a:lnTo>
                <a:lnTo>
                  <a:pt x="114" y="240"/>
                </a:lnTo>
                <a:lnTo>
                  <a:pt x="101" y="214"/>
                </a:lnTo>
                <a:lnTo>
                  <a:pt x="101" y="189"/>
                </a:lnTo>
                <a:lnTo>
                  <a:pt x="88" y="177"/>
                </a:lnTo>
                <a:lnTo>
                  <a:pt x="76" y="151"/>
                </a:lnTo>
                <a:lnTo>
                  <a:pt x="63" y="139"/>
                </a:lnTo>
                <a:lnTo>
                  <a:pt x="63" y="126"/>
                </a:lnTo>
                <a:lnTo>
                  <a:pt x="50" y="11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1" name="Freeform 15"/>
          <p:cNvSpPr/>
          <p:nvPr/>
        </p:nvSpPr>
        <p:spPr>
          <a:xfrm>
            <a:off x="3949700" y="2147888"/>
            <a:ext cx="1296988" cy="6794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2042" h="1070">
                <a:moveTo>
                  <a:pt x="0" y="277"/>
                </a:moveTo>
                <a:lnTo>
                  <a:pt x="75" y="277"/>
                </a:lnTo>
                <a:lnTo>
                  <a:pt x="151" y="264"/>
                </a:lnTo>
                <a:lnTo>
                  <a:pt x="227" y="264"/>
                </a:lnTo>
                <a:lnTo>
                  <a:pt x="302" y="252"/>
                </a:lnTo>
                <a:lnTo>
                  <a:pt x="390" y="252"/>
                </a:lnTo>
                <a:lnTo>
                  <a:pt x="466" y="239"/>
                </a:lnTo>
                <a:lnTo>
                  <a:pt x="554" y="226"/>
                </a:lnTo>
                <a:lnTo>
                  <a:pt x="643" y="214"/>
                </a:lnTo>
                <a:lnTo>
                  <a:pt x="731" y="189"/>
                </a:lnTo>
                <a:lnTo>
                  <a:pt x="819" y="176"/>
                </a:lnTo>
                <a:lnTo>
                  <a:pt x="907" y="163"/>
                </a:lnTo>
                <a:lnTo>
                  <a:pt x="983" y="151"/>
                </a:lnTo>
                <a:lnTo>
                  <a:pt x="1058" y="138"/>
                </a:lnTo>
                <a:lnTo>
                  <a:pt x="1134" y="126"/>
                </a:lnTo>
                <a:lnTo>
                  <a:pt x="1197" y="113"/>
                </a:lnTo>
                <a:lnTo>
                  <a:pt x="1260" y="100"/>
                </a:lnTo>
                <a:lnTo>
                  <a:pt x="1323" y="88"/>
                </a:lnTo>
                <a:lnTo>
                  <a:pt x="1374" y="75"/>
                </a:lnTo>
                <a:lnTo>
                  <a:pt x="1424" y="63"/>
                </a:lnTo>
                <a:lnTo>
                  <a:pt x="1462" y="63"/>
                </a:lnTo>
                <a:lnTo>
                  <a:pt x="1500" y="50"/>
                </a:lnTo>
                <a:lnTo>
                  <a:pt x="1525" y="50"/>
                </a:lnTo>
                <a:lnTo>
                  <a:pt x="1537" y="38"/>
                </a:lnTo>
                <a:lnTo>
                  <a:pt x="1550" y="25"/>
                </a:lnTo>
                <a:lnTo>
                  <a:pt x="1575" y="25"/>
                </a:lnTo>
                <a:lnTo>
                  <a:pt x="1588" y="12"/>
                </a:lnTo>
                <a:lnTo>
                  <a:pt x="1613" y="0"/>
                </a:lnTo>
                <a:lnTo>
                  <a:pt x="1651" y="0"/>
                </a:lnTo>
                <a:lnTo>
                  <a:pt x="1663" y="0"/>
                </a:lnTo>
                <a:lnTo>
                  <a:pt x="1689" y="0"/>
                </a:lnTo>
                <a:lnTo>
                  <a:pt x="1714" y="12"/>
                </a:lnTo>
                <a:lnTo>
                  <a:pt x="1739" y="25"/>
                </a:lnTo>
                <a:lnTo>
                  <a:pt x="1764" y="38"/>
                </a:lnTo>
                <a:lnTo>
                  <a:pt x="1802" y="63"/>
                </a:lnTo>
                <a:lnTo>
                  <a:pt x="1827" y="88"/>
                </a:lnTo>
                <a:lnTo>
                  <a:pt x="1878" y="113"/>
                </a:lnTo>
                <a:lnTo>
                  <a:pt x="1916" y="151"/>
                </a:lnTo>
                <a:lnTo>
                  <a:pt x="1941" y="176"/>
                </a:lnTo>
                <a:lnTo>
                  <a:pt x="1979" y="201"/>
                </a:lnTo>
                <a:lnTo>
                  <a:pt x="1991" y="226"/>
                </a:lnTo>
                <a:lnTo>
                  <a:pt x="2016" y="239"/>
                </a:lnTo>
                <a:lnTo>
                  <a:pt x="2029" y="264"/>
                </a:lnTo>
                <a:lnTo>
                  <a:pt x="2029" y="277"/>
                </a:lnTo>
                <a:lnTo>
                  <a:pt x="2042" y="289"/>
                </a:lnTo>
                <a:lnTo>
                  <a:pt x="2029" y="314"/>
                </a:lnTo>
                <a:lnTo>
                  <a:pt x="2016" y="327"/>
                </a:lnTo>
                <a:lnTo>
                  <a:pt x="2004" y="340"/>
                </a:lnTo>
                <a:lnTo>
                  <a:pt x="1966" y="352"/>
                </a:lnTo>
                <a:lnTo>
                  <a:pt x="1953" y="365"/>
                </a:lnTo>
                <a:lnTo>
                  <a:pt x="1941" y="377"/>
                </a:lnTo>
                <a:lnTo>
                  <a:pt x="1928" y="390"/>
                </a:lnTo>
                <a:lnTo>
                  <a:pt x="1916" y="403"/>
                </a:lnTo>
                <a:lnTo>
                  <a:pt x="1903" y="415"/>
                </a:lnTo>
                <a:lnTo>
                  <a:pt x="1890" y="440"/>
                </a:lnTo>
                <a:lnTo>
                  <a:pt x="1878" y="466"/>
                </a:lnTo>
                <a:lnTo>
                  <a:pt x="1865" y="491"/>
                </a:lnTo>
                <a:lnTo>
                  <a:pt x="1840" y="516"/>
                </a:lnTo>
                <a:lnTo>
                  <a:pt x="1827" y="541"/>
                </a:lnTo>
                <a:lnTo>
                  <a:pt x="1815" y="579"/>
                </a:lnTo>
                <a:lnTo>
                  <a:pt x="1802" y="604"/>
                </a:lnTo>
                <a:lnTo>
                  <a:pt x="1777" y="642"/>
                </a:lnTo>
                <a:lnTo>
                  <a:pt x="1764" y="679"/>
                </a:lnTo>
                <a:lnTo>
                  <a:pt x="1739" y="730"/>
                </a:lnTo>
                <a:lnTo>
                  <a:pt x="1726" y="768"/>
                </a:lnTo>
                <a:lnTo>
                  <a:pt x="1701" y="805"/>
                </a:lnTo>
                <a:lnTo>
                  <a:pt x="1689" y="843"/>
                </a:lnTo>
                <a:lnTo>
                  <a:pt x="1676" y="881"/>
                </a:lnTo>
                <a:lnTo>
                  <a:pt x="1651" y="906"/>
                </a:lnTo>
                <a:lnTo>
                  <a:pt x="1638" y="931"/>
                </a:lnTo>
                <a:lnTo>
                  <a:pt x="1626" y="956"/>
                </a:lnTo>
                <a:lnTo>
                  <a:pt x="1613" y="982"/>
                </a:lnTo>
                <a:lnTo>
                  <a:pt x="1613" y="1007"/>
                </a:lnTo>
                <a:lnTo>
                  <a:pt x="1600" y="1019"/>
                </a:lnTo>
                <a:lnTo>
                  <a:pt x="1588" y="1032"/>
                </a:lnTo>
                <a:lnTo>
                  <a:pt x="1575" y="1045"/>
                </a:lnTo>
                <a:lnTo>
                  <a:pt x="1575" y="1057"/>
                </a:lnTo>
                <a:lnTo>
                  <a:pt x="1563" y="1070"/>
                </a:lnTo>
                <a:lnTo>
                  <a:pt x="1537" y="1070"/>
                </a:lnTo>
                <a:lnTo>
                  <a:pt x="1525" y="1057"/>
                </a:lnTo>
                <a:lnTo>
                  <a:pt x="1512" y="1045"/>
                </a:lnTo>
                <a:lnTo>
                  <a:pt x="1512" y="1019"/>
                </a:lnTo>
                <a:lnTo>
                  <a:pt x="1512" y="1007"/>
                </a:lnTo>
                <a:lnTo>
                  <a:pt x="1512" y="969"/>
                </a:lnTo>
                <a:lnTo>
                  <a:pt x="1512" y="956"/>
                </a:lnTo>
                <a:lnTo>
                  <a:pt x="1512" y="931"/>
                </a:lnTo>
                <a:lnTo>
                  <a:pt x="1512" y="893"/>
                </a:lnTo>
                <a:lnTo>
                  <a:pt x="1525" y="843"/>
                </a:lnTo>
                <a:lnTo>
                  <a:pt x="1537" y="793"/>
                </a:lnTo>
                <a:lnTo>
                  <a:pt x="1550" y="742"/>
                </a:lnTo>
                <a:lnTo>
                  <a:pt x="1563" y="679"/>
                </a:lnTo>
                <a:lnTo>
                  <a:pt x="1588" y="604"/>
                </a:lnTo>
                <a:lnTo>
                  <a:pt x="1600" y="528"/>
                </a:lnTo>
                <a:lnTo>
                  <a:pt x="1613" y="466"/>
                </a:lnTo>
                <a:lnTo>
                  <a:pt x="1626" y="403"/>
                </a:lnTo>
                <a:lnTo>
                  <a:pt x="1638" y="352"/>
                </a:lnTo>
                <a:lnTo>
                  <a:pt x="1638" y="314"/>
                </a:lnTo>
                <a:lnTo>
                  <a:pt x="1638" y="277"/>
                </a:lnTo>
                <a:lnTo>
                  <a:pt x="1626" y="252"/>
                </a:lnTo>
                <a:lnTo>
                  <a:pt x="1626" y="239"/>
                </a:lnTo>
                <a:lnTo>
                  <a:pt x="1600" y="226"/>
                </a:lnTo>
                <a:lnTo>
                  <a:pt x="1575" y="201"/>
                </a:lnTo>
                <a:lnTo>
                  <a:pt x="1550" y="201"/>
                </a:lnTo>
                <a:lnTo>
                  <a:pt x="1525" y="189"/>
                </a:lnTo>
                <a:lnTo>
                  <a:pt x="1512" y="189"/>
                </a:lnTo>
                <a:lnTo>
                  <a:pt x="1500" y="189"/>
                </a:lnTo>
                <a:lnTo>
                  <a:pt x="1474" y="201"/>
                </a:lnTo>
                <a:lnTo>
                  <a:pt x="1449" y="201"/>
                </a:lnTo>
                <a:lnTo>
                  <a:pt x="1424" y="201"/>
                </a:lnTo>
                <a:lnTo>
                  <a:pt x="1399" y="214"/>
                </a:lnTo>
                <a:lnTo>
                  <a:pt x="1361" y="214"/>
                </a:lnTo>
                <a:lnTo>
                  <a:pt x="1311" y="226"/>
                </a:lnTo>
                <a:lnTo>
                  <a:pt x="1273" y="226"/>
                </a:lnTo>
                <a:lnTo>
                  <a:pt x="1222" y="239"/>
                </a:lnTo>
                <a:lnTo>
                  <a:pt x="1159" y="239"/>
                </a:lnTo>
                <a:lnTo>
                  <a:pt x="1109" y="252"/>
                </a:lnTo>
                <a:lnTo>
                  <a:pt x="1033" y="264"/>
                </a:lnTo>
                <a:lnTo>
                  <a:pt x="970" y="277"/>
                </a:lnTo>
                <a:lnTo>
                  <a:pt x="895" y="289"/>
                </a:lnTo>
                <a:lnTo>
                  <a:pt x="819" y="302"/>
                </a:lnTo>
                <a:lnTo>
                  <a:pt x="743" y="314"/>
                </a:lnTo>
                <a:lnTo>
                  <a:pt x="668" y="327"/>
                </a:lnTo>
                <a:lnTo>
                  <a:pt x="592" y="340"/>
                </a:lnTo>
                <a:lnTo>
                  <a:pt x="529" y="352"/>
                </a:lnTo>
                <a:lnTo>
                  <a:pt x="466" y="365"/>
                </a:lnTo>
                <a:lnTo>
                  <a:pt x="403" y="377"/>
                </a:lnTo>
                <a:lnTo>
                  <a:pt x="353" y="390"/>
                </a:lnTo>
                <a:lnTo>
                  <a:pt x="302" y="390"/>
                </a:lnTo>
                <a:lnTo>
                  <a:pt x="252" y="403"/>
                </a:lnTo>
                <a:lnTo>
                  <a:pt x="214" y="415"/>
                </a:lnTo>
                <a:lnTo>
                  <a:pt x="176" y="415"/>
                </a:lnTo>
                <a:lnTo>
                  <a:pt x="138" y="428"/>
                </a:lnTo>
                <a:lnTo>
                  <a:pt x="101" y="428"/>
                </a:lnTo>
                <a:lnTo>
                  <a:pt x="75" y="440"/>
                </a:lnTo>
                <a:lnTo>
                  <a:pt x="50" y="440"/>
                </a:lnTo>
                <a:lnTo>
                  <a:pt x="38" y="440"/>
                </a:lnTo>
                <a:lnTo>
                  <a:pt x="0" y="27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2" name="Freeform 16"/>
          <p:cNvSpPr/>
          <p:nvPr/>
        </p:nvSpPr>
        <p:spPr>
          <a:xfrm>
            <a:off x="4254500" y="2459038"/>
            <a:ext cx="574675" cy="1285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907" h="201">
                <a:moveTo>
                  <a:pt x="315" y="63"/>
                </a:moveTo>
                <a:lnTo>
                  <a:pt x="378" y="50"/>
                </a:lnTo>
                <a:lnTo>
                  <a:pt x="453" y="37"/>
                </a:lnTo>
                <a:lnTo>
                  <a:pt x="504" y="25"/>
                </a:lnTo>
                <a:lnTo>
                  <a:pt x="554" y="12"/>
                </a:lnTo>
                <a:lnTo>
                  <a:pt x="592" y="12"/>
                </a:lnTo>
                <a:lnTo>
                  <a:pt x="630" y="0"/>
                </a:lnTo>
                <a:lnTo>
                  <a:pt x="668" y="0"/>
                </a:lnTo>
                <a:lnTo>
                  <a:pt x="693" y="0"/>
                </a:lnTo>
                <a:lnTo>
                  <a:pt x="731" y="0"/>
                </a:lnTo>
                <a:lnTo>
                  <a:pt x="769" y="0"/>
                </a:lnTo>
                <a:lnTo>
                  <a:pt x="806" y="12"/>
                </a:lnTo>
                <a:lnTo>
                  <a:pt x="844" y="25"/>
                </a:lnTo>
                <a:lnTo>
                  <a:pt x="869" y="37"/>
                </a:lnTo>
                <a:lnTo>
                  <a:pt x="882" y="50"/>
                </a:lnTo>
                <a:lnTo>
                  <a:pt x="895" y="63"/>
                </a:lnTo>
                <a:lnTo>
                  <a:pt x="907" y="75"/>
                </a:lnTo>
                <a:lnTo>
                  <a:pt x="895" y="75"/>
                </a:lnTo>
                <a:lnTo>
                  <a:pt x="882" y="75"/>
                </a:lnTo>
                <a:lnTo>
                  <a:pt x="882" y="88"/>
                </a:lnTo>
                <a:lnTo>
                  <a:pt x="869" y="88"/>
                </a:lnTo>
                <a:lnTo>
                  <a:pt x="844" y="88"/>
                </a:lnTo>
                <a:lnTo>
                  <a:pt x="832" y="100"/>
                </a:lnTo>
                <a:lnTo>
                  <a:pt x="806" y="100"/>
                </a:lnTo>
                <a:lnTo>
                  <a:pt x="781" y="113"/>
                </a:lnTo>
                <a:lnTo>
                  <a:pt x="756" y="113"/>
                </a:lnTo>
                <a:lnTo>
                  <a:pt x="731" y="126"/>
                </a:lnTo>
                <a:lnTo>
                  <a:pt x="693" y="126"/>
                </a:lnTo>
                <a:lnTo>
                  <a:pt x="655" y="138"/>
                </a:lnTo>
                <a:lnTo>
                  <a:pt x="617" y="138"/>
                </a:lnTo>
                <a:lnTo>
                  <a:pt x="567" y="151"/>
                </a:lnTo>
                <a:lnTo>
                  <a:pt x="529" y="151"/>
                </a:lnTo>
                <a:lnTo>
                  <a:pt x="441" y="163"/>
                </a:lnTo>
                <a:lnTo>
                  <a:pt x="353" y="176"/>
                </a:lnTo>
                <a:lnTo>
                  <a:pt x="290" y="188"/>
                </a:lnTo>
                <a:lnTo>
                  <a:pt x="227" y="188"/>
                </a:lnTo>
                <a:lnTo>
                  <a:pt x="176" y="201"/>
                </a:lnTo>
                <a:lnTo>
                  <a:pt x="126" y="201"/>
                </a:lnTo>
                <a:lnTo>
                  <a:pt x="88" y="188"/>
                </a:lnTo>
                <a:lnTo>
                  <a:pt x="63" y="188"/>
                </a:lnTo>
                <a:lnTo>
                  <a:pt x="50" y="176"/>
                </a:lnTo>
                <a:lnTo>
                  <a:pt x="25" y="176"/>
                </a:lnTo>
                <a:lnTo>
                  <a:pt x="12" y="163"/>
                </a:lnTo>
                <a:lnTo>
                  <a:pt x="0" y="151"/>
                </a:lnTo>
                <a:lnTo>
                  <a:pt x="0" y="138"/>
                </a:lnTo>
                <a:lnTo>
                  <a:pt x="12" y="138"/>
                </a:lnTo>
                <a:lnTo>
                  <a:pt x="25" y="126"/>
                </a:lnTo>
                <a:lnTo>
                  <a:pt x="63" y="126"/>
                </a:lnTo>
                <a:lnTo>
                  <a:pt x="88" y="113"/>
                </a:lnTo>
                <a:lnTo>
                  <a:pt x="138" y="100"/>
                </a:lnTo>
                <a:lnTo>
                  <a:pt x="189" y="88"/>
                </a:lnTo>
                <a:lnTo>
                  <a:pt x="252" y="75"/>
                </a:lnTo>
                <a:lnTo>
                  <a:pt x="315" y="6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3" name="Freeform 17"/>
          <p:cNvSpPr/>
          <p:nvPr/>
        </p:nvSpPr>
        <p:spPr>
          <a:xfrm>
            <a:off x="4141788" y="2714625"/>
            <a:ext cx="792162" cy="16033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1248" h="252">
                <a:moveTo>
                  <a:pt x="0" y="252"/>
                </a:moveTo>
                <a:lnTo>
                  <a:pt x="0" y="126"/>
                </a:lnTo>
                <a:lnTo>
                  <a:pt x="38" y="126"/>
                </a:lnTo>
                <a:lnTo>
                  <a:pt x="88" y="114"/>
                </a:lnTo>
                <a:lnTo>
                  <a:pt x="151" y="114"/>
                </a:lnTo>
                <a:lnTo>
                  <a:pt x="214" y="101"/>
                </a:lnTo>
                <a:lnTo>
                  <a:pt x="290" y="89"/>
                </a:lnTo>
                <a:lnTo>
                  <a:pt x="366" y="89"/>
                </a:lnTo>
                <a:lnTo>
                  <a:pt x="454" y="76"/>
                </a:lnTo>
                <a:lnTo>
                  <a:pt x="555" y="63"/>
                </a:lnTo>
                <a:lnTo>
                  <a:pt x="656" y="38"/>
                </a:lnTo>
                <a:lnTo>
                  <a:pt x="744" y="38"/>
                </a:lnTo>
                <a:lnTo>
                  <a:pt x="845" y="26"/>
                </a:lnTo>
                <a:lnTo>
                  <a:pt x="933" y="13"/>
                </a:lnTo>
                <a:lnTo>
                  <a:pt x="1009" y="13"/>
                </a:lnTo>
                <a:lnTo>
                  <a:pt x="1097" y="0"/>
                </a:lnTo>
                <a:lnTo>
                  <a:pt x="1172" y="0"/>
                </a:lnTo>
                <a:lnTo>
                  <a:pt x="1248" y="0"/>
                </a:lnTo>
                <a:lnTo>
                  <a:pt x="1248" y="126"/>
                </a:lnTo>
                <a:lnTo>
                  <a:pt x="1223" y="126"/>
                </a:lnTo>
                <a:lnTo>
                  <a:pt x="1185" y="126"/>
                </a:lnTo>
                <a:lnTo>
                  <a:pt x="1135" y="126"/>
                </a:lnTo>
                <a:lnTo>
                  <a:pt x="1097" y="126"/>
                </a:lnTo>
                <a:lnTo>
                  <a:pt x="1034" y="126"/>
                </a:lnTo>
                <a:lnTo>
                  <a:pt x="971" y="139"/>
                </a:lnTo>
                <a:lnTo>
                  <a:pt x="908" y="139"/>
                </a:lnTo>
                <a:lnTo>
                  <a:pt x="832" y="152"/>
                </a:lnTo>
                <a:lnTo>
                  <a:pt x="744" y="164"/>
                </a:lnTo>
                <a:lnTo>
                  <a:pt x="656" y="164"/>
                </a:lnTo>
                <a:lnTo>
                  <a:pt x="567" y="177"/>
                </a:lnTo>
                <a:lnTo>
                  <a:pt x="467" y="189"/>
                </a:lnTo>
                <a:lnTo>
                  <a:pt x="353" y="202"/>
                </a:lnTo>
                <a:lnTo>
                  <a:pt x="252" y="214"/>
                </a:lnTo>
                <a:lnTo>
                  <a:pt x="126" y="240"/>
                </a:lnTo>
                <a:lnTo>
                  <a:pt x="0" y="25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4" name="Freeform 18"/>
          <p:cNvSpPr/>
          <p:nvPr/>
        </p:nvSpPr>
        <p:spPr>
          <a:xfrm>
            <a:off x="4110038" y="2986088"/>
            <a:ext cx="895350" cy="184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411" h="290">
                <a:moveTo>
                  <a:pt x="554" y="101"/>
                </a:moveTo>
                <a:lnTo>
                  <a:pt x="630" y="89"/>
                </a:lnTo>
                <a:lnTo>
                  <a:pt x="706" y="76"/>
                </a:lnTo>
                <a:lnTo>
                  <a:pt x="769" y="63"/>
                </a:lnTo>
                <a:lnTo>
                  <a:pt x="819" y="51"/>
                </a:lnTo>
                <a:lnTo>
                  <a:pt x="882" y="51"/>
                </a:lnTo>
                <a:lnTo>
                  <a:pt x="932" y="38"/>
                </a:lnTo>
                <a:lnTo>
                  <a:pt x="983" y="26"/>
                </a:lnTo>
                <a:lnTo>
                  <a:pt x="1021" y="26"/>
                </a:lnTo>
                <a:lnTo>
                  <a:pt x="1059" y="13"/>
                </a:lnTo>
                <a:lnTo>
                  <a:pt x="1096" y="13"/>
                </a:lnTo>
                <a:lnTo>
                  <a:pt x="1122" y="0"/>
                </a:lnTo>
                <a:lnTo>
                  <a:pt x="1147" y="0"/>
                </a:lnTo>
                <a:lnTo>
                  <a:pt x="1172" y="0"/>
                </a:lnTo>
                <a:lnTo>
                  <a:pt x="1185" y="0"/>
                </a:lnTo>
                <a:lnTo>
                  <a:pt x="1197" y="0"/>
                </a:lnTo>
                <a:lnTo>
                  <a:pt x="1210" y="0"/>
                </a:lnTo>
                <a:lnTo>
                  <a:pt x="1235" y="0"/>
                </a:lnTo>
                <a:lnTo>
                  <a:pt x="1260" y="0"/>
                </a:lnTo>
                <a:lnTo>
                  <a:pt x="1298" y="13"/>
                </a:lnTo>
                <a:lnTo>
                  <a:pt x="1336" y="38"/>
                </a:lnTo>
                <a:lnTo>
                  <a:pt x="1348" y="51"/>
                </a:lnTo>
                <a:lnTo>
                  <a:pt x="1374" y="51"/>
                </a:lnTo>
                <a:lnTo>
                  <a:pt x="1374" y="63"/>
                </a:lnTo>
                <a:lnTo>
                  <a:pt x="1386" y="76"/>
                </a:lnTo>
                <a:lnTo>
                  <a:pt x="1399" y="76"/>
                </a:lnTo>
                <a:lnTo>
                  <a:pt x="1411" y="89"/>
                </a:lnTo>
                <a:lnTo>
                  <a:pt x="1411" y="101"/>
                </a:lnTo>
                <a:lnTo>
                  <a:pt x="1399" y="101"/>
                </a:lnTo>
                <a:lnTo>
                  <a:pt x="1386" y="114"/>
                </a:lnTo>
                <a:lnTo>
                  <a:pt x="1374" y="114"/>
                </a:lnTo>
                <a:lnTo>
                  <a:pt x="1361" y="114"/>
                </a:lnTo>
                <a:lnTo>
                  <a:pt x="1336" y="126"/>
                </a:lnTo>
                <a:lnTo>
                  <a:pt x="1298" y="126"/>
                </a:lnTo>
                <a:lnTo>
                  <a:pt x="1273" y="139"/>
                </a:lnTo>
                <a:lnTo>
                  <a:pt x="1235" y="139"/>
                </a:lnTo>
                <a:lnTo>
                  <a:pt x="1185" y="151"/>
                </a:lnTo>
                <a:lnTo>
                  <a:pt x="1147" y="164"/>
                </a:lnTo>
                <a:lnTo>
                  <a:pt x="1096" y="164"/>
                </a:lnTo>
                <a:lnTo>
                  <a:pt x="1033" y="177"/>
                </a:lnTo>
                <a:lnTo>
                  <a:pt x="983" y="189"/>
                </a:lnTo>
                <a:lnTo>
                  <a:pt x="920" y="189"/>
                </a:lnTo>
                <a:lnTo>
                  <a:pt x="844" y="202"/>
                </a:lnTo>
                <a:lnTo>
                  <a:pt x="781" y="214"/>
                </a:lnTo>
                <a:lnTo>
                  <a:pt x="718" y="227"/>
                </a:lnTo>
                <a:lnTo>
                  <a:pt x="655" y="240"/>
                </a:lnTo>
                <a:lnTo>
                  <a:pt x="592" y="240"/>
                </a:lnTo>
                <a:lnTo>
                  <a:pt x="542" y="252"/>
                </a:lnTo>
                <a:lnTo>
                  <a:pt x="491" y="252"/>
                </a:lnTo>
                <a:lnTo>
                  <a:pt x="441" y="265"/>
                </a:lnTo>
                <a:lnTo>
                  <a:pt x="391" y="265"/>
                </a:lnTo>
                <a:lnTo>
                  <a:pt x="353" y="277"/>
                </a:lnTo>
                <a:lnTo>
                  <a:pt x="315" y="277"/>
                </a:lnTo>
                <a:lnTo>
                  <a:pt x="277" y="290"/>
                </a:lnTo>
                <a:lnTo>
                  <a:pt x="252" y="290"/>
                </a:lnTo>
                <a:lnTo>
                  <a:pt x="227" y="290"/>
                </a:lnTo>
                <a:lnTo>
                  <a:pt x="201" y="290"/>
                </a:lnTo>
                <a:lnTo>
                  <a:pt x="176" y="290"/>
                </a:lnTo>
                <a:lnTo>
                  <a:pt x="164" y="290"/>
                </a:lnTo>
                <a:lnTo>
                  <a:pt x="126" y="290"/>
                </a:lnTo>
                <a:lnTo>
                  <a:pt x="101" y="290"/>
                </a:lnTo>
                <a:lnTo>
                  <a:pt x="75" y="290"/>
                </a:lnTo>
                <a:lnTo>
                  <a:pt x="50" y="277"/>
                </a:lnTo>
                <a:lnTo>
                  <a:pt x="38" y="277"/>
                </a:lnTo>
                <a:lnTo>
                  <a:pt x="25" y="265"/>
                </a:lnTo>
                <a:lnTo>
                  <a:pt x="0" y="252"/>
                </a:lnTo>
                <a:lnTo>
                  <a:pt x="0" y="240"/>
                </a:lnTo>
                <a:lnTo>
                  <a:pt x="0" y="227"/>
                </a:lnTo>
                <a:lnTo>
                  <a:pt x="12" y="214"/>
                </a:lnTo>
                <a:lnTo>
                  <a:pt x="38" y="214"/>
                </a:lnTo>
                <a:lnTo>
                  <a:pt x="50" y="202"/>
                </a:lnTo>
                <a:lnTo>
                  <a:pt x="88" y="189"/>
                </a:lnTo>
                <a:lnTo>
                  <a:pt x="113" y="189"/>
                </a:lnTo>
                <a:lnTo>
                  <a:pt x="151" y="177"/>
                </a:lnTo>
                <a:lnTo>
                  <a:pt x="201" y="164"/>
                </a:lnTo>
                <a:lnTo>
                  <a:pt x="239" y="151"/>
                </a:lnTo>
                <a:lnTo>
                  <a:pt x="302" y="139"/>
                </a:lnTo>
                <a:lnTo>
                  <a:pt x="353" y="139"/>
                </a:lnTo>
                <a:lnTo>
                  <a:pt x="416" y="126"/>
                </a:lnTo>
                <a:lnTo>
                  <a:pt x="491" y="114"/>
                </a:lnTo>
                <a:lnTo>
                  <a:pt x="554" y="10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5" name="Freeform 19"/>
          <p:cNvSpPr/>
          <p:nvPr/>
        </p:nvSpPr>
        <p:spPr>
          <a:xfrm>
            <a:off x="3717925" y="3330575"/>
            <a:ext cx="1728788" cy="2555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723" h="402">
                <a:moveTo>
                  <a:pt x="656" y="352"/>
                </a:moveTo>
                <a:lnTo>
                  <a:pt x="605" y="365"/>
                </a:lnTo>
                <a:lnTo>
                  <a:pt x="555" y="377"/>
                </a:lnTo>
                <a:lnTo>
                  <a:pt x="504" y="390"/>
                </a:lnTo>
                <a:lnTo>
                  <a:pt x="467" y="390"/>
                </a:lnTo>
                <a:lnTo>
                  <a:pt x="429" y="402"/>
                </a:lnTo>
                <a:lnTo>
                  <a:pt x="404" y="402"/>
                </a:lnTo>
                <a:lnTo>
                  <a:pt x="378" y="402"/>
                </a:lnTo>
                <a:lnTo>
                  <a:pt x="353" y="402"/>
                </a:lnTo>
                <a:lnTo>
                  <a:pt x="315" y="402"/>
                </a:lnTo>
                <a:lnTo>
                  <a:pt x="265" y="390"/>
                </a:lnTo>
                <a:lnTo>
                  <a:pt x="214" y="377"/>
                </a:lnTo>
                <a:lnTo>
                  <a:pt x="164" y="365"/>
                </a:lnTo>
                <a:lnTo>
                  <a:pt x="101" y="339"/>
                </a:lnTo>
                <a:lnTo>
                  <a:pt x="63" y="314"/>
                </a:lnTo>
                <a:lnTo>
                  <a:pt x="25" y="289"/>
                </a:lnTo>
                <a:lnTo>
                  <a:pt x="0" y="251"/>
                </a:lnTo>
                <a:lnTo>
                  <a:pt x="151" y="239"/>
                </a:lnTo>
                <a:lnTo>
                  <a:pt x="290" y="214"/>
                </a:lnTo>
                <a:lnTo>
                  <a:pt x="441" y="201"/>
                </a:lnTo>
                <a:lnTo>
                  <a:pt x="567" y="188"/>
                </a:lnTo>
                <a:lnTo>
                  <a:pt x="693" y="176"/>
                </a:lnTo>
                <a:lnTo>
                  <a:pt x="819" y="163"/>
                </a:lnTo>
                <a:lnTo>
                  <a:pt x="933" y="151"/>
                </a:lnTo>
                <a:lnTo>
                  <a:pt x="1046" y="138"/>
                </a:lnTo>
                <a:lnTo>
                  <a:pt x="1147" y="126"/>
                </a:lnTo>
                <a:lnTo>
                  <a:pt x="1235" y="113"/>
                </a:lnTo>
                <a:lnTo>
                  <a:pt x="1336" y="100"/>
                </a:lnTo>
                <a:lnTo>
                  <a:pt x="1412" y="100"/>
                </a:lnTo>
                <a:lnTo>
                  <a:pt x="1487" y="88"/>
                </a:lnTo>
                <a:lnTo>
                  <a:pt x="1563" y="75"/>
                </a:lnTo>
                <a:lnTo>
                  <a:pt x="1626" y="75"/>
                </a:lnTo>
                <a:lnTo>
                  <a:pt x="1689" y="63"/>
                </a:lnTo>
                <a:lnTo>
                  <a:pt x="1790" y="50"/>
                </a:lnTo>
                <a:lnTo>
                  <a:pt x="1891" y="37"/>
                </a:lnTo>
                <a:lnTo>
                  <a:pt x="1979" y="25"/>
                </a:lnTo>
                <a:lnTo>
                  <a:pt x="2055" y="12"/>
                </a:lnTo>
                <a:lnTo>
                  <a:pt x="2130" y="12"/>
                </a:lnTo>
                <a:lnTo>
                  <a:pt x="2206" y="0"/>
                </a:lnTo>
                <a:lnTo>
                  <a:pt x="2256" y="0"/>
                </a:lnTo>
                <a:lnTo>
                  <a:pt x="2307" y="0"/>
                </a:lnTo>
                <a:lnTo>
                  <a:pt x="2357" y="0"/>
                </a:lnTo>
                <a:lnTo>
                  <a:pt x="2395" y="0"/>
                </a:lnTo>
                <a:lnTo>
                  <a:pt x="2445" y="12"/>
                </a:lnTo>
                <a:lnTo>
                  <a:pt x="2483" y="25"/>
                </a:lnTo>
                <a:lnTo>
                  <a:pt x="2521" y="37"/>
                </a:lnTo>
                <a:lnTo>
                  <a:pt x="2559" y="50"/>
                </a:lnTo>
                <a:lnTo>
                  <a:pt x="2597" y="75"/>
                </a:lnTo>
                <a:lnTo>
                  <a:pt x="2622" y="100"/>
                </a:lnTo>
                <a:lnTo>
                  <a:pt x="2647" y="126"/>
                </a:lnTo>
                <a:lnTo>
                  <a:pt x="2672" y="151"/>
                </a:lnTo>
                <a:lnTo>
                  <a:pt x="2697" y="163"/>
                </a:lnTo>
                <a:lnTo>
                  <a:pt x="2710" y="188"/>
                </a:lnTo>
                <a:lnTo>
                  <a:pt x="2723" y="201"/>
                </a:lnTo>
                <a:lnTo>
                  <a:pt x="2723" y="214"/>
                </a:lnTo>
                <a:lnTo>
                  <a:pt x="2723" y="226"/>
                </a:lnTo>
                <a:lnTo>
                  <a:pt x="2710" y="226"/>
                </a:lnTo>
                <a:lnTo>
                  <a:pt x="2697" y="239"/>
                </a:lnTo>
                <a:lnTo>
                  <a:pt x="2660" y="239"/>
                </a:lnTo>
                <a:lnTo>
                  <a:pt x="2622" y="239"/>
                </a:lnTo>
                <a:lnTo>
                  <a:pt x="2571" y="239"/>
                </a:lnTo>
                <a:lnTo>
                  <a:pt x="2521" y="239"/>
                </a:lnTo>
                <a:lnTo>
                  <a:pt x="2445" y="239"/>
                </a:lnTo>
                <a:lnTo>
                  <a:pt x="2370" y="239"/>
                </a:lnTo>
                <a:lnTo>
                  <a:pt x="2282" y="239"/>
                </a:lnTo>
                <a:lnTo>
                  <a:pt x="2193" y="239"/>
                </a:lnTo>
                <a:lnTo>
                  <a:pt x="2092" y="239"/>
                </a:lnTo>
                <a:lnTo>
                  <a:pt x="1979" y="239"/>
                </a:lnTo>
                <a:lnTo>
                  <a:pt x="1866" y="251"/>
                </a:lnTo>
                <a:lnTo>
                  <a:pt x="1740" y="251"/>
                </a:lnTo>
                <a:lnTo>
                  <a:pt x="1601" y="264"/>
                </a:lnTo>
                <a:lnTo>
                  <a:pt x="1462" y="277"/>
                </a:lnTo>
                <a:lnTo>
                  <a:pt x="1387" y="277"/>
                </a:lnTo>
                <a:lnTo>
                  <a:pt x="1324" y="289"/>
                </a:lnTo>
                <a:lnTo>
                  <a:pt x="1248" y="289"/>
                </a:lnTo>
                <a:lnTo>
                  <a:pt x="1185" y="289"/>
                </a:lnTo>
                <a:lnTo>
                  <a:pt x="1122" y="302"/>
                </a:lnTo>
                <a:lnTo>
                  <a:pt x="1072" y="302"/>
                </a:lnTo>
                <a:lnTo>
                  <a:pt x="1021" y="302"/>
                </a:lnTo>
                <a:lnTo>
                  <a:pt x="958" y="314"/>
                </a:lnTo>
                <a:lnTo>
                  <a:pt x="920" y="314"/>
                </a:lnTo>
                <a:lnTo>
                  <a:pt x="870" y="327"/>
                </a:lnTo>
                <a:lnTo>
                  <a:pt x="819" y="327"/>
                </a:lnTo>
                <a:lnTo>
                  <a:pt x="782" y="339"/>
                </a:lnTo>
                <a:lnTo>
                  <a:pt x="744" y="339"/>
                </a:lnTo>
                <a:lnTo>
                  <a:pt x="719" y="339"/>
                </a:lnTo>
                <a:lnTo>
                  <a:pt x="681" y="352"/>
                </a:lnTo>
                <a:lnTo>
                  <a:pt x="656" y="35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46" name="Freeform 20"/>
          <p:cNvSpPr/>
          <p:nvPr/>
        </p:nvSpPr>
        <p:spPr>
          <a:xfrm>
            <a:off x="4429125" y="1636713"/>
            <a:ext cx="176213" cy="18208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277" h="2870">
                <a:moveTo>
                  <a:pt x="0" y="0"/>
                </a:moveTo>
                <a:lnTo>
                  <a:pt x="38" y="0"/>
                </a:lnTo>
                <a:lnTo>
                  <a:pt x="76" y="13"/>
                </a:lnTo>
                <a:lnTo>
                  <a:pt x="113" y="25"/>
                </a:lnTo>
                <a:lnTo>
                  <a:pt x="151" y="38"/>
                </a:lnTo>
                <a:lnTo>
                  <a:pt x="176" y="51"/>
                </a:lnTo>
                <a:lnTo>
                  <a:pt x="202" y="76"/>
                </a:lnTo>
                <a:lnTo>
                  <a:pt x="214" y="101"/>
                </a:lnTo>
                <a:lnTo>
                  <a:pt x="239" y="126"/>
                </a:lnTo>
                <a:lnTo>
                  <a:pt x="252" y="164"/>
                </a:lnTo>
                <a:lnTo>
                  <a:pt x="265" y="189"/>
                </a:lnTo>
                <a:lnTo>
                  <a:pt x="265" y="214"/>
                </a:lnTo>
                <a:lnTo>
                  <a:pt x="277" y="239"/>
                </a:lnTo>
                <a:lnTo>
                  <a:pt x="277" y="265"/>
                </a:lnTo>
                <a:lnTo>
                  <a:pt x="277" y="290"/>
                </a:lnTo>
                <a:lnTo>
                  <a:pt x="277" y="315"/>
                </a:lnTo>
                <a:lnTo>
                  <a:pt x="277" y="340"/>
                </a:lnTo>
                <a:lnTo>
                  <a:pt x="265" y="353"/>
                </a:lnTo>
                <a:lnTo>
                  <a:pt x="265" y="378"/>
                </a:lnTo>
                <a:lnTo>
                  <a:pt x="265" y="390"/>
                </a:lnTo>
                <a:lnTo>
                  <a:pt x="265" y="416"/>
                </a:lnTo>
                <a:lnTo>
                  <a:pt x="265" y="453"/>
                </a:lnTo>
                <a:lnTo>
                  <a:pt x="265" y="491"/>
                </a:lnTo>
                <a:lnTo>
                  <a:pt x="265" y="529"/>
                </a:lnTo>
                <a:lnTo>
                  <a:pt x="265" y="567"/>
                </a:lnTo>
                <a:lnTo>
                  <a:pt x="265" y="617"/>
                </a:lnTo>
                <a:lnTo>
                  <a:pt x="265" y="680"/>
                </a:lnTo>
                <a:lnTo>
                  <a:pt x="252" y="730"/>
                </a:lnTo>
                <a:lnTo>
                  <a:pt x="252" y="793"/>
                </a:lnTo>
                <a:lnTo>
                  <a:pt x="252" y="869"/>
                </a:lnTo>
                <a:lnTo>
                  <a:pt x="252" y="932"/>
                </a:lnTo>
                <a:lnTo>
                  <a:pt x="252" y="1007"/>
                </a:lnTo>
                <a:lnTo>
                  <a:pt x="252" y="1095"/>
                </a:lnTo>
                <a:lnTo>
                  <a:pt x="252" y="1183"/>
                </a:lnTo>
                <a:lnTo>
                  <a:pt x="252" y="1272"/>
                </a:lnTo>
                <a:lnTo>
                  <a:pt x="252" y="1372"/>
                </a:lnTo>
                <a:lnTo>
                  <a:pt x="252" y="1473"/>
                </a:lnTo>
                <a:lnTo>
                  <a:pt x="252" y="1574"/>
                </a:lnTo>
                <a:lnTo>
                  <a:pt x="252" y="1687"/>
                </a:lnTo>
                <a:lnTo>
                  <a:pt x="252" y="1800"/>
                </a:lnTo>
                <a:lnTo>
                  <a:pt x="252" y="1913"/>
                </a:lnTo>
                <a:lnTo>
                  <a:pt x="252" y="2039"/>
                </a:lnTo>
                <a:lnTo>
                  <a:pt x="252" y="2165"/>
                </a:lnTo>
                <a:lnTo>
                  <a:pt x="252" y="2291"/>
                </a:lnTo>
                <a:lnTo>
                  <a:pt x="252" y="2429"/>
                </a:lnTo>
                <a:lnTo>
                  <a:pt x="252" y="2568"/>
                </a:lnTo>
                <a:lnTo>
                  <a:pt x="252" y="2719"/>
                </a:lnTo>
                <a:lnTo>
                  <a:pt x="252" y="2870"/>
                </a:lnTo>
                <a:lnTo>
                  <a:pt x="76" y="2870"/>
                </a:lnTo>
                <a:lnTo>
                  <a:pt x="76" y="2656"/>
                </a:lnTo>
                <a:lnTo>
                  <a:pt x="76" y="2455"/>
                </a:lnTo>
                <a:lnTo>
                  <a:pt x="76" y="2253"/>
                </a:lnTo>
                <a:lnTo>
                  <a:pt x="76" y="2052"/>
                </a:lnTo>
                <a:lnTo>
                  <a:pt x="76" y="1863"/>
                </a:lnTo>
                <a:lnTo>
                  <a:pt x="63" y="1674"/>
                </a:lnTo>
                <a:lnTo>
                  <a:pt x="63" y="1485"/>
                </a:lnTo>
                <a:lnTo>
                  <a:pt x="63" y="1309"/>
                </a:lnTo>
                <a:lnTo>
                  <a:pt x="50" y="1133"/>
                </a:lnTo>
                <a:lnTo>
                  <a:pt x="50" y="957"/>
                </a:lnTo>
                <a:lnTo>
                  <a:pt x="38" y="781"/>
                </a:lnTo>
                <a:lnTo>
                  <a:pt x="38" y="617"/>
                </a:lnTo>
                <a:lnTo>
                  <a:pt x="25" y="466"/>
                </a:lnTo>
                <a:lnTo>
                  <a:pt x="13" y="302"/>
                </a:lnTo>
                <a:lnTo>
                  <a:pt x="13" y="151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844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88" y="4514850"/>
            <a:ext cx="8513762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 fill="hold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 fill="hold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434975" y="1063625"/>
            <a:ext cx="7886700" cy="44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b="1">
                <a:solidFill>
                  <a:srgbClr val="404040"/>
                </a:solidFill>
                <a:sym typeface="微软雅黑" panose="020B0503020204020204" pitchFamily="34" charset="-122"/>
              </a:rPr>
              <a:t>         </a:t>
            </a:r>
            <a:r>
              <a:rPr lang="zh-CN" altLang="en-US" sz="3200" b="1">
                <a:solidFill>
                  <a:srgbClr val="C00000"/>
                </a:solidFill>
                <a:sym typeface="微软雅黑" panose="020B0503020204020204" pitchFamily="34" charset="-122"/>
              </a:rPr>
              <a:t>多音字</a:t>
            </a:r>
            <a:endParaRPr lang="zh-CN" altLang="en-US" sz="3200" b="1">
              <a:solidFill>
                <a:srgbClr val="C00000"/>
              </a:solidFill>
              <a:sym typeface="微软雅黑" panose="020B0503020204020204" pitchFamily="34" charset="-122"/>
            </a:endParaRPr>
          </a:p>
          <a:p>
            <a:pPr marL="0" lvl="0" indent="0">
              <a:buNone/>
            </a:pPr>
            <a:endParaRPr lang="zh-CN" altLang="en-US">
              <a:solidFill>
                <a:srgbClr val="404040"/>
              </a:solidFill>
              <a:sym typeface="微软雅黑" panose="020B0503020204020204" pitchFamily="34" charset="-122"/>
            </a:endParaRPr>
          </a:p>
        </p:txBody>
      </p:sp>
      <p:sp>
        <p:nvSpPr>
          <p:cNvPr id="19459" name="笑脸 1"/>
          <p:cNvSpPr/>
          <p:nvPr/>
        </p:nvSpPr>
        <p:spPr>
          <a:xfrm>
            <a:off x="641350" y="1063625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0" name="TextBox 1"/>
          <p:cNvSpPr/>
          <p:nvPr/>
        </p:nvSpPr>
        <p:spPr>
          <a:xfrm>
            <a:off x="1143000" y="2360613"/>
            <a:ext cx="5699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宋体" panose="02010600030101010101" pitchFamily="2" charset="-122"/>
              </a:rPr>
              <a:t>朝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1" name="左大括号 13"/>
          <p:cNvSpPr/>
          <p:nvPr/>
        </p:nvSpPr>
        <p:spPr>
          <a:xfrm>
            <a:off x="1722438" y="2287588"/>
            <a:ext cx="228600" cy="781050"/>
          </a:xfrm>
          <a:prstGeom prst="leftBrace">
            <a:avLst>
              <a:gd name="adj1" fmla="val 8320"/>
              <a:gd name="adj2" fmla="val 50000"/>
            </a:avLst>
          </a:prstGeom>
          <a:noFill/>
          <a:ln w="1270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457200"/>
            <a:endParaRPr lang="zh-CN" altLang="en-US" sz="28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2" name="文本框 99"/>
          <p:cNvSpPr/>
          <p:nvPr/>
        </p:nvSpPr>
        <p:spPr>
          <a:xfrm>
            <a:off x="2024063" y="2089150"/>
            <a:ext cx="5080000" cy="111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cháo：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朝代    朝见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zhāo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： 朝阳　  朝气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463" name="TextBox 1"/>
          <p:cNvSpPr/>
          <p:nvPr/>
        </p:nvSpPr>
        <p:spPr>
          <a:xfrm>
            <a:off x="1123950" y="3989388"/>
            <a:ext cx="5699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宋体" panose="02010600030101010101" pitchFamily="2" charset="-122"/>
              </a:rPr>
              <a:t>蒙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4" name="左大括号 8"/>
          <p:cNvSpPr/>
          <p:nvPr/>
        </p:nvSpPr>
        <p:spPr>
          <a:xfrm>
            <a:off x="1703388" y="3916363"/>
            <a:ext cx="307975" cy="1244600"/>
          </a:xfrm>
          <a:prstGeom prst="leftBrace">
            <a:avLst>
              <a:gd name="adj1" fmla="val 8326"/>
              <a:gd name="adj2" fmla="val 50000"/>
            </a:avLst>
          </a:prstGeom>
          <a:noFill/>
          <a:ln w="1270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457200"/>
            <a:endParaRPr lang="zh-CN" altLang="en-US" sz="28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5" name="文本框 99"/>
          <p:cNvSpPr/>
          <p:nvPr/>
        </p:nvSpPr>
        <p:spPr>
          <a:xfrm>
            <a:off x="2005013" y="3717925"/>
            <a:ext cx="5080000" cy="1630363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ménɡ：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启蒙    蒙蔽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mēnɡ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：蒙骗　  蒙头转向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měnɡ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：蒙医    蒙古族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animBg="1"/>
      <p:bldP spid="19462" grpId="0"/>
      <p:bldP spid="19463" grpId="0"/>
      <p:bldP spid="19464" grpId="0" animBg="1"/>
      <p:bldP spid="1946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523875" y="936625"/>
            <a:ext cx="78867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b="1">
                <a:solidFill>
                  <a:srgbClr val="404040"/>
                </a:solidFill>
                <a:sym typeface="微软雅黑" panose="020B0503020204020204" pitchFamily="34" charset="-122"/>
              </a:rPr>
              <a:t>       </a:t>
            </a:r>
            <a:r>
              <a:rPr lang="zh-CN" altLang="en-US" sz="3200" b="1">
                <a:solidFill>
                  <a:srgbClr val="C00000"/>
                </a:solidFill>
                <a:sym typeface="微软雅黑" panose="020B0503020204020204" pitchFamily="34" charset="-122"/>
              </a:rPr>
              <a:t>形近字</a:t>
            </a:r>
            <a:endParaRPr lang="zh-CN" altLang="en-US">
              <a:solidFill>
                <a:srgbClr val="404040"/>
              </a:solidFill>
              <a:sym typeface="微软雅黑" panose="020B0503020204020204" pitchFamily="34" charset="-122"/>
            </a:endParaRPr>
          </a:p>
        </p:txBody>
      </p:sp>
      <p:sp>
        <p:nvSpPr>
          <p:cNvPr id="20483" name="笑脸 1"/>
          <p:cNvSpPr/>
          <p:nvPr/>
        </p:nvSpPr>
        <p:spPr>
          <a:xfrm>
            <a:off x="641350" y="936625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4" name="文本框 99"/>
          <p:cNvSpPr/>
          <p:nvPr/>
        </p:nvSpPr>
        <p:spPr>
          <a:xfrm>
            <a:off x="1033463" y="1465263"/>
            <a:ext cx="6927850" cy="5146675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朝（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cháo</a:t>
            </a:r>
            <a:r>
              <a:rPr lang="zh-CN" altLang="en-US" sz="2800">
                <a:latin typeface="宋体" panose="02010600030101010101" pitchFamily="2" charset="-122"/>
              </a:rPr>
              <a:t>）朝代  朝着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嘲（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cháo</a:t>
            </a:r>
            <a:r>
              <a:rPr lang="zh-CN" altLang="en-US" sz="2800">
                <a:latin typeface="宋体" panose="02010600030101010101" pitchFamily="2" charset="-122"/>
              </a:rPr>
              <a:t>）嘲笑  嘲讽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雾（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wù</a:t>
            </a:r>
            <a:r>
              <a:rPr lang="zh-CN" altLang="en-US" sz="2800">
                <a:latin typeface="宋体" panose="02010600030101010101" pitchFamily="2" charset="-122"/>
              </a:rPr>
              <a:t>）云雾  雾气蒙蒙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务（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wù</a:t>
            </a:r>
            <a:r>
              <a:rPr lang="zh-CN" altLang="en-US" sz="2800">
                <a:latin typeface="宋体" panose="02010600030101010101" pitchFamily="2" charset="-122"/>
              </a:rPr>
              <a:t>）务必  不务正业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蒙（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měnɡ</a:t>
            </a:r>
            <a:r>
              <a:rPr lang="zh-CN" altLang="en-US" sz="2800">
                <a:latin typeface="宋体" panose="02010600030101010101" pitchFamily="2" charset="-122"/>
              </a:rPr>
              <a:t>）蒙古  内蒙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朦（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ménɡ</a:t>
            </a:r>
            <a:r>
              <a:rPr lang="zh-CN" altLang="en-US" sz="2800">
                <a:latin typeface="宋体" panose="02010600030101010101" pitchFamily="2" charset="-122"/>
              </a:rPr>
              <a:t>）朦胧  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鼻（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bí</a:t>
            </a:r>
            <a:r>
              <a:rPr lang="zh-CN" altLang="en-US" sz="2800">
                <a:latin typeface="宋体" panose="02010600030101010101" pitchFamily="2" charset="-122"/>
              </a:rPr>
              <a:t>）鼻子  鼻梁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鼾（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hān</a:t>
            </a:r>
            <a:r>
              <a:rPr lang="zh-CN" altLang="en-US" sz="2800">
                <a:latin typeface="宋体" panose="02010600030101010101" pitchFamily="2" charset="-122"/>
              </a:rPr>
              <a:t>）鼾声  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sp>
        <p:nvSpPr>
          <p:cNvPr id="20485" name="左大括号 10"/>
          <p:cNvSpPr/>
          <p:nvPr/>
        </p:nvSpPr>
        <p:spPr>
          <a:xfrm>
            <a:off x="1192213" y="1612900"/>
            <a:ext cx="101600" cy="793750"/>
          </a:xfrm>
          <a:prstGeom prst="leftBrace">
            <a:avLst>
              <a:gd name="adj1" fmla="val 8319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6" name="左大括号 11"/>
          <p:cNvSpPr/>
          <p:nvPr/>
        </p:nvSpPr>
        <p:spPr>
          <a:xfrm>
            <a:off x="1150938" y="2913063"/>
            <a:ext cx="161925" cy="874712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7" name="左大括号 7"/>
          <p:cNvSpPr/>
          <p:nvPr/>
        </p:nvSpPr>
        <p:spPr>
          <a:xfrm>
            <a:off x="1181100" y="4224338"/>
            <a:ext cx="161925" cy="874712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8" name="左大括号 8"/>
          <p:cNvSpPr/>
          <p:nvPr/>
        </p:nvSpPr>
        <p:spPr>
          <a:xfrm>
            <a:off x="1109663" y="5494338"/>
            <a:ext cx="161925" cy="874712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 fill="hold"/>
                                        <p:tgtEl>
                                          <p:spTgt spid="204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 fill="hold"/>
                                        <p:tgtEl>
                                          <p:spTgt spid="20484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 fill="hold"/>
                                        <p:tgtEl>
                                          <p:spTgt spid="20484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20484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6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 fill="hold"/>
                                        <p:tgtEl>
                                          <p:spTgt spid="20484">
                                            <p:txEl>
                                              <p:charRg st="64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8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 fill="hold"/>
                                        <p:tgtEl>
                                          <p:spTgt spid="20484">
                                            <p:txEl>
                                              <p:charRg st="80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 fill="hold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105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 fill="hold"/>
                                        <p:tgtEl>
                                          <p:spTgt spid="20484">
                                            <p:txEl>
                                              <p:charRg st="105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  <p:bldP spid="204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4" name="内容占位符 2"/>
          <p:cNvSpPr>
            <a:spLocks noGrp="1" noChangeArrowheads="1"/>
          </p:cNvSpPr>
          <p:nvPr>
            <p:ph idx="1"/>
          </p:nvPr>
        </p:nvSpPr>
        <p:spPr>
          <a:xfrm>
            <a:off x="1619250" y="1879600"/>
            <a:ext cx="7037388" cy="1106488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会认</a:t>
            </a:r>
            <a:r>
              <a:rPr lang="en-US" altLang="zh-CN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个生字，会写</a:t>
            </a:r>
            <a:r>
              <a:rPr lang="en-US" altLang="zh-CN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13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个生字。能正确读写</a:t>
            </a:r>
            <a:r>
              <a:rPr lang="zh-CN" altLang="en-US" sz="28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“黎明”“幽深”等词语。</a:t>
            </a:r>
            <a:endParaRPr lang="zh-CN" altLang="en-US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5" name="圆角矩形 15"/>
          <p:cNvSpPr/>
          <p:nvPr/>
        </p:nvSpPr>
        <p:spPr>
          <a:xfrm>
            <a:off x="334963" y="1054100"/>
            <a:ext cx="2371725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6" name="文本框 9"/>
          <p:cNvSpPr/>
          <p:nvPr/>
        </p:nvSpPr>
        <p:spPr>
          <a:xfrm>
            <a:off x="825500" y="1008063"/>
            <a:ext cx="212566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7" name="图片 10" descr="目标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4963" y="1054100"/>
            <a:ext cx="492125" cy="492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8" name="圆角矩形 18"/>
          <p:cNvSpPr/>
          <p:nvPr/>
        </p:nvSpPr>
        <p:spPr>
          <a:xfrm>
            <a:off x="900113" y="1927225"/>
            <a:ext cx="519113" cy="5016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9" name="文本框 19"/>
          <p:cNvSpPr/>
          <p:nvPr/>
        </p:nvSpPr>
        <p:spPr>
          <a:xfrm>
            <a:off x="987425" y="1903413"/>
            <a:ext cx="2587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</a:rPr>
              <a:t>1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080" name="圆角矩形 20"/>
          <p:cNvSpPr/>
          <p:nvPr/>
        </p:nvSpPr>
        <p:spPr>
          <a:xfrm>
            <a:off x="920750" y="3341688"/>
            <a:ext cx="519113" cy="503238"/>
          </a:xfrm>
          <a:prstGeom prst="roundRect">
            <a:avLst/>
          </a:prstGeom>
          <a:solidFill>
            <a:srgbClr val="03AD8F"/>
          </a:solidFill>
          <a:ln>
            <a:solidFill>
              <a:srgbClr val="0E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文本框 21"/>
          <p:cNvSpPr/>
          <p:nvPr/>
        </p:nvSpPr>
        <p:spPr>
          <a:xfrm>
            <a:off x="1009650" y="3317875"/>
            <a:ext cx="2571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082" name="圆角矩形 23"/>
          <p:cNvSpPr/>
          <p:nvPr/>
        </p:nvSpPr>
        <p:spPr>
          <a:xfrm>
            <a:off x="869950" y="4902200"/>
            <a:ext cx="519113" cy="503238"/>
          </a:xfrm>
          <a:prstGeom prst="roundRect">
            <a:avLst/>
          </a:prstGeom>
          <a:solidFill>
            <a:srgbClr val="E7175C"/>
          </a:solidFill>
          <a:ln>
            <a:solidFill>
              <a:srgbClr val="F74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文本框 24"/>
          <p:cNvSpPr/>
          <p:nvPr/>
        </p:nvSpPr>
        <p:spPr>
          <a:xfrm>
            <a:off x="957263" y="4878388"/>
            <a:ext cx="2587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</a:rPr>
              <a:t>3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084" name="内容占位符 2"/>
          <p:cNvSpPr/>
          <p:nvPr/>
        </p:nvSpPr>
        <p:spPr>
          <a:xfrm>
            <a:off x="1587500" y="3190875"/>
            <a:ext cx="7038975" cy="1106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正确、流利、有感情地朗读课文。通过品词析句，领悟课文内容，并体会关键词句在表情达意方面的作用。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085" name="内容占位符 2"/>
          <p:cNvSpPr/>
          <p:nvPr/>
        </p:nvSpPr>
        <p:spPr>
          <a:xfrm>
            <a:off x="1577975" y="4927600"/>
            <a:ext cx="7037388" cy="1108075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体会父亲热爱大自然的情感，感受大自然的神奇美妙。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/>
      <p:bldP spid="3078" grpId="0" animBg="1"/>
      <p:bldP spid="3079" grpId="0"/>
      <p:bldP spid="3080" grpId="0" animBg="1"/>
      <p:bldP spid="3081" grpId="0"/>
      <p:bldP spid="3082" grpId="0" animBg="1"/>
      <p:bldP spid="3083" grpId="0"/>
      <p:bldP spid="3084" grpId="0"/>
      <p:bldP spid="308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6" name="文本框 99"/>
          <p:cNvSpPr/>
          <p:nvPr/>
        </p:nvSpPr>
        <p:spPr>
          <a:xfrm>
            <a:off x="931863" y="1839913"/>
            <a:ext cx="6927850" cy="3835400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总（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zǒnɡ</a:t>
            </a:r>
            <a:r>
              <a:rPr lang="zh-CN" altLang="en-US" sz="2800">
                <a:latin typeface="宋体" panose="02010600030101010101" pitchFamily="2" charset="-122"/>
              </a:rPr>
              <a:t>）　总之  总而言之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聪（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cōnɡ</a:t>
            </a:r>
            <a:r>
              <a:rPr lang="zh-CN" altLang="en-US" sz="2800">
                <a:latin typeface="宋体" panose="02010600030101010101" pitchFamily="2" charset="-122"/>
              </a:rPr>
              <a:t>）　聪明  聪明才智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抖（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dǒu</a:t>
            </a:r>
            <a:r>
              <a:rPr lang="zh-CN" altLang="en-US" sz="2800">
                <a:latin typeface="宋体" panose="02010600030101010101" pitchFamily="2" charset="-122"/>
              </a:rPr>
              <a:t>）　 抖动  发抖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蚪（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dǒu</a:t>
            </a:r>
            <a:r>
              <a:rPr lang="zh-CN" altLang="en-US" sz="2800">
                <a:latin typeface="宋体" panose="02010600030101010101" pitchFamily="2" charset="-122"/>
              </a:rPr>
              <a:t>）　 蝌蚪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湿（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shī</a:t>
            </a:r>
            <a:r>
              <a:rPr lang="zh-CN" altLang="en-US" sz="2800">
                <a:latin typeface="宋体" panose="02010600030101010101" pitchFamily="2" charset="-122"/>
              </a:rPr>
              <a:t>）   湿度  湿润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显（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xiǎn</a:t>
            </a:r>
            <a:r>
              <a:rPr lang="zh-CN" altLang="en-US" sz="2800">
                <a:latin typeface="宋体" panose="02010600030101010101" pitchFamily="2" charset="-122"/>
              </a:rPr>
              <a:t>）  明显  显而易见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sp>
        <p:nvSpPr>
          <p:cNvPr id="21507" name="左大括号 10"/>
          <p:cNvSpPr/>
          <p:nvPr/>
        </p:nvSpPr>
        <p:spPr>
          <a:xfrm>
            <a:off x="1090613" y="2019300"/>
            <a:ext cx="101600" cy="793750"/>
          </a:xfrm>
          <a:prstGeom prst="leftBrace">
            <a:avLst>
              <a:gd name="adj1" fmla="val 8319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08" name="左大括号 11"/>
          <p:cNvSpPr/>
          <p:nvPr/>
        </p:nvSpPr>
        <p:spPr>
          <a:xfrm>
            <a:off x="1049338" y="3319463"/>
            <a:ext cx="161925" cy="874712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09" name="左大括号 7"/>
          <p:cNvSpPr/>
          <p:nvPr/>
        </p:nvSpPr>
        <p:spPr>
          <a:xfrm>
            <a:off x="1079500" y="4629150"/>
            <a:ext cx="161925" cy="874713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0" name="文本框 99"/>
          <p:cNvSpPr/>
          <p:nvPr/>
        </p:nvSpPr>
        <p:spPr>
          <a:xfrm>
            <a:off x="931863" y="1457325"/>
            <a:ext cx="6927850" cy="3838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猎（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liè</a:t>
            </a:r>
            <a:r>
              <a:rPr lang="zh-CN" altLang="en-US" sz="2800">
                <a:latin typeface="宋体" panose="02010600030101010101" pitchFamily="2" charset="-122"/>
              </a:rPr>
              <a:t>）　 猎人  狩猎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借（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jiè</a:t>
            </a:r>
            <a:r>
              <a:rPr lang="zh-CN" altLang="en-US" sz="2800">
                <a:latin typeface="宋体" panose="02010600030101010101" pitchFamily="2" charset="-122"/>
              </a:rPr>
              <a:t>）　 借书  借古讽今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翅（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chì</a:t>
            </a:r>
            <a:r>
              <a:rPr lang="zh-CN" altLang="en-US" sz="2800">
                <a:latin typeface="宋体" panose="02010600030101010101" pitchFamily="2" charset="-122"/>
              </a:rPr>
              <a:t>）　 翅膀  展翅高飞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翘（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qiáo</a:t>
            </a:r>
            <a:r>
              <a:rPr lang="zh-CN" altLang="en-US" sz="2800">
                <a:latin typeface="宋体" panose="02010600030101010101" pitchFamily="2" charset="-122"/>
              </a:rPr>
              <a:t>）　翘望  翘首以盼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膀（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bǎnɡ</a:t>
            </a:r>
            <a:r>
              <a:rPr lang="zh-CN" altLang="en-US" sz="2800">
                <a:latin typeface="宋体" panose="02010600030101010101" pitchFamily="2" charset="-122"/>
              </a:rPr>
              <a:t>）  臂膀  肩膀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0" lvl="0" indent="266700">
              <a:lnSpc>
                <a:spcPct val="130000"/>
              </a:lnSpc>
              <a:spcAft>
                <a:spcPts val="1500"/>
              </a:spcAft>
            </a:pPr>
            <a:r>
              <a:rPr lang="zh-CN" altLang="en-US" sz="2800">
                <a:latin typeface="宋体" panose="02010600030101010101" pitchFamily="2" charset="-122"/>
              </a:rPr>
              <a:t>榜（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bǎnɡ</a:t>
            </a:r>
            <a:r>
              <a:rPr lang="zh-CN" altLang="en-US" sz="2800">
                <a:latin typeface="宋体" panose="02010600030101010101" pitchFamily="2" charset="-122"/>
              </a:rPr>
              <a:t>）  榜样  标榜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sp>
        <p:nvSpPr>
          <p:cNvPr id="22531" name="左大括号 10"/>
          <p:cNvSpPr/>
          <p:nvPr/>
        </p:nvSpPr>
        <p:spPr>
          <a:xfrm>
            <a:off x="1090613" y="1651000"/>
            <a:ext cx="101600" cy="793750"/>
          </a:xfrm>
          <a:prstGeom prst="leftBrace">
            <a:avLst>
              <a:gd name="adj1" fmla="val 8319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2" name="左大括号 11"/>
          <p:cNvSpPr/>
          <p:nvPr/>
        </p:nvSpPr>
        <p:spPr>
          <a:xfrm>
            <a:off x="1049338" y="2951163"/>
            <a:ext cx="161925" cy="874712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3" name="左大括号 7"/>
          <p:cNvSpPr/>
          <p:nvPr/>
        </p:nvSpPr>
        <p:spPr>
          <a:xfrm>
            <a:off x="1079500" y="4260850"/>
            <a:ext cx="161925" cy="874713"/>
          </a:xfrm>
          <a:prstGeom prst="leftBrace">
            <a:avLst>
              <a:gd name="adj1" fmla="val 8328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225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圆角矩形 8"/>
          <p:cNvSpPr/>
          <p:nvPr/>
        </p:nvSpPr>
        <p:spPr>
          <a:xfrm>
            <a:off x="350838" y="1001713"/>
            <a:ext cx="22955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5" name="文本框 28"/>
          <p:cNvSpPr/>
          <p:nvPr/>
        </p:nvSpPr>
        <p:spPr>
          <a:xfrm>
            <a:off x="893763" y="979488"/>
            <a:ext cx="22082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词语学习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6" name="圆角矩形 13"/>
          <p:cNvSpPr/>
          <p:nvPr/>
        </p:nvSpPr>
        <p:spPr>
          <a:xfrm>
            <a:off x="1655763" y="3825875"/>
            <a:ext cx="6088063" cy="4603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7" name="笑脸 14"/>
          <p:cNvSpPr/>
          <p:nvPr/>
        </p:nvSpPr>
        <p:spPr>
          <a:xfrm>
            <a:off x="771525" y="1709738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8" name="文本框 1"/>
          <p:cNvSpPr/>
          <p:nvPr/>
        </p:nvSpPr>
        <p:spPr>
          <a:xfrm>
            <a:off x="506413" y="2312988"/>
            <a:ext cx="8312150" cy="4195762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黎明</a:t>
            </a:r>
            <a:r>
              <a:rPr lang="zh-CN" altLang="en-US" sz="2800" dirty="0">
                <a:latin typeface="宋体" panose="02010600030101010101" pitchFamily="2" charset="-122"/>
              </a:rPr>
              <a:t>：时间词。天快要亮或刚亮的时候。</a:t>
            </a:r>
            <a:endParaRPr lang="en-US" altLang="zh-CN" sz="2800" dirty="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造句</a:t>
            </a:r>
            <a:r>
              <a:rPr lang="zh-CN" altLang="en-US" sz="2800" dirty="0">
                <a:latin typeface="宋体" panose="02010600030101010101" pitchFamily="2" charset="-122"/>
              </a:rPr>
              <a:t>：黎明的曙光已透过茂密的枝叶，照在她的眼睑上。</a:t>
            </a:r>
            <a:endParaRPr lang="en-US" altLang="zh-CN" sz="2800" dirty="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幽深</a:t>
            </a:r>
            <a:r>
              <a:rPr lang="zh-CN" altLang="en-US" sz="2800" dirty="0">
                <a:latin typeface="宋体" panose="02010600030101010101" pitchFamily="2" charset="-122"/>
              </a:rPr>
              <a:t>：（山水、树林、宫室等）深而幽静。</a:t>
            </a:r>
            <a:endParaRPr lang="en-US" altLang="zh-CN" sz="2800" dirty="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造句</a:t>
            </a:r>
            <a:r>
              <a:rPr lang="zh-CN" altLang="en-US" sz="2800" dirty="0">
                <a:latin typeface="宋体" panose="02010600030101010101" pitchFamily="2" charset="-122"/>
              </a:rPr>
              <a:t>：幽深的山谷云雾缭绕，美如仙境。</a:t>
            </a:r>
            <a:endParaRPr lang="en-US" altLang="zh-CN" sz="2800" dirty="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喃喃</a:t>
            </a:r>
            <a:r>
              <a:rPr lang="zh-CN" altLang="en-US" sz="2800" dirty="0">
                <a:latin typeface="宋体" panose="02010600030101010101" pitchFamily="2" charset="-122"/>
              </a:rPr>
              <a:t>：连续不断地小声说话的声音。</a:t>
            </a:r>
            <a:endParaRPr lang="en-US" altLang="zh-CN" sz="2800" dirty="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造句</a:t>
            </a:r>
            <a:r>
              <a:rPr lang="zh-CN" altLang="en-US" sz="2800" dirty="0">
                <a:latin typeface="宋体" panose="02010600030101010101" pitchFamily="2" charset="-122"/>
              </a:rPr>
              <a:t>：明天是母亲节，我喃喃自语道：“应该给妈妈选什么礼物呢？”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3559" name="文本框 2"/>
          <p:cNvSpPr/>
          <p:nvPr/>
        </p:nvSpPr>
        <p:spPr>
          <a:xfrm>
            <a:off x="1262063" y="1657350"/>
            <a:ext cx="2425700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dirty="0">
                <a:solidFill>
                  <a:srgbClr val="C00000"/>
                </a:solidFill>
              </a:rPr>
              <a:t>词语理解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23560" name="图片 1" descr="字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9550" y="938213"/>
            <a:ext cx="847725" cy="625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8" name="圆角矩形 13"/>
          <p:cNvSpPr/>
          <p:nvPr/>
        </p:nvSpPr>
        <p:spPr>
          <a:xfrm>
            <a:off x="1655763" y="3825875"/>
            <a:ext cx="6088063" cy="4603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79" name="文本框 1"/>
          <p:cNvSpPr/>
          <p:nvPr/>
        </p:nvSpPr>
        <p:spPr>
          <a:xfrm>
            <a:off x="792163" y="1382713"/>
            <a:ext cx="8007350" cy="3170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兀立</a:t>
            </a:r>
            <a:r>
              <a:rPr lang="zh-CN" altLang="en-US" sz="2800">
                <a:latin typeface="宋体" panose="02010600030101010101" pitchFamily="2" charset="-122"/>
              </a:rPr>
              <a:t>：直立。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造句</a:t>
            </a:r>
            <a:r>
              <a:rPr lang="zh-CN" altLang="en-US" sz="2800">
                <a:latin typeface="宋体" panose="02010600030101010101" pitchFamily="2" charset="-122"/>
              </a:rPr>
              <a:t>：桂林的山真险啊，危峰兀立。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舒畅</a:t>
            </a:r>
            <a:r>
              <a:rPr lang="zh-CN" altLang="en-US" sz="2800">
                <a:latin typeface="宋体" panose="02010600030101010101" pitchFamily="2" charset="-122"/>
              </a:rPr>
              <a:t>：开朗愉快；舒服痛快。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造句</a:t>
            </a:r>
            <a:r>
              <a:rPr lang="zh-CN" altLang="en-US" sz="2800">
                <a:latin typeface="宋体" panose="02010600030101010101" pitchFamily="2" charset="-122"/>
              </a:rPr>
              <a:t>：我的心情十分舒畅。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惊愕</a:t>
            </a:r>
            <a:r>
              <a:rPr lang="zh-CN" altLang="en-US" sz="2800">
                <a:latin typeface="宋体" panose="02010600030101010101" pitchFamily="2" charset="-122"/>
              </a:rPr>
              <a:t>：吃惊而发愣。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造句</a:t>
            </a:r>
            <a:r>
              <a:rPr lang="zh-CN" altLang="en-US" sz="2800">
                <a:latin typeface="宋体" panose="02010600030101010101" pitchFamily="2" charset="-122"/>
              </a:rPr>
              <a:t>：听到这个消息，他感到十分惊愕。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628650" y="1052513"/>
            <a:ext cx="7886700" cy="781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>
                <a:solidFill>
                  <a:srgbClr val="404040"/>
                </a:solidFill>
                <a:sym typeface="微软雅黑" panose="020B0503020204020204" pitchFamily="34" charset="-122"/>
              </a:rPr>
              <a:t>        </a:t>
            </a:r>
            <a:r>
              <a:rPr lang="zh-CN" altLang="en-US" sz="3200" b="1">
                <a:solidFill>
                  <a:srgbClr val="C00000"/>
                </a:solidFill>
                <a:sym typeface="微软雅黑" panose="020B0503020204020204" pitchFamily="34" charset="-122"/>
              </a:rPr>
              <a:t>近义词</a:t>
            </a:r>
            <a:endParaRPr lang="zh-CN" altLang="en-US" sz="3200" b="1">
              <a:solidFill>
                <a:srgbClr val="C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25603" name="笑脸 1"/>
          <p:cNvSpPr/>
          <p:nvPr/>
        </p:nvSpPr>
        <p:spPr>
          <a:xfrm>
            <a:off x="823913" y="1054100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4" name="文本框 2"/>
          <p:cNvSpPr/>
          <p:nvPr/>
        </p:nvSpPr>
        <p:spPr>
          <a:xfrm>
            <a:off x="792163" y="2112963"/>
            <a:ext cx="7823200" cy="265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一生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毕生</a:t>
            </a:r>
            <a:r>
              <a:rPr lang="zh-CN" altLang="en-US" sz="2800">
                <a:latin typeface="宋体" panose="02010600030101010101" pitchFamily="2" charset="-122"/>
              </a:rPr>
              <a:t>）       喜欢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喜爱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黎明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清晨</a:t>
            </a:r>
            <a:r>
              <a:rPr lang="zh-CN" altLang="en-US" sz="2800">
                <a:latin typeface="宋体" panose="02010600030101010101" pitchFamily="2" charset="-122"/>
              </a:rPr>
              <a:t>）       突然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忽然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幽深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幽邃</a:t>
            </a:r>
            <a:r>
              <a:rPr lang="zh-CN" altLang="en-US" sz="2800">
                <a:latin typeface="宋体" panose="02010600030101010101" pitchFamily="2" charset="-122"/>
              </a:rPr>
              <a:t>）       舒畅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舒适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快活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快乐</a:t>
            </a:r>
            <a:r>
              <a:rPr lang="zh-CN" altLang="en-US" sz="2800">
                <a:latin typeface="宋体" panose="02010600030101010101" pitchFamily="2" charset="-122"/>
              </a:rPr>
              <a:t>）       一瞬间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一刹那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4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4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485775" y="1041400"/>
            <a:ext cx="7886700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>
                <a:solidFill>
                  <a:srgbClr val="404040"/>
                </a:solidFill>
                <a:sym typeface="微软雅黑" panose="020B0503020204020204" pitchFamily="34" charset="-122"/>
              </a:rPr>
              <a:t>          </a:t>
            </a:r>
            <a:r>
              <a:rPr lang="zh-CN" altLang="en-US" b="1">
                <a:solidFill>
                  <a:srgbClr val="C00000"/>
                </a:solidFill>
                <a:sym typeface="微软雅黑" panose="020B0503020204020204" pitchFamily="34" charset="-122"/>
              </a:rPr>
              <a:t>反义词</a:t>
            </a:r>
            <a:endParaRPr lang="zh-CN" altLang="en-US" b="1">
              <a:solidFill>
                <a:srgbClr val="C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26627" name="笑脸 14"/>
          <p:cNvSpPr/>
          <p:nvPr/>
        </p:nvSpPr>
        <p:spPr>
          <a:xfrm>
            <a:off x="809625" y="1041400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28" name="文本框 2"/>
          <p:cNvSpPr/>
          <p:nvPr/>
        </p:nvSpPr>
        <p:spPr>
          <a:xfrm>
            <a:off x="809625" y="2020888"/>
            <a:ext cx="7823200" cy="2657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喜欢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讨厌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r>
              <a:rPr lang="en-US" altLang="zh-CN" sz="2800">
                <a:latin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</a:rPr>
              <a:t>黎明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傍晚</a:t>
            </a:r>
            <a:r>
              <a:rPr lang="zh-CN" altLang="en-US" sz="2800">
                <a:latin typeface="宋体" panose="02010600030101010101" pitchFamily="2" charset="-122"/>
              </a:rPr>
              <a:t>）          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舒畅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苦闷</a:t>
            </a:r>
            <a:r>
              <a:rPr lang="zh-CN" altLang="en-US" sz="2800">
                <a:latin typeface="宋体" panose="02010600030101010101" pitchFamily="2" charset="-122"/>
              </a:rPr>
              <a:t>）          快活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痛苦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容易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困难</a:t>
            </a:r>
            <a:r>
              <a:rPr lang="zh-CN" altLang="en-US" sz="2800">
                <a:latin typeface="宋体" panose="02010600030101010101" pitchFamily="2" charset="-122"/>
              </a:rPr>
              <a:t>）          潮湿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干燥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 algn="just">
              <a:lnSpc>
                <a:spcPts val="5000"/>
              </a:lnSpc>
            </a:pPr>
            <a:r>
              <a:rPr lang="zh-CN" altLang="en-US" sz="2800">
                <a:latin typeface="宋体" panose="02010600030101010101" pitchFamily="2" charset="-122"/>
              </a:rPr>
              <a:t>沉重</a:t>
            </a:r>
            <a:r>
              <a:rPr lang="en-US" altLang="zh-CN" sz="2800">
                <a:latin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轻松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8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charRg st="8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8">
                                            <p:txEl>
                                              <p:charRg st="8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806450" y="962025"/>
            <a:ext cx="7886700" cy="560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1600" tIns="38100" rIns="76200" bIns="38100" anchor="t" anchorCtr="0"/>
          <a:lstStyle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1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lvl="0" indent="0"/>
            <a:r>
              <a:rPr lang="en-US" altLang="zh-CN" sz="3200" baseline="0">
                <a:sym typeface="微软雅黑" panose="020B0503020204020204" pitchFamily="34" charset="-122"/>
              </a:rPr>
              <a:t>    </a:t>
            </a:r>
            <a:r>
              <a:rPr lang="zh-CN" altLang="en-US" sz="3200" baseline="0">
                <a:solidFill>
                  <a:srgbClr val="C00000"/>
                </a:solidFill>
                <a:sym typeface="微软雅黑" panose="020B0503020204020204" pitchFamily="34" charset="-122"/>
              </a:rPr>
              <a:t>词语辨析</a:t>
            </a:r>
            <a:endParaRPr lang="zh-CN" altLang="en-US" sz="3200" baseline="0">
              <a:solidFill>
                <a:srgbClr val="C0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280988" y="1414463"/>
            <a:ext cx="8412162" cy="5180012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突然    忽然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  <a:p>
            <a:pPr marL="0" lvl="0" indent="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404040"/>
                </a:solidFill>
                <a:sym typeface="微软雅黑" panose="020B0503020204020204" pitchFamily="34" charset="-122"/>
              </a:rPr>
              <a:t>     相同点：</a:t>
            </a:r>
            <a:r>
              <a:rPr lang="zh-CN" altLang="en-US" sz="2000" dirty="0">
                <a:solidFill>
                  <a:srgbClr val="404040"/>
                </a:solidFill>
                <a:sym typeface="微软雅黑" panose="020B0503020204020204" pitchFamily="34" charset="-122"/>
              </a:rPr>
              <a:t>都含有“没有想到，出人意料”的意思。</a:t>
            </a:r>
            <a:endParaRPr lang="zh-CN" altLang="en-US" sz="2000" dirty="0">
              <a:solidFill>
                <a:srgbClr val="404040"/>
              </a:solidFill>
              <a:sym typeface="微软雅黑" panose="020B0503020204020204" pitchFamily="34" charset="-122"/>
            </a:endParaRPr>
          </a:p>
          <a:p>
            <a:pPr marL="0" lvl="0" indent="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404040"/>
                </a:solidFill>
                <a:sym typeface="微软雅黑" panose="020B0503020204020204" pitchFamily="34" charset="-122"/>
              </a:rPr>
              <a:t>     不同点：</a:t>
            </a:r>
            <a:r>
              <a:rPr lang="zh-CN" altLang="en-US" sz="2000" dirty="0">
                <a:solidFill>
                  <a:srgbClr val="404040"/>
                </a:solidFill>
                <a:sym typeface="微软雅黑" panose="020B0503020204020204" pitchFamily="34" charset="-122"/>
              </a:rPr>
              <a:t>“突然”是一个形容词，表示在短促的时间里发生，出乎意料，令人觉得一时无法应付；“忽然”是一个副词，表示情况发生得迅速而又出乎意料，但与“突然”一词相比较，令人意外的程度要小一些。</a:t>
            </a:r>
            <a:endParaRPr lang="zh-CN" altLang="en-US" sz="2000" dirty="0">
              <a:solidFill>
                <a:srgbClr val="404040"/>
              </a:solidFill>
              <a:sym typeface="微软雅黑" panose="020B0503020204020204" pitchFamily="34" charset="-122"/>
            </a:endParaRPr>
          </a:p>
          <a:p>
            <a:pPr marL="0" lvl="0" indent="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404040"/>
                </a:solidFill>
                <a:sym typeface="微软雅黑" panose="020B0503020204020204" pitchFamily="34" charset="-122"/>
              </a:rPr>
              <a:t>      运用示例：</a:t>
            </a:r>
            <a:endParaRPr lang="zh-CN" altLang="en-US" sz="2000" b="1" dirty="0">
              <a:solidFill>
                <a:srgbClr val="404040"/>
              </a:solidFill>
              <a:sym typeface="微软雅黑" panose="020B0503020204020204" pitchFamily="34" charset="-122"/>
            </a:endParaRPr>
          </a:p>
          <a:p>
            <a:pPr marL="0" lvl="0" indent="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404040"/>
                </a:solidFill>
                <a:sym typeface="微软雅黑" panose="020B0503020204020204" pitchFamily="34" charset="-122"/>
              </a:rPr>
              <a:t>    </a:t>
            </a:r>
            <a:r>
              <a:rPr lang="zh-CN" altLang="en-US" sz="2000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这件事发生得太（     ）了。</a:t>
            </a:r>
            <a:endParaRPr lang="zh-CN" altLang="en-US" sz="2000" dirty="0">
              <a:solidFill>
                <a:srgbClr val="40404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pPr marL="0" lvl="0" indent="0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  2.</a:t>
            </a:r>
            <a:r>
              <a:rPr lang="zh-CN" altLang="en-US" sz="2000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爸爸正准备出门，（     ）下起了倾盆大雨。</a:t>
            </a:r>
            <a:endParaRPr lang="en-US" altLang="zh-CN" sz="2000" dirty="0">
              <a:solidFill>
                <a:srgbClr val="40404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7652" name="笑脸 14"/>
          <p:cNvSpPr/>
          <p:nvPr/>
        </p:nvSpPr>
        <p:spPr>
          <a:xfrm>
            <a:off x="771525" y="973138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653" name="TextBox 5"/>
          <p:cNvSpPr/>
          <p:nvPr/>
        </p:nvSpPr>
        <p:spPr>
          <a:xfrm>
            <a:off x="4124325" y="5546725"/>
            <a:ext cx="11176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突然</a:t>
            </a:r>
            <a:endParaRPr lang="zh-CN" altLang="en-US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4" name="TextBox 6"/>
          <p:cNvSpPr/>
          <p:nvPr/>
        </p:nvSpPr>
        <p:spPr>
          <a:xfrm>
            <a:off x="4541838" y="6070600"/>
            <a:ext cx="11176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忽然</a:t>
            </a:r>
            <a:endParaRPr lang="zh-CN" altLang="en-US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内容占位符 2"/>
          <p:cNvSpPr>
            <a:spLocks noGrp="1" noChangeArrowheads="1"/>
          </p:cNvSpPr>
          <p:nvPr>
            <p:ph idx="1"/>
          </p:nvPr>
        </p:nvSpPr>
        <p:spPr>
          <a:xfrm>
            <a:off x="463550" y="2159000"/>
            <a:ext cx="7969250" cy="2840038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朗读第</a:t>
            </a:r>
            <a:r>
              <a:rPr lang="en-US" altLang="zh-CN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自然段时，注意重读</a:t>
            </a:r>
            <a:r>
              <a:rPr lang="zh-CN" altLang="en-US" sz="28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“上上下下地望了又望，用鼻子闻了又闻”，语速稍慢，读出父亲观察的用心、仔细；</a:t>
            </a:r>
            <a:endParaRPr lang="en-US" altLang="zh-CN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791845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在朗读展现鸟儿的语句时，注意语速稍快，读出鸟儿的欢快舒畅。</a:t>
            </a:r>
            <a:endParaRPr lang="en-US" altLang="zh-CN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75" name="圆角矩形 31"/>
          <p:cNvSpPr/>
          <p:nvPr/>
        </p:nvSpPr>
        <p:spPr>
          <a:xfrm>
            <a:off x="303213" y="1027113"/>
            <a:ext cx="22701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6" name="文本框 32"/>
          <p:cNvSpPr/>
          <p:nvPr/>
        </p:nvSpPr>
        <p:spPr>
          <a:xfrm>
            <a:off x="738188" y="973138"/>
            <a:ext cx="19034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朗读指导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677" name="图片 34" descr="的声音_voice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8763" y="1025525"/>
            <a:ext cx="479425" cy="481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292100" y="1731963"/>
            <a:ext cx="8497888" cy="985838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自由朗读全文并标出自然段，说说文章一共可以分为几个部分，各个部分的内容大致是什么？</a:t>
            </a:r>
            <a:endParaRPr lang="zh-CN" altLang="en-US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3" name="圆角矩形 35"/>
          <p:cNvSpPr/>
          <p:nvPr/>
        </p:nvSpPr>
        <p:spPr>
          <a:xfrm>
            <a:off x="401638" y="1000125"/>
            <a:ext cx="23463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24" name="文本框 36"/>
          <p:cNvSpPr/>
          <p:nvPr/>
        </p:nvSpPr>
        <p:spPr>
          <a:xfrm>
            <a:off x="890588" y="962025"/>
            <a:ext cx="18573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25" name="图片 38" descr="2列2行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3700" y="995363"/>
            <a:ext cx="519113" cy="519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6" name="文本框 1"/>
          <p:cNvSpPr/>
          <p:nvPr/>
        </p:nvSpPr>
        <p:spPr>
          <a:xfrm>
            <a:off x="360363" y="2914650"/>
            <a:ext cx="8497887" cy="3681413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可以分为三个部分。</a:t>
            </a:r>
            <a:endParaRPr lang="en-US" altLang="zh-CN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第一部分（第</a:t>
            </a:r>
            <a:r>
              <a:rPr lang="en-US" altLang="zh-CN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自然段）：总写父亲一生最喜欢树林和歌唱的鸟。</a:t>
            </a:r>
            <a:endParaRPr lang="en-US" altLang="zh-CN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第二部分（第</a:t>
            </a:r>
            <a:r>
              <a:rPr lang="en-US" altLang="zh-CN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2-22</a:t>
            </a: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自然段）：写“我”回忆小时候与父亲在树林里谈论关于鸟的问题。</a:t>
            </a:r>
            <a:endParaRPr lang="en-US" altLang="zh-CN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第三部分（第</a:t>
            </a:r>
            <a:r>
              <a:rPr lang="en-US" altLang="zh-CN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23</a:t>
            </a: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自然段）：写“我”为父亲不是猎人而高兴，表达了“我”对鸟的喜爱。</a:t>
            </a:r>
            <a:endParaRPr lang="zh-CN" altLang="en-US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 fill="hold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6" name="圆角矩形 39"/>
          <p:cNvSpPr/>
          <p:nvPr/>
        </p:nvSpPr>
        <p:spPr>
          <a:xfrm>
            <a:off x="323850" y="1084263"/>
            <a:ext cx="23209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7" name="文本框 40"/>
          <p:cNvSpPr/>
          <p:nvPr/>
        </p:nvSpPr>
        <p:spPr>
          <a:xfrm>
            <a:off x="823913" y="1047750"/>
            <a:ext cx="18303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1748" name="图片 42" descr="用户查寻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313" y="1073150"/>
            <a:ext cx="508000" cy="50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9" name="内容占位符 2"/>
          <p:cNvSpPr>
            <a:spLocks noGrp="1"/>
          </p:cNvSpPr>
          <p:nvPr>
            <p:ph idx="1"/>
          </p:nvPr>
        </p:nvSpPr>
        <p:spPr>
          <a:xfrm>
            <a:off x="333375" y="2076450"/>
            <a:ext cx="8497888" cy="565150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结合上一课的学习，想想第一句在文中起到了什么样的作用？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50" name="文本框 1"/>
          <p:cNvSpPr/>
          <p:nvPr/>
        </p:nvSpPr>
        <p:spPr>
          <a:xfrm>
            <a:off x="549275" y="3492500"/>
            <a:ext cx="7778750" cy="111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第一句是文章的中心句，起到了点明主题、总起全文的作用。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3175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8" name="圆角矩形 11"/>
          <p:cNvSpPr/>
          <p:nvPr/>
        </p:nvSpPr>
        <p:spPr>
          <a:xfrm>
            <a:off x="319088" y="1001713"/>
            <a:ext cx="2417763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9" name="文本框 12"/>
          <p:cNvSpPr/>
          <p:nvPr/>
        </p:nvSpPr>
        <p:spPr>
          <a:xfrm>
            <a:off x="762000" y="954088"/>
            <a:ext cx="20510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作者介绍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100" name="图片 46" descr="人物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7338" y="977900"/>
            <a:ext cx="546100" cy="547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内容占位符 1"/>
          <p:cNvSpPr>
            <a:spLocks noGrp="1" noChangeArrowheads="1"/>
          </p:cNvSpPr>
          <p:nvPr>
            <p:ph idx="1"/>
          </p:nvPr>
        </p:nvSpPr>
        <p:spPr>
          <a:xfrm>
            <a:off x="461963" y="1735138"/>
            <a:ext cx="7910513" cy="1849438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 fontAlgn="base">
              <a:lnSpc>
                <a:spcPts val="3800"/>
              </a:lnSpc>
              <a:spcAft>
                <a:spcPct val="0"/>
              </a:spcAft>
              <a:buClrTx/>
              <a:buNone/>
            </a:pPr>
            <a:r>
              <a:rPr lang="zh-CN" altLang="en-US" sz="2800" b="1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牛汉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1923-2013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），山西定襄人，蒙古族。原名“史承汉”</a:t>
            </a:r>
            <a:r>
              <a:rPr lang="zh-CN" altLang="en-US" sz="28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，后改为“史成汉”。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现代诗人、作家</a:t>
            </a:r>
            <a:r>
              <a:rPr lang="zh-CN" altLang="en-US" sz="28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，曾用笔名“谷风”，是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“七月派”代表诗人之一。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2" name="内容占位符 1"/>
          <p:cNvSpPr/>
          <p:nvPr/>
        </p:nvSpPr>
        <p:spPr>
          <a:xfrm>
            <a:off x="431800" y="3733800"/>
            <a:ext cx="7942263" cy="2817813"/>
          </a:xfrm>
          <a:prstGeom prst="rect">
            <a:avLst/>
          </a:prstGeom>
          <a:solidFill>
            <a:schemeClr val="bg1">
              <a:alpha val="70999"/>
            </a:schemeClr>
          </a:solidFill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791845" algn="just">
              <a:lnSpc>
                <a:spcPts val="4000"/>
              </a:lnSpc>
            </a:pPr>
            <a:r>
              <a:rPr lang="en-US" altLang="zh-CN" sz="2800" dirty="0">
                <a:latin typeface="宋体" panose="02010600030101010101" pitchFamily="2" charset="-122"/>
              </a:rPr>
              <a:t>1940</a:t>
            </a:r>
            <a:r>
              <a:rPr lang="zh-CN" altLang="en-US" sz="2800" dirty="0">
                <a:latin typeface="宋体" panose="02010600030101010101" pitchFamily="2" charset="-122"/>
              </a:rPr>
              <a:t>年开始发表文学作品。代表作有：长诗</a:t>
            </a:r>
            <a:r>
              <a:rPr lang="en-US" altLang="zh-CN" sz="2800" dirty="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鄂尔多斯的草原</a:t>
            </a:r>
            <a:r>
              <a:rPr lang="en-US" altLang="zh-CN" sz="2800" dirty="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等，散文</a:t>
            </a:r>
            <a:r>
              <a:rPr lang="en-US" altLang="zh-CN" sz="2800" dirty="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童年牧歌</a:t>
            </a:r>
            <a:r>
              <a:rPr lang="en-US" altLang="zh-CN" sz="2800" dirty="0">
                <a:latin typeface="宋体" panose="02010600030101010101" pitchFamily="2" charset="-122"/>
              </a:rPr>
              <a:t>》《</a:t>
            </a:r>
            <a:r>
              <a:rPr lang="zh-CN" altLang="en-US" sz="2800" dirty="0">
                <a:latin typeface="宋体" panose="02010600030101010101" pitchFamily="2" charset="-122"/>
              </a:rPr>
              <a:t>悼念一颗枫树</a:t>
            </a:r>
            <a:r>
              <a:rPr lang="en-US" altLang="zh-CN" sz="2800" dirty="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等，诗集</a:t>
            </a:r>
            <a:r>
              <a:rPr lang="en-US" altLang="zh-CN" sz="2800" dirty="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彩色生活</a:t>
            </a:r>
            <a:r>
              <a:rPr lang="en-US" altLang="zh-CN" sz="2800" dirty="0">
                <a:latin typeface="宋体" panose="02010600030101010101" pitchFamily="2" charset="-122"/>
              </a:rPr>
              <a:t>》《</a:t>
            </a:r>
            <a:r>
              <a:rPr lang="zh-CN" altLang="en-US" sz="2800" dirty="0">
                <a:latin typeface="宋体" panose="02010600030101010101" pitchFamily="2" charset="-122"/>
              </a:rPr>
              <a:t>在祖国面前</a:t>
            </a:r>
            <a:r>
              <a:rPr lang="en-US" altLang="zh-CN" sz="2800" dirty="0">
                <a:latin typeface="宋体" panose="02010600030101010101" pitchFamily="2" charset="-122"/>
              </a:rPr>
              <a:t>》《</a:t>
            </a:r>
            <a:r>
              <a:rPr lang="zh-CN" altLang="en-US" sz="2800" dirty="0">
                <a:latin typeface="宋体" panose="02010600030101010101" pitchFamily="2" charset="-122"/>
              </a:rPr>
              <a:t>海上蝴蝶</a:t>
            </a:r>
            <a:r>
              <a:rPr lang="en-US" altLang="zh-CN" sz="2800" dirty="0">
                <a:latin typeface="宋体" panose="02010600030101010101" pitchFamily="2" charset="-122"/>
              </a:rPr>
              <a:t>》《</a:t>
            </a:r>
            <a:r>
              <a:rPr lang="zh-CN" altLang="en-US" sz="2800" dirty="0">
                <a:latin typeface="宋体" panose="02010600030101010101" pitchFamily="2" charset="-122"/>
              </a:rPr>
              <a:t>温泉</a:t>
            </a:r>
            <a:r>
              <a:rPr lang="en-US" altLang="zh-CN" sz="2800" dirty="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等，诗话集</a:t>
            </a:r>
            <a:r>
              <a:rPr lang="en-US" altLang="zh-CN" sz="2800" dirty="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学诗手记</a:t>
            </a:r>
            <a:r>
              <a:rPr lang="en-US" altLang="zh-CN" sz="2800" dirty="0">
                <a:latin typeface="宋体" panose="02010600030101010101" pitchFamily="2" charset="-122"/>
              </a:rPr>
              <a:t>》《</a:t>
            </a:r>
            <a:r>
              <a:rPr lang="zh-CN" altLang="en-US" sz="2800" dirty="0">
                <a:latin typeface="宋体" panose="02010600030101010101" pitchFamily="2" charset="-122"/>
              </a:rPr>
              <a:t>梦游人说诗</a:t>
            </a:r>
            <a:r>
              <a:rPr lang="en-US" altLang="zh-CN" sz="2800" dirty="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等。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p"/>
      <p:bldP spid="410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312738" y="1304925"/>
            <a:ext cx="8343900" cy="584200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默读第</a:t>
            </a: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3-6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自然段，完成下面的填空。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71" name="TextBox 5"/>
          <p:cNvSpPr/>
          <p:nvPr/>
        </p:nvSpPr>
        <p:spPr>
          <a:xfrm>
            <a:off x="360363" y="2184400"/>
            <a:ext cx="8250237" cy="317023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 dirty="0"/>
              <a:t>        </a:t>
            </a:r>
            <a:r>
              <a:rPr lang="zh-CN" altLang="en-US" sz="2800" dirty="0"/>
              <a:t>父亲突然站定，朝（          ）的（            ）的树林，（                 ）地望了又望，用鼻子闻了又闻。</a:t>
            </a:r>
            <a:endParaRPr lang="zh-CN" altLang="en-US" sz="2800" dirty="0"/>
          </a:p>
          <a:p>
            <a:pPr lvl="0" algn="just">
              <a:lnSpc>
                <a:spcPts val="4000"/>
              </a:lnSpc>
            </a:pPr>
            <a:r>
              <a:rPr lang="zh-CN" altLang="en-US" sz="2800" dirty="0"/>
              <a:t>      “林子里有不少鸟。”父亲（               ）着。</a:t>
            </a:r>
            <a:endParaRPr lang="zh-CN" altLang="en-US" sz="2800" dirty="0"/>
          </a:p>
          <a:p>
            <a:pPr lvl="0" algn="just">
              <a:lnSpc>
                <a:spcPts val="4000"/>
              </a:lnSpc>
            </a:pPr>
            <a:r>
              <a:rPr lang="zh-CN" altLang="en-US" sz="2800" dirty="0"/>
              <a:t>并没有看见一只鸟飞，并没有听到一声鸟叫。</a:t>
            </a:r>
            <a:endParaRPr lang="zh-CN" altLang="en-US" sz="2800" dirty="0"/>
          </a:p>
          <a:p>
            <a:pPr lvl="0" algn="just">
              <a:lnSpc>
                <a:spcPts val="4000"/>
              </a:lnSpc>
            </a:pPr>
            <a:r>
              <a:rPr lang="zh-CN" altLang="en-US" sz="2800" dirty="0"/>
              <a:t>         我（            ）地望着（                 ）的像树一般（            ）的父亲。</a:t>
            </a:r>
            <a:endParaRPr lang="zh-CN" altLang="en-US" sz="2800" dirty="0"/>
          </a:p>
        </p:txBody>
      </p:sp>
      <p:sp>
        <p:nvSpPr>
          <p:cNvPr id="32772" name="文本框 1"/>
          <p:cNvSpPr/>
          <p:nvPr/>
        </p:nvSpPr>
        <p:spPr>
          <a:xfrm>
            <a:off x="6324600" y="2254250"/>
            <a:ext cx="160972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雾蒙蒙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32773" name="文本框 1"/>
          <p:cNvSpPr/>
          <p:nvPr/>
        </p:nvSpPr>
        <p:spPr>
          <a:xfrm>
            <a:off x="1458913" y="2701925"/>
            <a:ext cx="2036762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上上下下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32774" name="文本框 1"/>
          <p:cNvSpPr/>
          <p:nvPr/>
        </p:nvSpPr>
        <p:spPr>
          <a:xfrm>
            <a:off x="5781675" y="3200400"/>
            <a:ext cx="160972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喃喃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32775" name="文本框 1"/>
          <p:cNvSpPr/>
          <p:nvPr/>
        </p:nvSpPr>
        <p:spPr>
          <a:xfrm>
            <a:off x="1744663" y="4256088"/>
            <a:ext cx="1611312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茫茫然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32776" name="文本框 1"/>
          <p:cNvSpPr/>
          <p:nvPr/>
        </p:nvSpPr>
        <p:spPr>
          <a:xfrm>
            <a:off x="4881563" y="4235450"/>
            <a:ext cx="216058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凝神静气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32777" name="文本框 1"/>
          <p:cNvSpPr/>
          <p:nvPr/>
        </p:nvSpPr>
        <p:spPr>
          <a:xfrm>
            <a:off x="849313" y="4759325"/>
            <a:ext cx="160972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兀立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  <p:sp>
        <p:nvSpPr>
          <p:cNvPr id="32778" name="文本框 1"/>
          <p:cNvSpPr/>
          <p:nvPr/>
        </p:nvSpPr>
        <p:spPr>
          <a:xfrm>
            <a:off x="4383088" y="2203450"/>
            <a:ext cx="126047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charset="-122"/>
                <a:ea typeface="华文楷体" charset="-122"/>
              </a:rPr>
              <a:t>幽深</a:t>
            </a:r>
            <a:endParaRPr lang="zh-CN" altLang="en-US" sz="2800" b="1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7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charRg st="73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05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charRg st="105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26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 fill="hold"/>
                                        <p:tgtEl>
                                          <p:spTgt spid="32771">
                                            <p:txEl>
                                              <p:charRg st="126" end="1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427038" y="1508125"/>
            <a:ext cx="7843838" cy="646113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    3.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第</a:t>
            </a: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3-5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自然段运用了什么手法？有什么作用？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795" name="文本框 1"/>
          <p:cNvSpPr/>
          <p:nvPr/>
        </p:nvSpPr>
        <p:spPr>
          <a:xfrm>
            <a:off x="427038" y="2305050"/>
            <a:ext cx="8240712" cy="265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运用了对比手法。</a:t>
            </a:r>
            <a:endParaRPr lang="en-US" altLang="zh-CN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通过“我”“没有看见一只鸟飞”“没有听到一声鸟叫”，与父亲“望了又望”“闻了又闻”后，能判断出“林子里有不少鸟”进行对比，表现了父亲对鸟的了解以及对树林的熟悉。</a:t>
            </a:r>
            <a:endParaRPr lang="zh-CN" altLang="en-US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4818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3683000"/>
            <a:ext cx="3838575" cy="2946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xfrm>
            <a:off x="333375" y="1508125"/>
            <a:ext cx="8464550" cy="646113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父亲是根据什么判断出</a:t>
            </a:r>
            <a:r>
              <a:rPr lang="zh-CN" altLang="en-US" sz="2800">
                <a:latin typeface="微软雅黑" panose="020B0503020204020204" pitchFamily="34" charset="-122"/>
                <a:sym typeface="微软雅黑" panose="020B0503020204020204" pitchFamily="34" charset="-122"/>
              </a:rPr>
              <a:t>“林子里有不少鸟”的？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0" name="文本框 1"/>
          <p:cNvSpPr/>
          <p:nvPr/>
        </p:nvSpPr>
        <p:spPr>
          <a:xfrm>
            <a:off x="935038" y="2305050"/>
            <a:ext cx="6934200" cy="111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）没有风，可树枝上的叶子却在动。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）空气中弥漫着“鸟味”。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333375" y="1263650"/>
            <a:ext cx="8435975" cy="1500188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5.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走进树林中，</a:t>
            </a:r>
            <a:r>
              <a:rPr lang="zh-CN" altLang="en-US" sz="2800">
                <a:latin typeface="微软雅黑" panose="020B0503020204020204" pitchFamily="34" charset="-122"/>
                <a:sym typeface="微软雅黑" panose="020B0503020204020204" pitchFamily="34" charset="-122"/>
              </a:rPr>
              <a:t>“我”仔细找都没有找到父亲所说的在动的叶子，也只闻到了“浓浓的苦味的草木气息”，这里运用了什么写作方法？有什么作用？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文本框 1"/>
          <p:cNvSpPr/>
          <p:nvPr/>
        </p:nvSpPr>
        <p:spPr>
          <a:xfrm>
            <a:off x="454025" y="2960688"/>
            <a:ext cx="8394700" cy="265588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</a:t>
            </a: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运用了对比的写法。</a:t>
            </a:r>
            <a:endParaRPr lang="en-US" altLang="zh-CN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父亲能闻出“鸟味”是他长期用心仔细观察的结果，这说明他熟悉树林和鸟。</a:t>
            </a:r>
            <a:endParaRPr lang="en-US" altLang="zh-CN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通过“我”的茫然与父亲肯定的对比，突出父亲对树林和鸟有着深厚的感情。</a:t>
            </a:r>
            <a:endParaRPr lang="zh-CN" altLang="en-US" sz="2800" dirty="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charRg st="1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4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charRg st="45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333375" y="1263650"/>
            <a:ext cx="8526463" cy="1174750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6.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阅读第</a:t>
            </a: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7-18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自然段，我们可以从父亲的话里知道鸟儿的什么特点？他的话表明了什么？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67" name="文本框 1"/>
          <p:cNvSpPr/>
          <p:nvPr/>
        </p:nvSpPr>
        <p:spPr>
          <a:xfrm>
            <a:off x="428625" y="2438400"/>
            <a:ext cx="8335963" cy="265588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特点：鸟儿晚上过夜是一群的，会将羽毛捂得热腾腾的，黎明时，所有的鸟会抖动浑身的羽翎，抖尽露水和水汽，张开喙舒畅地呼吸。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表明了父亲熟知鸟儿的生活习性，进一步突出父亲对鸟儿的喜爱之情。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6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36867">
                                            <p:txEl>
                                              <p:charRg st="60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481013" y="1484313"/>
            <a:ext cx="8181975" cy="1174750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7.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你怎么理解第</a:t>
            </a: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19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自然段</a:t>
            </a:r>
            <a:r>
              <a:rPr lang="zh-CN" altLang="en-US" sz="2800">
                <a:latin typeface="微软雅黑" panose="020B0503020204020204" pitchFamily="34" charset="-122"/>
                <a:sym typeface="微软雅黑" panose="020B0503020204020204" pitchFamily="34" charset="-122"/>
              </a:rPr>
              <a:t>“我知道父亲此时也最快活”这句话？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891" name="文本框 1"/>
          <p:cNvSpPr/>
          <p:nvPr/>
        </p:nvSpPr>
        <p:spPr>
          <a:xfrm>
            <a:off x="639763" y="2870200"/>
            <a:ext cx="7937500" cy="111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父亲深深地爱着树林喝尿，所以树林和鸟最快活的时刻也是父亲最快活的时刻。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333375" y="1158875"/>
            <a:ext cx="8526463" cy="1174750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8.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最后一段</a:t>
            </a:r>
            <a:r>
              <a:rPr lang="zh-CN" altLang="en-US" sz="2800">
                <a:latin typeface="微软雅黑" panose="020B0503020204020204" pitchFamily="34" charset="-122"/>
                <a:sym typeface="微软雅黑" panose="020B0503020204020204" pitchFamily="34" charset="-122"/>
              </a:rPr>
              <a:t>“我真高兴，父亲不是猎人”这句话怎么理解？说说你的体会。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15" name="文本框 1"/>
          <p:cNvSpPr/>
          <p:nvPr/>
        </p:nvSpPr>
        <p:spPr>
          <a:xfrm>
            <a:off x="333375" y="2333625"/>
            <a:ext cx="8528050" cy="37846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3600"/>
              </a:lnSpc>
            </a:pP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猎人是指打鸟的人。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36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父亲对鸟的各方面都很熟悉。如果父亲是猎人或有像父亲这样的猎人的话，那么鸟儿们的命运是很悲惨的。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36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只有当世界上很多很多的人都不是猎人的时候，我们才能有鸟语花香、绿树成荫的生活环境。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36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   “我”为父亲不是打鸟的人而高兴，说明“我”也是一个爱鸟的人。我们都爱鸟、护鸟，都热爱大自然。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charRg st="1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5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charRg st="58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0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charRg st="100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38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5688" y="3468688"/>
            <a:ext cx="4089400" cy="31861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9939" name="内容占位符 2"/>
          <p:cNvSpPr>
            <a:spLocks noGrp="1"/>
          </p:cNvSpPr>
          <p:nvPr>
            <p:ph idx="1"/>
          </p:nvPr>
        </p:nvSpPr>
        <p:spPr>
          <a:xfrm>
            <a:off x="407988" y="2212975"/>
            <a:ext cx="8328025" cy="1112838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>
              <a:lnSpc>
                <a:spcPts val="4500"/>
              </a:lnSpc>
              <a:spcAft>
                <a:spcPct val="0"/>
              </a:spcAft>
              <a:buClrTx/>
              <a:buNone/>
            </a:pPr>
            <a:r>
              <a:rPr lang="en-US" altLang="zh-CN" sz="2800" spc="0" dirty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  </a:t>
            </a:r>
            <a:r>
              <a:rPr lang="zh-CN" altLang="en-US" sz="2800" spc="0" dirty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父亲突然站定，朝幽深的雾蒙蒙的树林，上上下下地</a:t>
            </a:r>
            <a:r>
              <a:rPr lang="zh-CN" altLang="en-US" sz="2800" spc="0" dirty="0">
                <a:solidFill>
                  <a:srgbClr val="FF0000"/>
                </a:solidFill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望了又望</a:t>
            </a:r>
            <a:r>
              <a:rPr lang="zh-CN" altLang="en-US" sz="2800" spc="0" dirty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，用鼻子</a:t>
            </a:r>
            <a:r>
              <a:rPr lang="zh-CN" altLang="en-US" sz="2800" spc="0" dirty="0">
                <a:solidFill>
                  <a:srgbClr val="FF0000"/>
                </a:solidFill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闻了又闻</a:t>
            </a:r>
            <a:r>
              <a:rPr lang="zh-CN" altLang="en-US" sz="2800" spc="0" dirty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。</a:t>
            </a:r>
            <a:r>
              <a:rPr lang="zh-CN" altLang="en-US" sz="2800" spc="0" dirty="0">
                <a:solidFill>
                  <a:srgbClr val="2F5597"/>
                </a:solidFill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(动作描写)</a:t>
            </a:r>
            <a:endParaRPr lang="zh-CN" altLang="en-US" sz="2800" dirty="0">
              <a:solidFill>
                <a:srgbClr val="2F5597"/>
              </a:solidFill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</p:txBody>
      </p:sp>
      <p:sp>
        <p:nvSpPr>
          <p:cNvPr id="39940" name="圆角矩形 43"/>
          <p:cNvSpPr/>
          <p:nvPr/>
        </p:nvSpPr>
        <p:spPr>
          <a:xfrm>
            <a:off x="327025" y="1058863"/>
            <a:ext cx="23209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1" name="文本框 44"/>
          <p:cNvSpPr/>
          <p:nvPr/>
        </p:nvSpPr>
        <p:spPr>
          <a:xfrm>
            <a:off x="817563" y="1016000"/>
            <a:ext cx="18303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佳句积累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9942" name="图片 47" descr="品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0038" y="1028700"/>
            <a:ext cx="56197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2" name="内容占位符 2"/>
          <p:cNvSpPr>
            <a:spLocks noGrp="1" noChangeArrowheads="1"/>
          </p:cNvSpPr>
          <p:nvPr>
            <p:ph idx="1"/>
          </p:nvPr>
        </p:nvSpPr>
        <p:spPr>
          <a:xfrm>
            <a:off x="406400" y="1547813"/>
            <a:ext cx="8342313" cy="5103813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b="1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围绕一个中心意思来表达</a:t>
            </a:r>
            <a:endParaRPr lang="en-US" altLang="zh-CN" sz="2800" b="1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    “中心句”指能够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概括文章主要内容</a:t>
            </a:r>
            <a:r>
              <a:rPr lang="zh-CN" altLang="en-US" sz="28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的句子。本文的中心句在文章的开头，“父亲一生最喜欢树林和歌唱的鸟”，这句话在文中起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点明主题、总结全文</a:t>
            </a:r>
            <a:r>
              <a:rPr lang="zh-CN" altLang="en-US" sz="28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的作用。</a:t>
            </a:r>
            <a:endParaRPr lang="en-US" altLang="zh-CN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   围绕一个中心意思来表达，可以使文章</a:t>
            </a:r>
            <a:r>
              <a:rPr lang="zh-CN" altLang="en-US" sz="2800" spc="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材料组织有序，结构层次清晰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，有效地避免偏题、跑题。</a:t>
            </a:r>
            <a:endParaRPr lang="en-US" altLang="zh-CN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   我们在运用这种方法来写文章时，首先要</a:t>
            </a:r>
            <a:r>
              <a:rPr lang="zh-CN" altLang="en-US" sz="2800" spc="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确立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并提出所要表达的</a:t>
            </a:r>
            <a:r>
              <a:rPr lang="zh-CN" altLang="en-US" sz="2800" spc="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主题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；然后选择不同方面或不同阶段的</a:t>
            </a:r>
            <a:r>
              <a:rPr lang="zh-CN" altLang="en-US" sz="2800" spc="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具体事例进行叙述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；最后</a:t>
            </a:r>
            <a:r>
              <a:rPr lang="zh-CN" altLang="en-US" sz="2800" spc="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总结概括，点出主题</a:t>
            </a:r>
            <a:r>
              <a:rPr lang="zh-CN" altLang="en-US" sz="2800" spc="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963" name="圆角矩形 63"/>
          <p:cNvSpPr/>
          <p:nvPr/>
        </p:nvSpPr>
        <p:spPr>
          <a:xfrm>
            <a:off x="314325" y="979488"/>
            <a:ext cx="2286000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4" name="文本框 64"/>
          <p:cNvSpPr/>
          <p:nvPr/>
        </p:nvSpPr>
        <p:spPr>
          <a:xfrm>
            <a:off x="766763" y="933450"/>
            <a:ext cx="1833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写法借鉴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0965" name="图片 65" descr="钢笔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5113" y="920750"/>
            <a:ext cx="581025" cy="582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1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0962">
                                            <p:txEl>
                                              <p:charRg st="12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8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40962">
                                            <p:txEl>
                                              <p:charRg st="83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126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 fill="hold"/>
                                        <p:tgtEl>
                                          <p:spTgt spid="40962">
                                            <p:txEl>
                                              <p:charRg st="126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986" name="内容占位符 2"/>
          <p:cNvSpPr>
            <a:spLocks noGrp="1" noChangeArrowheads="1"/>
          </p:cNvSpPr>
          <p:nvPr>
            <p:ph idx="1"/>
          </p:nvPr>
        </p:nvSpPr>
        <p:spPr>
          <a:xfrm>
            <a:off x="628650" y="1751013"/>
            <a:ext cx="8129588" cy="483235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fontAlgn="base">
              <a:lnSpc>
                <a:spcPts val="4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en-US" altLang="zh-CN" sz="2800" b="1" spc="0">
                <a:latin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800" b="1" spc="0">
                <a:latin typeface="微软雅黑" panose="020B0503020204020204" pitchFamily="34" charset="-122"/>
                <a:sym typeface="微软雅黑" panose="020B0503020204020204" pitchFamily="34" charset="-122"/>
              </a:rPr>
              <a:t>带有鸟名的成语。</a:t>
            </a:r>
            <a:endParaRPr lang="en-US" altLang="zh-CN" sz="2800" b="1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marR="0" lvl="0" indent="0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欢呼雀跃        鸦雀无声        鹏程万里</a:t>
            </a:r>
            <a:endParaRPr lang="en-US" altLang="zh-CN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  <a:p>
            <a:pPr marL="360045" marR="0" lvl="0" indent="0" algn="just" defTabSz="914400" fontAlgn="base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沉鱼落雁        一箭双雕        风声鹤唳</a:t>
            </a:r>
            <a:endParaRPr lang="en-US" altLang="zh-CN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  <a:p>
            <a:pPr marL="0" marR="0" lvl="0" indent="0" defTabSz="914400" fontAlgn="base">
              <a:lnSpc>
                <a:spcPts val="4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en-US" altLang="zh-CN" sz="2800" b="1" spc="0">
                <a:latin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2800" b="1" spc="0">
                <a:latin typeface="微软雅黑" panose="020B0503020204020204" pitchFamily="34" charset="-122"/>
                <a:sym typeface="微软雅黑" panose="020B0503020204020204" pitchFamily="34" charset="-122"/>
              </a:rPr>
              <a:t>写鸟的古诗。</a:t>
            </a:r>
            <a:endParaRPr lang="en-US" altLang="zh-CN" sz="2800" b="1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ctr" defTabSz="914400" fontAlgn="base">
              <a:lnSpc>
                <a:spcPts val="4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zh-CN" altLang="en-US" sz="2800" b="1" spc="0">
                <a:latin typeface="微软雅黑" panose="020B0503020204020204" pitchFamily="34" charset="-122"/>
                <a:sym typeface="微软雅黑" panose="020B0503020204020204" pitchFamily="34" charset="-122"/>
              </a:rPr>
              <a:t>画眉鸟</a:t>
            </a:r>
            <a:endParaRPr lang="en-US" altLang="zh-CN" sz="2800" b="1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ctr" defTabSz="914400" fontAlgn="base">
              <a:lnSpc>
                <a:spcPts val="4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仿宋" panose="02010609060101010101" charset="-122"/>
                <a:ea typeface="仿宋" panose="02010609060101010101" charset="-122"/>
                <a:sym typeface="微软雅黑" panose="020B0503020204020204" pitchFamily="34" charset="-122"/>
              </a:rPr>
              <a:t>（北宋）欧阳修</a:t>
            </a:r>
            <a:endParaRPr lang="en-US" altLang="zh-CN" sz="2800">
              <a:latin typeface="仿宋" panose="02010609060101010101" charset="-122"/>
              <a:ea typeface="仿宋" panose="02010609060101010101" charset="-122"/>
              <a:sym typeface="微软雅黑" panose="020B0503020204020204" pitchFamily="34" charset="-122"/>
            </a:endParaRPr>
          </a:p>
          <a:p>
            <a:pPr marL="0" marR="0" lvl="0" indent="0" algn="ctr" defTabSz="914400" fontAlgn="base">
              <a:lnSpc>
                <a:spcPts val="4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百啭千声随意移，山花红紫树高低。</a:t>
            </a:r>
            <a:endParaRPr lang="en-US" altLang="zh-CN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  <a:p>
            <a:pPr marL="0" marR="0" lvl="0" indent="0" algn="ctr" defTabSz="914400" fontAlgn="base">
              <a:lnSpc>
                <a:spcPts val="4000"/>
              </a:lnSpc>
              <a:spcBef>
                <a:spcPts val="1000"/>
              </a:spcBef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始知锁向金笼听，不及林间自在啼。</a:t>
            </a:r>
            <a:endParaRPr lang="zh-CN" altLang="en-US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</p:txBody>
      </p:sp>
      <p:sp>
        <p:nvSpPr>
          <p:cNvPr id="41987" name="圆角矩形 71"/>
          <p:cNvSpPr/>
          <p:nvPr/>
        </p:nvSpPr>
        <p:spPr>
          <a:xfrm>
            <a:off x="274638" y="1041400"/>
            <a:ext cx="22701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988" name="文本框 72"/>
          <p:cNvSpPr/>
          <p:nvPr/>
        </p:nvSpPr>
        <p:spPr>
          <a:xfrm>
            <a:off x="758825" y="996950"/>
            <a:ext cx="1908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1989" name="图片 74" descr="外链_icon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1300" y="1025525"/>
            <a:ext cx="542925" cy="542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 fill="hold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 fill="hold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 fill="hold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 fill="hold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2" name="内容占位符 2"/>
          <p:cNvSpPr>
            <a:spLocks noGrp="1"/>
          </p:cNvSpPr>
          <p:nvPr>
            <p:ph idx="1"/>
          </p:nvPr>
        </p:nvSpPr>
        <p:spPr>
          <a:xfrm>
            <a:off x="401638" y="1633538"/>
            <a:ext cx="816451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b="1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会认的字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123" name="圆角矩形 27"/>
          <p:cNvSpPr/>
          <p:nvPr/>
        </p:nvSpPr>
        <p:spPr>
          <a:xfrm>
            <a:off x="350838" y="938213"/>
            <a:ext cx="22955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4" name="文本框 28"/>
          <p:cNvSpPr/>
          <p:nvPr/>
        </p:nvSpPr>
        <p:spPr>
          <a:xfrm>
            <a:off x="893763" y="915988"/>
            <a:ext cx="22082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生字学习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125" name="图片 30" descr="清单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0363" y="915988"/>
            <a:ext cx="533400" cy="534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6" name="笑脸 1"/>
          <p:cNvSpPr/>
          <p:nvPr/>
        </p:nvSpPr>
        <p:spPr>
          <a:xfrm>
            <a:off x="608013" y="1633538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127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38" y="2486025"/>
            <a:ext cx="3725862" cy="1604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0" y="2505075"/>
            <a:ext cx="3684588" cy="1604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9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38" y="4305300"/>
            <a:ext cx="3703637" cy="1604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30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7438" y="4333875"/>
            <a:ext cx="3711575" cy="1604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0" name="内容占位符 2"/>
          <p:cNvSpPr>
            <a:spLocks noGrp="1"/>
          </p:cNvSpPr>
          <p:nvPr>
            <p:ph idx="1"/>
          </p:nvPr>
        </p:nvSpPr>
        <p:spPr>
          <a:xfrm>
            <a:off x="628650" y="2119313"/>
            <a:ext cx="7864475" cy="2152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790575" algn="just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这篇课文主要写“我”和父亲关于鸟的对话，让“我”了解到父亲对鸟的熟悉和热爱，这种爱也感染了“我”，使“我”有了爱鸟的意识，展现了人与自然的和谐与融洽。</a:t>
            </a:r>
            <a:endParaRPr lang="zh-CN" altLang="en-US" sz="2800" dirty="0">
              <a:solidFill>
                <a:srgbClr val="40404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3011" name="圆角矩形 59"/>
          <p:cNvSpPr/>
          <p:nvPr/>
        </p:nvSpPr>
        <p:spPr>
          <a:xfrm>
            <a:off x="306388" y="1033463"/>
            <a:ext cx="2374900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012" name="文本框 60"/>
          <p:cNvSpPr/>
          <p:nvPr/>
        </p:nvSpPr>
        <p:spPr>
          <a:xfrm>
            <a:off x="835025" y="982663"/>
            <a:ext cx="18462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3013" name="图片 70" descr="咨询总结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3525" y="954088"/>
            <a:ext cx="663575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4" name="内容占位符 2"/>
          <p:cNvSpPr>
            <a:spLocks noGrp="1"/>
          </p:cNvSpPr>
          <p:nvPr>
            <p:ph idx="1"/>
          </p:nvPr>
        </p:nvSpPr>
        <p:spPr>
          <a:xfrm>
            <a:off x="263525" y="3155950"/>
            <a:ext cx="1585913" cy="949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>
                <a:solidFill>
                  <a:srgbClr val="40404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父亲、树林和鸟</a:t>
            </a:r>
            <a:endParaRPr lang="zh-CN" altLang="en-US">
              <a:solidFill>
                <a:srgbClr val="40404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4035" name="圆角矩形 75"/>
          <p:cNvSpPr/>
          <p:nvPr/>
        </p:nvSpPr>
        <p:spPr>
          <a:xfrm>
            <a:off x="322263" y="987425"/>
            <a:ext cx="2386013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4036" name="图片 79" descr="结构索引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4163" y="941388"/>
            <a:ext cx="603250" cy="603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7" name="文本框 80"/>
          <p:cNvSpPr/>
          <p:nvPr/>
        </p:nvSpPr>
        <p:spPr>
          <a:xfrm>
            <a:off x="823913" y="939800"/>
            <a:ext cx="18843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结构图示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8" name="左大括号 5"/>
          <p:cNvSpPr/>
          <p:nvPr/>
        </p:nvSpPr>
        <p:spPr>
          <a:xfrm>
            <a:off x="1706563" y="1849438"/>
            <a:ext cx="274637" cy="3640137"/>
          </a:xfrm>
          <a:prstGeom prst="leftBrace">
            <a:avLst>
              <a:gd name="adj1" fmla="val 8284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39" name="内容占位符 2"/>
          <p:cNvSpPr/>
          <p:nvPr/>
        </p:nvSpPr>
        <p:spPr>
          <a:xfrm>
            <a:off x="1981200" y="1804988"/>
            <a:ext cx="4602163" cy="450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父亲最喜欢树林和歌唱的鸟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0" name="内容占位符 2"/>
          <p:cNvSpPr/>
          <p:nvPr/>
        </p:nvSpPr>
        <p:spPr>
          <a:xfrm>
            <a:off x="1930400" y="3379788"/>
            <a:ext cx="3149600" cy="481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谈论关于鸟的问题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1" name="内容占位符 2"/>
          <p:cNvSpPr/>
          <p:nvPr/>
        </p:nvSpPr>
        <p:spPr>
          <a:xfrm>
            <a:off x="1981200" y="5116513"/>
            <a:ext cx="3749675" cy="5524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为父亲不是猎人而高兴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2" name="左大括号 9"/>
          <p:cNvSpPr/>
          <p:nvPr/>
        </p:nvSpPr>
        <p:spPr>
          <a:xfrm>
            <a:off x="4876800" y="2662238"/>
            <a:ext cx="385763" cy="1930400"/>
          </a:xfrm>
          <a:prstGeom prst="leftBrace">
            <a:avLst>
              <a:gd name="adj1" fmla="val 8317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43" name="内容占位符 2"/>
          <p:cNvSpPr/>
          <p:nvPr/>
        </p:nvSpPr>
        <p:spPr>
          <a:xfrm>
            <a:off x="5191125" y="2516188"/>
            <a:ext cx="1454150" cy="511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看鸟动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4" name="内容占位符 2"/>
          <p:cNvSpPr/>
          <p:nvPr/>
        </p:nvSpPr>
        <p:spPr>
          <a:xfrm>
            <a:off x="5202238" y="3054350"/>
            <a:ext cx="1452562" cy="511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闻鸟味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5" name="内容占位符 2"/>
          <p:cNvSpPr/>
          <p:nvPr/>
        </p:nvSpPr>
        <p:spPr>
          <a:xfrm>
            <a:off x="5151438" y="3592513"/>
            <a:ext cx="1452562" cy="512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听鸟语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6" name="内容占位符 2"/>
          <p:cNvSpPr/>
          <p:nvPr/>
        </p:nvSpPr>
        <p:spPr>
          <a:xfrm>
            <a:off x="5181600" y="4171950"/>
            <a:ext cx="1452563" cy="511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知鸟性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44047" name="右大括号 14"/>
          <p:cNvSpPr/>
          <p:nvPr/>
        </p:nvSpPr>
        <p:spPr>
          <a:xfrm>
            <a:off x="6502400" y="1808163"/>
            <a:ext cx="487363" cy="3719512"/>
          </a:xfrm>
          <a:prstGeom prst="rightBrace">
            <a:avLst>
              <a:gd name="adj1" fmla="val 8303"/>
              <a:gd name="adj2" fmla="val 50000"/>
            </a:avLst>
          </a:prstGeom>
          <a:noFill/>
          <a:ln w="63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48" name="内容占位符 2"/>
          <p:cNvSpPr/>
          <p:nvPr/>
        </p:nvSpPr>
        <p:spPr>
          <a:xfrm>
            <a:off x="7019925" y="3186113"/>
            <a:ext cx="1585913" cy="949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爱鸟护鸟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爱大自然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 fill="hold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 fill="hold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 fill="hold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 fill="hold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 fill="hold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  <p:bldP spid="44038" grpId="0" animBg="1"/>
      <p:bldP spid="44040" grpId="0"/>
      <p:bldP spid="44041" grpId="0" animBg="1"/>
      <p:bldP spid="44042" grpId="0" animBg="1"/>
      <p:bldP spid="44043" grpId="0"/>
      <p:bldP spid="44044" grpId="0"/>
      <p:bldP spid="44045" grpId="0"/>
      <p:bldP spid="44046" grpId="0"/>
      <p:bldP spid="44047" grpId="0" animBg="1"/>
      <p:bldP spid="4404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58" name="圆角矩形 5"/>
          <p:cNvSpPr/>
          <p:nvPr/>
        </p:nvSpPr>
        <p:spPr>
          <a:xfrm>
            <a:off x="446088" y="1100138"/>
            <a:ext cx="2679700" cy="6556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59" name="文本框 9"/>
          <p:cNvSpPr/>
          <p:nvPr/>
        </p:nvSpPr>
        <p:spPr>
          <a:xfrm>
            <a:off x="1174750" y="1144588"/>
            <a:ext cx="1920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当堂测试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5060" name="内容占位符 3" descr="练习(1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6088" y="1098550"/>
            <a:ext cx="657225" cy="657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61" name="内容占位符 2"/>
          <p:cNvSpPr>
            <a:spLocks noGrp="1"/>
          </p:cNvSpPr>
          <p:nvPr>
            <p:ph idx="1"/>
          </p:nvPr>
        </p:nvSpPr>
        <p:spPr>
          <a:xfrm>
            <a:off x="333375" y="2036763"/>
            <a:ext cx="8526463" cy="563563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从课文哪些地方可以看出父亲对大自然的热爱？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062" name="文本框 1"/>
          <p:cNvSpPr/>
          <p:nvPr/>
        </p:nvSpPr>
        <p:spPr>
          <a:xfrm>
            <a:off x="365125" y="2819400"/>
            <a:ext cx="7966075" cy="31686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）观察树叶便知道“林子里有不少鸟”。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）能从“浓浓的苦苦的草木气息”中闻出“鸟味”。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3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）了解黎明是树林和鸟最快活的时刻。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4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）知道黎明时的鸟“最容易被猎人打中”。</a:t>
            </a:r>
            <a:endParaRPr lang="en-US" altLang="zh-CN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  <a:p>
            <a:pPr marL="0" lvl="0" indent="790575" algn="just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从这些地方可以看出父亲对大自然的热爱。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45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45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2" name="内容占位符 2"/>
          <p:cNvSpPr>
            <a:spLocks noGrp="1"/>
          </p:cNvSpPr>
          <p:nvPr>
            <p:ph idx="1"/>
          </p:nvPr>
        </p:nvSpPr>
        <p:spPr>
          <a:xfrm>
            <a:off x="307975" y="990600"/>
            <a:ext cx="8528050" cy="5424488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vert="horz" wrap="square" lIns="68580" tIns="34290" rIns="68580" bIns="34290" numCol="1" rtlCol="0" anchor="t" anchorCtr="0" compatLnSpc="1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读句子，说说画线部分给你什么感受？然后选择一句抄下来。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）父亲突然站定，朝</a:t>
            </a:r>
            <a:r>
              <a:rPr lang="zh-CN" altLang="en-US" sz="2800" u="sng" spc="0">
                <a:latin typeface="微软雅黑" panose="020B0503020204020204" pitchFamily="34" charset="-122"/>
                <a:sym typeface="微软雅黑" panose="020B0503020204020204" pitchFamily="34" charset="-122"/>
              </a:rPr>
              <a:t>幽深的雾蒙蒙的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树林，上上下下地望了又望，用鼻子闻了又闻。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>
                <a:solidFill>
                  <a:srgbClr val="C00000"/>
                </a:solidFill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幽深的雾蒙蒙的树林，可见父亲与</a:t>
            </a: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“我”去树林边走的时间很早。</a:t>
            </a:r>
            <a:endParaRPr lang="en-US" altLang="zh-CN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）我茫茫然地望着</a:t>
            </a:r>
            <a:r>
              <a:rPr lang="zh-CN" altLang="en-US" sz="2800" u="sng" spc="0">
                <a:latin typeface="微软雅黑" panose="020B0503020204020204" pitchFamily="34" charset="-122"/>
                <a:sym typeface="微软雅黑" panose="020B0503020204020204" pitchFamily="34" charset="-122"/>
              </a:rPr>
              <a:t>凝神静气的像树一般兀立的</a:t>
            </a:r>
            <a:r>
              <a:rPr lang="zh-CN" altLang="en-US" sz="2800" spc="0">
                <a:latin typeface="微软雅黑" panose="020B0503020204020204" pitchFamily="34" charset="-122"/>
                <a:sym typeface="微软雅黑" panose="020B0503020204020204" pitchFamily="34" charset="-122"/>
              </a:rPr>
              <a:t>父亲。</a:t>
            </a: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r>
              <a:rPr lang="zh-CN" altLang="en-US" sz="2800" spc="0">
                <a:solidFill>
                  <a:srgbClr val="C00000"/>
                </a:solidFill>
                <a:latin typeface="华文楷体" charset="-122"/>
                <a:ea typeface="华文楷体" charset="-122"/>
                <a:sym typeface="微软雅黑" panose="020B0503020204020204" pitchFamily="34" charset="-122"/>
              </a:rPr>
              <a:t>父亲凝神静气像树一般兀立，可见父亲观察得很用心、认真。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endParaRPr lang="en-US" altLang="zh-CN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  <a:p>
            <a:pPr marL="0" marR="0" lvl="0" indent="791845" algn="just" defTabSz="914400">
              <a:lnSpc>
                <a:spcPts val="4000"/>
              </a:lnSpc>
              <a:spcAft>
                <a:spcPct val="0"/>
              </a:spcAft>
              <a:buClrTx/>
              <a:buNone/>
            </a:pPr>
            <a:endParaRPr lang="zh-CN" altLang="en-US" sz="2800">
              <a:latin typeface="华文楷体" charset="-122"/>
              <a:ea typeface="华文楷体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7106" name="文本框 1"/>
          <p:cNvSpPr/>
          <p:nvPr/>
        </p:nvSpPr>
        <p:spPr>
          <a:xfrm>
            <a:off x="588963" y="1549400"/>
            <a:ext cx="7966075" cy="240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algn="just">
              <a:lnSpc>
                <a:spcPts val="4500"/>
              </a:lnSpc>
            </a:pPr>
            <a:r>
              <a:rPr lang="en-US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sym typeface="宋体" panose="02010600030101010101" pitchFamily="2" charset="-122"/>
              </a:rPr>
              <a:t>我只闻到</a:t>
            </a:r>
            <a:r>
              <a:rPr lang="zh-CN" altLang="en-US" sz="2800" u="sng">
                <a:latin typeface="宋体" panose="02010600030101010101" pitchFamily="2" charset="-122"/>
                <a:sym typeface="宋体" panose="02010600030101010101" pitchFamily="2" charset="-122"/>
              </a:rPr>
              <a:t>浓浓的苦苦的</a:t>
            </a:r>
            <a:r>
              <a:rPr lang="zh-CN" altLang="en-US" sz="2800">
                <a:latin typeface="宋体" panose="02010600030101010101" pitchFamily="2" charset="-122"/>
                <a:sym typeface="宋体" panose="02010600030101010101" pitchFamily="2" charset="-122"/>
              </a:rPr>
              <a:t>草木气息，没有闻到什么鸟的气味。</a:t>
            </a:r>
            <a:endParaRPr lang="zh-CN" altLang="en-US" sz="28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790575" algn="just">
              <a:lnSpc>
                <a:spcPts val="45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charset="-122"/>
                <a:ea typeface="华文楷体" charset="-122"/>
              </a:rPr>
              <a:t>“我”只闻到草木发出的浓浓的苦苦的气息，可见“我”不是一个熟悉鸟的习性的人。</a:t>
            </a:r>
            <a:endParaRPr lang="zh-CN" altLang="en-US" sz="2800">
              <a:solidFill>
                <a:srgbClr val="C0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0" name="圆角矩形 5"/>
          <p:cNvSpPr/>
          <p:nvPr/>
        </p:nvSpPr>
        <p:spPr>
          <a:xfrm>
            <a:off x="446088" y="973138"/>
            <a:ext cx="2460625" cy="6556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31" name="文本框 9"/>
          <p:cNvSpPr/>
          <p:nvPr/>
        </p:nvSpPr>
        <p:spPr>
          <a:xfrm>
            <a:off x="1022350" y="1017588"/>
            <a:ext cx="2141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课后习题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8132" name="内容占位符 3" descr="练习(1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6088" y="971550"/>
            <a:ext cx="657225" cy="657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3" name="TextBox 7"/>
          <p:cNvSpPr/>
          <p:nvPr/>
        </p:nvSpPr>
        <p:spPr>
          <a:xfrm>
            <a:off x="558800" y="1889125"/>
            <a:ext cx="7913688" cy="111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790575" algn="just">
              <a:lnSpc>
                <a:spcPts val="4000"/>
              </a:lnSpc>
            </a:pPr>
            <a:r>
              <a:rPr lang="zh-CN" altLang="en-US" sz="2800"/>
              <a:t>想一想，我们可以有哪些保护鸟类的宣传语呢？和大家交流一下。</a:t>
            </a:r>
            <a:endParaRPr lang="zh-CN" altLang="en-US" sz="2800"/>
          </a:p>
        </p:txBody>
      </p:sp>
      <p:sp>
        <p:nvSpPr>
          <p:cNvPr id="48134" name="TextBox 8"/>
          <p:cNvSpPr/>
          <p:nvPr/>
        </p:nvSpPr>
        <p:spPr>
          <a:xfrm>
            <a:off x="334963" y="3006725"/>
            <a:ext cx="8474075" cy="31686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ts val="4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）爱鸟、护鸟是人类的美德。</a:t>
            </a:r>
            <a:endParaRPr lang="en-US" altLang="zh-CN" sz="28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    （</a:t>
            </a:r>
            <a:r>
              <a:rPr lang="en-US" altLang="zh-CN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）同在蓝天下，人鸟共家园。</a:t>
            </a:r>
            <a:endParaRPr lang="en-US" altLang="zh-CN" sz="28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    （</a:t>
            </a:r>
            <a:r>
              <a:rPr lang="en-US" altLang="zh-CN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）爱护鸟儿吧！不要让树木感到孤独。</a:t>
            </a:r>
            <a:endParaRPr lang="en-US" altLang="zh-CN" sz="28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    （</a:t>
            </a:r>
            <a:r>
              <a:rPr lang="en-US" altLang="zh-CN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）让人类在大自然中愉快前行，让鸟儿在天空中自由翱翔。</a:t>
            </a:r>
            <a:endParaRPr lang="en-US" altLang="zh-CN" sz="28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  <a:p>
            <a:pPr lvl="0" algn="just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    （</a:t>
            </a:r>
            <a:r>
              <a:rPr lang="en-US" altLang="zh-CN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）爱鸟、护鸟不分你我他，良德善举益大家。</a:t>
            </a:r>
            <a:endParaRPr lang="zh-CN" altLang="en-US" sz="2800">
              <a:solidFill>
                <a:srgbClr val="FF0000"/>
              </a:solidFill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4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4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4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charRg st="5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4">
                                            <p:txEl>
                                              <p:charRg st="5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4">
                                            <p:txEl>
                                              <p:charRg st="5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4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4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538163" y="1076325"/>
            <a:ext cx="78867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  <a:tab pos="1207135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 algn="l"/>
              </a:tabLst>
              <a:defRPr lang="zh-CN" altLang="en-US" sz="12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3200" b="1">
                <a:solidFill>
                  <a:srgbClr val="404040"/>
                </a:solidFill>
                <a:sym typeface="微软雅黑" panose="020B0503020204020204" pitchFamily="34" charset="-122"/>
              </a:rPr>
              <a:t>      </a:t>
            </a:r>
            <a:r>
              <a:rPr lang="zh-CN" altLang="en-US" sz="3200" b="1">
                <a:solidFill>
                  <a:srgbClr val="C00000"/>
                </a:solidFill>
                <a:sym typeface="微软雅黑" panose="020B0503020204020204" pitchFamily="34" charset="-122"/>
              </a:rPr>
              <a:t>会写的字</a:t>
            </a:r>
            <a:endParaRPr lang="zh-CN" altLang="en-US" sz="3200" b="1">
              <a:solidFill>
                <a:srgbClr val="C00000"/>
              </a:solidFill>
              <a:sym typeface="微软雅黑" panose="020B0503020204020204" pitchFamily="34" charset="-122"/>
            </a:endParaRPr>
          </a:p>
          <a:p>
            <a:pPr marL="0" lvl="0" indent="0">
              <a:buNone/>
            </a:pPr>
            <a:endParaRPr lang="en-US" altLang="zh-CN" sz="3200">
              <a:solidFill>
                <a:srgbClr val="404040"/>
              </a:solidFill>
              <a:sym typeface="微软雅黑" panose="020B0503020204020204" pitchFamily="34" charset="-122"/>
            </a:endParaRPr>
          </a:p>
          <a:p>
            <a:pPr marL="0" lvl="0" indent="0">
              <a:buNone/>
            </a:pPr>
            <a:endParaRPr lang="zh-CN" altLang="en-US" sz="3200">
              <a:solidFill>
                <a:srgbClr val="404040"/>
              </a:solidFill>
              <a:sym typeface="微软雅黑" panose="020B0503020204020204" pitchFamily="34" charset="-122"/>
            </a:endParaRPr>
          </a:p>
        </p:txBody>
      </p:sp>
      <p:sp>
        <p:nvSpPr>
          <p:cNvPr id="6147" name="笑脸 14"/>
          <p:cNvSpPr/>
          <p:nvPr/>
        </p:nvSpPr>
        <p:spPr>
          <a:xfrm>
            <a:off x="641350" y="1076325"/>
            <a:ext cx="454025" cy="441325"/>
          </a:xfrm>
          <a:prstGeom prst="smileyFace">
            <a:avLst>
              <a:gd name="adj" fmla="val 4653"/>
            </a:avLst>
          </a:prstGeom>
          <a:solidFill>
            <a:srgbClr val="F04172"/>
          </a:solidFill>
          <a:ln w="12700">
            <a:solidFill>
              <a:schemeClr val="tx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148" name="组合 38"/>
          <p:cNvGrpSpPr/>
          <p:nvPr/>
        </p:nvGrpSpPr>
        <p:grpSpPr>
          <a:xfrm>
            <a:off x="3140075" y="1768475"/>
            <a:ext cx="2541588" cy="2538413"/>
            <a:chOff x="299400" y="609600"/>
            <a:chExt cx="2542863" cy="2539048"/>
          </a:xfrm>
        </p:grpSpPr>
        <p:cxnSp>
          <p:nvCxnSpPr>
            <p:cNvPr id="6149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6150" name="直接连接符 5"/>
            <p:cNvCxnSpPr/>
            <p:nvPr/>
          </p:nvCxnSpPr>
          <p:spPr>
            <a:xfrm rot="5400000">
              <a:off x="288593" y="1868798"/>
              <a:ext cx="2519993" cy="1589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6151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6152" name="Freeform 6"/>
          <p:cNvSpPr/>
          <p:nvPr/>
        </p:nvSpPr>
        <p:spPr>
          <a:xfrm>
            <a:off x="3625850" y="2268538"/>
            <a:ext cx="842963" cy="2524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28" h="397">
                <a:moveTo>
                  <a:pt x="332" y="159"/>
                </a:moveTo>
                <a:lnTo>
                  <a:pt x="624" y="106"/>
                </a:lnTo>
                <a:lnTo>
                  <a:pt x="916" y="40"/>
                </a:lnTo>
                <a:lnTo>
                  <a:pt x="983" y="27"/>
                </a:lnTo>
                <a:lnTo>
                  <a:pt x="1049" y="14"/>
                </a:lnTo>
                <a:lnTo>
                  <a:pt x="1103" y="0"/>
                </a:lnTo>
                <a:lnTo>
                  <a:pt x="1156" y="0"/>
                </a:lnTo>
                <a:lnTo>
                  <a:pt x="1196" y="0"/>
                </a:lnTo>
                <a:lnTo>
                  <a:pt x="1235" y="14"/>
                </a:lnTo>
                <a:lnTo>
                  <a:pt x="1262" y="14"/>
                </a:lnTo>
                <a:lnTo>
                  <a:pt x="1289" y="27"/>
                </a:lnTo>
                <a:lnTo>
                  <a:pt x="1302" y="40"/>
                </a:lnTo>
                <a:lnTo>
                  <a:pt x="1315" y="53"/>
                </a:lnTo>
                <a:lnTo>
                  <a:pt x="1328" y="67"/>
                </a:lnTo>
                <a:lnTo>
                  <a:pt x="1328" y="80"/>
                </a:lnTo>
                <a:lnTo>
                  <a:pt x="1328" y="106"/>
                </a:lnTo>
                <a:lnTo>
                  <a:pt x="1328" y="119"/>
                </a:lnTo>
                <a:lnTo>
                  <a:pt x="1328" y="133"/>
                </a:lnTo>
                <a:lnTo>
                  <a:pt x="1315" y="146"/>
                </a:lnTo>
                <a:lnTo>
                  <a:pt x="1302" y="159"/>
                </a:lnTo>
                <a:lnTo>
                  <a:pt x="1302" y="172"/>
                </a:lnTo>
                <a:lnTo>
                  <a:pt x="1289" y="172"/>
                </a:lnTo>
                <a:lnTo>
                  <a:pt x="1275" y="185"/>
                </a:lnTo>
                <a:lnTo>
                  <a:pt x="1249" y="199"/>
                </a:lnTo>
                <a:lnTo>
                  <a:pt x="1235" y="212"/>
                </a:lnTo>
                <a:lnTo>
                  <a:pt x="1209" y="212"/>
                </a:lnTo>
                <a:lnTo>
                  <a:pt x="1182" y="225"/>
                </a:lnTo>
                <a:lnTo>
                  <a:pt x="1156" y="238"/>
                </a:lnTo>
                <a:lnTo>
                  <a:pt x="1129" y="238"/>
                </a:lnTo>
                <a:lnTo>
                  <a:pt x="1089" y="252"/>
                </a:lnTo>
                <a:lnTo>
                  <a:pt x="1049" y="265"/>
                </a:lnTo>
                <a:lnTo>
                  <a:pt x="1023" y="278"/>
                </a:lnTo>
                <a:lnTo>
                  <a:pt x="970" y="278"/>
                </a:lnTo>
                <a:lnTo>
                  <a:pt x="930" y="291"/>
                </a:lnTo>
                <a:lnTo>
                  <a:pt x="890" y="304"/>
                </a:lnTo>
                <a:lnTo>
                  <a:pt x="797" y="331"/>
                </a:lnTo>
                <a:lnTo>
                  <a:pt x="704" y="344"/>
                </a:lnTo>
                <a:lnTo>
                  <a:pt x="624" y="357"/>
                </a:lnTo>
                <a:lnTo>
                  <a:pt x="558" y="370"/>
                </a:lnTo>
                <a:lnTo>
                  <a:pt x="491" y="384"/>
                </a:lnTo>
                <a:lnTo>
                  <a:pt x="438" y="384"/>
                </a:lnTo>
                <a:lnTo>
                  <a:pt x="385" y="397"/>
                </a:lnTo>
                <a:lnTo>
                  <a:pt x="345" y="397"/>
                </a:lnTo>
                <a:lnTo>
                  <a:pt x="305" y="397"/>
                </a:lnTo>
                <a:lnTo>
                  <a:pt x="265" y="397"/>
                </a:lnTo>
                <a:lnTo>
                  <a:pt x="225" y="397"/>
                </a:lnTo>
                <a:lnTo>
                  <a:pt x="199" y="384"/>
                </a:lnTo>
                <a:lnTo>
                  <a:pt x="159" y="370"/>
                </a:lnTo>
                <a:lnTo>
                  <a:pt x="132" y="357"/>
                </a:lnTo>
                <a:lnTo>
                  <a:pt x="106" y="344"/>
                </a:lnTo>
                <a:lnTo>
                  <a:pt x="79" y="331"/>
                </a:lnTo>
                <a:lnTo>
                  <a:pt x="53" y="304"/>
                </a:lnTo>
                <a:lnTo>
                  <a:pt x="39" y="291"/>
                </a:lnTo>
                <a:lnTo>
                  <a:pt x="26" y="278"/>
                </a:lnTo>
                <a:lnTo>
                  <a:pt x="13" y="265"/>
                </a:lnTo>
                <a:lnTo>
                  <a:pt x="0" y="252"/>
                </a:lnTo>
                <a:lnTo>
                  <a:pt x="0" y="238"/>
                </a:lnTo>
                <a:lnTo>
                  <a:pt x="13" y="238"/>
                </a:lnTo>
                <a:lnTo>
                  <a:pt x="13" y="225"/>
                </a:lnTo>
                <a:lnTo>
                  <a:pt x="26" y="225"/>
                </a:lnTo>
                <a:lnTo>
                  <a:pt x="53" y="212"/>
                </a:lnTo>
                <a:lnTo>
                  <a:pt x="79" y="212"/>
                </a:lnTo>
                <a:lnTo>
                  <a:pt x="119" y="199"/>
                </a:lnTo>
                <a:lnTo>
                  <a:pt x="159" y="185"/>
                </a:lnTo>
                <a:lnTo>
                  <a:pt x="212" y="185"/>
                </a:lnTo>
                <a:lnTo>
                  <a:pt x="265" y="172"/>
                </a:lnTo>
                <a:lnTo>
                  <a:pt x="332" y="15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3" name="Freeform 7"/>
          <p:cNvSpPr/>
          <p:nvPr/>
        </p:nvSpPr>
        <p:spPr>
          <a:xfrm>
            <a:off x="3946525" y="1941513"/>
            <a:ext cx="295275" cy="814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65" h="1282">
                <a:moveTo>
                  <a:pt x="465" y="185"/>
                </a:moveTo>
                <a:lnTo>
                  <a:pt x="465" y="212"/>
                </a:lnTo>
                <a:lnTo>
                  <a:pt x="465" y="251"/>
                </a:lnTo>
                <a:lnTo>
                  <a:pt x="451" y="278"/>
                </a:lnTo>
                <a:lnTo>
                  <a:pt x="438" y="317"/>
                </a:lnTo>
                <a:lnTo>
                  <a:pt x="438" y="330"/>
                </a:lnTo>
                <a:lnTo>
                  <a:pt x="438" y="344"/>
                </a:lnTo>
                <a:lnTo>
                  <a:pt x="425" y="370"/>
                </a:lnTo>
                <a:lnTo>
                  <a:pt x="411" y="410"/>
                </a:lnTo>
                <a:lnTo>
                  <a:pt x="411" y="436"/>
                </a:lnTo>
                <a:lnTo>
                  <a:pt x="398" y="489"/>
                </a:lnTo>
                <a:lnTo>
                  <a:pt x="385" y="542"/>
                </a:lnTo>
                <a:lnTo>
                  <a:pt x="372" y="595"/>
                </a:lnTo>
                <a:lnTo>
                  <a:pt x="358" y="661"/>
                </a:lnTo>
                <a:lnTo>
                  <a:pt x="345" y="727"/>
                </a:lnTo>
                <a:lnTo>
                  <a:pt x="318" y="806"/>
                </a:lnTo>
                <a:lnTo>
                  <a:pt x="305" y="885"/>
                </a:lnTo>
                <a:lnTo>
                  <a:pt x="292" y="978"/>
                </a:lnTo>
                <a:lnTo>
                  <a:pt x="265" y="1084"/>
                </a:lnTo>
                <a:lnTo>
                  <a:pt x="252" y="1176"/>
                </a:lnTo>
                <a:lnTo>
                  <a:pt x="225" y="1282"/>
                </a:lnTo>
                <a:lnTo>
                  <a:pt x="0" y="1282"/>
                </a:lnTo>
                <a:lnTo>
                  <a:pt x="13" y="1163"/>
                </a:lnTo>
                <a:lnTo>
                  <a:pt x="39" y="1031"/>
                </a:lnTo>
                <a:lnTo>
                  <a:pt x="53" y="885"/>
                </a:lnTo>
                <a:lnTo>
                  <a:pt x="66" y="740"/>
                </a:lnTo>
                <a:lnTo>
                  <a:pt x="79" y="661"/>
                </a:lnTo>
                <a:lnTo>
                  <a:pt x="79" y="595"/>
                </a:lnTo>
                <a:lnTo>
                  <a:pt x="93" y="542"/>
                </a:lnTo>
                <a:lnTo>
                  <a:pt x="93" y="489"/>
                </a:lnTo>
                <a:lnTo>
                  <a:pt x="93" y="436"/>
                </a:lnTo>
                <a:lnTo>
                  <a:pt x="93" y="397"/>
                </a:lnTo>
                <a:lnTo>
                  <a:pt x="106" y="357"/>
                </a:lnTo>
                <a:lnTo>
                  <a:pt x="106" y="344"/>
                </a:lnTo>
                <a:lnTo>
                  <a:pt x="93" y="291"/>
                </a:lnTo>
                <a:lnTo>
                  <a:pt x="93" y="251"/>
                </a:lnTo>
                <a:lnTo>
                  <a:pt x="79" y="212"/>
                </a:lnTo>
                <a:lnTo>
                  <a:pt x="53" y="172"/>
                </a:lnTo>
                <a:lnTo>
                  <a:pt x="53" y="159"/>
                </a:lnTo>
                <a:lnTo>
                  <a:pt x="39" y="132"/>
                </a:lnTo>
                <a:lnTo>
                  <a:pt x="26" y="119"/>
                </a:lnTo>
                <a:lnTo>
                  <a:pt x="26" y="106"/>
                </a:lnTo>
                <a:lnTo>
                  <a:pt x="26" y="93"/>
                </a:lnTo>
                <a:lnTo>
                  <a:pt x="26" y="79"/>
                </a:lnTo>
                <a:lnTo>
                  <a:pt x="39" y="66"/>
                </a:lnTo>
                <a:lnTo>
                  <a:pt x="39" y="53"/>
                </a:lnTo>
                <a:lnTo>
                  <a:pt x="66" y="27"/>
                </a:lnTo>
                <a:lnTo>
                  <a:pt x="93" y="13"/>
                </a:lnTo>
                <a:lnTo>
                  <a:pt x="119" y="0"/>
                </a:lnTo>
                <a:lnTo>
                  <a:pt x="172" y="0"/>
                </a:lnTo>
                <a:lnTo>
                  <a:pt x="212" y="0"/>
                </a:lnTo>
                <a:lnTo>
                  <a:pt x="265" y="13"/>
                </a:lnTo>
                <a:lnTo>
                  <a:pt x="305" y="40"/>
                </a:lnTo>
                <a:lnTo>
                  <a:pt x="358" y="66"/>
                </a:lnTo>
                <a:lnTo>
                  <a:pt x="385" y="79"/>
                </a:lnTo>
                <a:lnTo>
                  <a:pt x="398" y="93"/>
                </a:lnTo>
                <a:lnTo>
                  <a:pt x="425" y="106"/>
                </a:lnTo>
                <a:lnTo>
                  <a:pt x="438" y="119"/>
                </a:lnTo>
                <a:lnTo>
                  <a:pt x="451" y="145"/>
                </a:lnTo>
                <a:lnTo>
                  <a:pt x="451" y="159"/>
                </a:lnTo>
                <a:lnTo>
                  <a:pt x="465" y="172"/>
                </a:lnTo>
                <a:lnTo>
                  <a:pt x="465" y="18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4" name="Freeform 8"/>
          <p:cNvSpPr/>
          <p:nvPr/>
        </p:nvSpPr>
        <p:spPr>
          <a:xfrm>
            <a:off x="3532188" y="2722563"/>
            <a:ext cx="279400" cy="6207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39" h="978">
                <a:moveTo>
                  <a:pt x="319" y="13"/>
                </a:moveTo>
                <a:lnTo>
                  <a:pt x="346" y="132"/>
                </a:lnTo>
                <a:lnTo>
                  <a:pt x="359" y="238"/>
                </a:lnTo>
                <a:lnTo>
                  <a:pt x="386" y="344"/>
                </a:lnTo>
                <a:lnTo>
                  <a:pt x="399" y="436"/>
                </a:lnTo>
                <a:lnTo>
                  <a:pt x="412" y="529"/>
                </a:lnTo>
                <a:lnTo>
                  <a:pt x="426" y="608"/>
                </a:lnTo>
                <a:lnTo>
                  <a:pt x="426" y="674"/>
                </a:lnTo>
                <a:lnTo>
                  <a:pt x="439" y="740"/>
                </a:lnTo>
                <a:lnTo>
                  <a:pt x="439" y="793"/>
                </a:lnTo>
                <a:lnTo>
                  <a:pt x="439" y="846"/>
                </a:lnTo>
                <a:lnTo>
                  <a:pt x="439" y="885"/>
                </a:lnTo>
                <a:lnTo>
                  <a:pt x="439" y="912"/>
                </a:lnTo>
                <a:lnTo>
                  <a:pt x="426" y="938"/>
                </a:lnTo>
                <a:lnTo>
                  <a:pt x="412" y="965"/>
                </a:lnTo>
                <a:lnTo>
                  <a:pt x="399" y="978"/>
                </a:lnTo>
                <a:lnTo>
                  <a:pt x="372" y="978"/>
                </a:lnTo>
                <a:lnTo>
                  <a:pt x="359" y="978"/>
                </a:lnTo>
                <a:lnTo>
                  <a:pt x="346" y="965"/>
                </a:lnTo>
                <a:lnTo>
                  <a:pt x="333" y="951"/>
                </a:lnTo>
                <a:lnTo>
                  <a:pt x="319" y="938"/>
                </a:lnTo>
                <a:lnTo>
                  <a:pt x="306" y="925"/>
                </a:lnTo>
                <a:lnTo>
                  <a:pt x="293" y="912"/>
                </a:lnTo>
                <a:lnTo>
                  <a:pt x="279" y="885"/>
                </a:lnTo>
                <a:lnTo>
                  <a:pt x="266" y="859"/>
                </a:lnTo>
                <a:lnTo>
                  <a:pt x="253" y="833"/>
                </a:lnTo>
                <a:lnTo>
                  <a:pt x="240" y="806"/>
                </a:lnTo>
                <a:lnTo>
                  <a:pt x="226" y="780"/>
                </a:lnTo>
                <a:lnTo>
                  <a:pt x="213" y="740"/>
                </a:lnTo>
                <a:lnTo>
                  <a:pt x="200" y="700"/>
                </a:lnTo>
                <a:lnTo>
                  <a:pt x="200" y="661"/>
                </a:lnTo>
                <a:lnTo>
                  <a:pt x="186" y="621"/>
                </a:lnTo>
                <a:lnTo>
                  <a:pt x="160" y="529"/>
                </a:lnTo>
                <a:lnTo>
                  <a:pt x="147" y="449"/>
                </a:lnTo>
                <a:lnTo>
                  <a:pt x="120" y="383"/>
                </a:lnTo>
                <a:lnTo>
                  <a:pt x="107" y="330"/>
                </a:lnTo>
                <a:lnTo>
                  <a:pt x="93" y="278"/>
                </a:lnTo>
                <a:lnTo>
                  <a:pt x="67" y="238"/>
                </a:lnTo>
                <a:lnTo>
                  <a:pt x="53" y="211"/>
                </a:lnTo>
                <a:lnTo>
                  <a:pt x="40" y="198"/>
                </a:lnTo>
                <a:lnTo>
                  <a:pt x="14" y="172"/>
                </a:lnTo>
                <a:lnTo>
                  <a:pt x="0" y="132"/>
                </a:lnTo>
                <a:lnTo>
                  <a:pt x="0" y="93"/>
                </a:lnTo>
                <a:lnTo>
                  <a:pt x="14" y="53"/>
                </a:lnTo>
                <a:lnTo>
                  <a:pt x="14" y="40"/>
                </a:lnTo>
                <a:lnTo>
                  <a:pt x="40" y="26"/>
                </a:lnTo>
                <a:lnTo>
                  <a:pt x="67" y="13"/>
                </a:lnTo>
                <a:lnTo>
                  <a:pt x="93" y="13"/>
                </a:lnTo>
                <a:lnTo>
                  <a:pt x="147" y="0"/>
                </a:lnTo>
                <a:lnTo>
                  <a:pt x="186" y="0"/>
                </a:lnTo>
                <a:lnTo>
                  <a:pt x="253" y="13"/>
                </a:lnTo>
                <a:lnTo>
                  <a:pt x="319" y="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5" name="Freeform 9"/>
          <p:cNvSpPr/>
          <p:nvPr/>
        </p:nvSpPr>
        <p:spPr>
          <a:xfrm>
            <a:off x="3643313" y="2587625"/>
            <a:ext cx="885825" cy="6794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95" h="1070">
                <a:moveTo>
                  <a:pt x="1183" y="740"/>
                </a:moveTo>
                <a:lnTo>
                  <a:pt x="1170" y="792"/>
                </a:lnTo>
                <a:lnTo>
                  <a:pt x="1156" y="832"/>
                </a:lnTo>
                <a:lnTo>
                  <a:pt x="1143" y="859"/>
                </a:lnTo>
                <a:lnTo>
                  <a:pt x="1130" y="898"/>
                </a:lnTo>
                <a:lnTo>
                  <a:pt x="1116" y="925"/>
                </a:lnTo>
                <a:lnTo>
                  <a:pt x="1103" y="951"/>
                </a:lnTo>
                <a:lnTo>
                  <a:pt x="1090" y="977"/>
                </a:lnTo>
                <a:lnTo>
                  <a:pt x="1077" y="1004"/>
                </a:lnTo>
                <a:lnTo>
                  <a:pt x="1063" y="1017"/>
                </a:lnTo>
                <a:lnTo>
                  <a:pt x="1050" y="1030"/>
                </a:lnTo>
                <a:lnTo>
                  <a:pt x="1050" y="1044"/>
                </a:lnTo>
                <a:lnTo>
                  <a:pt x="1023" y="1057"/>
                </a:lnTo>
                <a:lnTo>
                  <a:pt x="1023" y="1070"/>
                </a:lnTo>
                <a:lnTo>
                  <a:pt x="1010" y="1070"/>
                </a:lnTo>
                <a:lnTo>
                  <a:pt x="997" y="1070"/>
                </a:lnTo>
                <a:lnTo>
                  <a:pt x="984" y="1070"/>
                </a:lnTo>
                <a:lnTo>
                  <a:pt x="970" y="1057"/>
                </a:lnTo>
                <a:lnTo>
                  <a:pt x="957" y="1057"/>
                </a:lnTo>
                <a:lnTo>
                  <a:pt x="957" y="1044"/>
                </a:lnTo>
                <a:lnTo>
                  <a:pt x="944" y="1030"/>
                </a:lnTo>
                <a:lnTo>
                  <a:pt x="944" y="1017"/>
                </a:lnTo>
                <a:lnTo>
                  <a:pt x="930" y="991"/>
                </a:lnTo>
                <a:lnTo>
                  <a:pt x="930" y="977"/>
                </a:lnTo>
                <a:lnTo>
                  <a:pt x="930" y="951"/>
                </a:lnTo>
                <a:lnTo>
                  <a:pt x="930" y="925"/>
                </a:lnTo>
                <a:lnTo>
                  <a:pt x="930" y="898"/>
                </a:lnTo>
                <a:lnTo>
                  <a:pt x="930" y="859"/>
                </a:lnTo>
                <a:lnTo>
                  <a:pt x="930" y="832"/>
                </a:lnTo>
                <a:lnTo>
                  <a:pt x="930" y="792"/>
                </a:lnTo>
                <a:lnTo>
                  <a:pt x="944" y="753"/>
                </a:lnTo>
                <a:lnTo>
                  <a:pt x="944" y="700"/>
                </a:lnTo>
                <a:lnTo>
                  <a:pt x="957" y="660"/>
                </a:lnTo>
                <a:lnTo>
                  <a:pt x="970" y="621"/>
                </a:lnTo>
                <a:lnTo>
                  <a:pt x="970" y="581"/>
                </a:lnTo>
                <a:lnTo>
                  <a:pt x="984" y="528"/>
                </a:lnTo>
                <a:lnTo>
                  <a:pt x="984" y="502"/>
                </a:lnTo>
                <a:lnTo>
                  <a:pt x="997" y="462"/>
                </a:lnTo>
                <a:lnTo>
                  <a:pt x="997" y="436"/>
                </a:lnTo>
                <a:lnTo>
                  <a:pt x="997" y="396"/>
                </a:lnTo>
                <a:lnTo>
                  <a:pt x="1010" y="383"/>
                </a:lnTo>
                <a:lnTo>
                  <a:pt x="1010" y="356"/>
                </a:lnTo>
                <a:lnTo>
                  <a:pt x="1010" y="330"/>
                </a:lnTo>
                <a:lnTo>
                  <a:pt x="1010" y="317"/>
                </a:lnTo>
                <a:lnTo>
                  <a:pt x="1010" y="304"/>
                </a:lnTo>
                <a:lnTo>
                  <a:pt x="1010" y="290"/>
                </a:lnTo>
                <a:lnTo>
                  <a:pt x="1010" y="277"/>
                </a:lnTo>
                <a:lnTo>
                  <a:pt x="997" y="264"/>
                </a:lnTo>
                <a:lnTo>
                  <a:pt x="970" y="251"/>
                </a:lnTo>
                <a:lnTo>
                  <a:pt x="957" y="251"/>
                </a:lnTo>
                <a:lnTo>
                  <a:pt x="944" y="251"/>
                </a:lnTo>
                <a:lnTo>
                  <a:pt x="930" y="264"/>
                </a:lnTo>
                <a:lnTo>
                  <a:pt x="917" y="264"/>
                </a:lnTo>
                <a:lnTo>
                  <a:pt x="904" y="264"/>
                </a:lnTo>
                <a:lnTo>
                  <a:pt x="877" y="264"/>
                </a:lnTo>
                <a:lnTo>
                  <a:pt x="851" y="264"/>
                </a:lnTo>
                <a:lnTo>
                  <a:pt x="824" y="277"/>
                </a:lnTo>
                <a:lnTo>
                  <a:pt x="797" y="277"/>
                </a:lnTo>
                <a:lnTo>
                  <a:pt x="771" y="290"/>
                </a:lnTo>
                <a:lnTo>
                  <a:pt x="731" y="290"/>
                </a:lnTo>
                <a:lnTo>
                  <a:pt x="691" y="304"/>
                </a:lnTo>
                <a:lnTo>
                  <a:pt x="651" y="304"/>
                </a:lnTo>
                <a:lnTo>
                  <a:pt x="611" y="317"/>
                </a:lnTo>
                <a:lnTo>
                  <a:pt x="572" y="317"/>
                </a:lnTo>
                <a:lnTo>
                  <a:pt x="518" y="330"/>
                </a:lnTo>
                <a:lnTo>
                  <a:pt x="425" y="343"/>
                </a:lnTo>
                <a:lnTo>
                  <a:pt x="332" y="370"/>
                </a:lnTo>
                <a:lnTo>
                  <a:pt x="253" y="383"/>
                </a:lnTo>
                <a:lnTo>
                  <a:pt x="186" y="396"/>
                </a:lnTo>
                <a:lnTo>
                  <a:pt x="133" y="396"/>
                </a:lnTo>
                <a:lnTo>
                  <a:pt x="80" y="409"/>
                </a:lnTo>
                <a:lnTo>
                  <a:pt x="27" y="409"/>
                </a:lnTo>
                <a:lnTo>
                  <a:pt x="0" y="409"/>
                </a:lnTo>
                <a:lnTo>
                  <a:pt x="0" y="251"/>
                </a:lnTo>
                <a:lnTo>
                  <a:pt x="106" y="224"/>
                </a:lnTo>
                <a:lnTo>
                  <a:pt x="199" y="211"/>
                </a:lnTo>
                <a:lnTo>
                  <a:pt x="292" y="185"/>
                </a:lnTo>
                <a:lnTo>
                  <a:pt x="372" y="171"/>
                </a:lnTo>
                <a:lnTo>
                  <a:pt x="452" y="145"/>
                </a:lnTo>
                <a:lnTo>
                  <a:pt x="532" y="132"/>
                </a:lnTo>
                <a:lnTo>
                  <a:pt x="598" y="119"/>
                </a:lnTo>
                <a:lnTo>
                  <a:pt x="651" y="105"/>
                </a:lnTo>
                <a:lnTo>
                  <a:pt x="704" y="92"/>
                </a:lnTo>
                <a:lnTo>
                  <a:pt x="758" y="79"/>
                </a:lnTo>
                <a:lnTo>
                  <a:pt x="797" y="66"/>
                </a:lnTo>
                <a:lnTo>
                  <a:pt x="837" y="66"/>
                </a:lnTo>
                <a:lnTo>
                  <a:pt x="864" y="52"/>
                </a:lnTo>
                <a:lnTo>
                  <a:pt x="890" y="39"/>
                </a:lnTo>
                <a:lnTo>
                  <a:pt x="917" y="39"/>
                </a:lnTo>
                <a:lnTo>
                  <a:pt x="930" y="26"/>
                </a:lnTo>
                <a:lnTo>
                  <a:pt x="957" y="13"/>
                </a:lnTo>
                <a:lnTo>
                  <a:pt x="997" y="0"/>
                </a:lnTo>
                <a:lnTo>
                  <a:pt x="1037" y="0"/>
                </a:lnTo>
                <a:lnTo>
                  <a:pt x="1077" y="0"/>
                </a:lnTo>
                <a:lnTo>
                  <a:pt x="1116" y="13"/>
                </a:lnTo>
                <a:lnTo>
                  <a:pt x="1170" y="26"/>
                </a:lnTo>
                <a:lnTo>
                  <a:pt x="1209" y="52"/>
                </a:lnTo>
                <a:lnTo>
                  <a:pt x="1263" y="92"/>
                </a:lnTo>
                <a:lnTo>
                  <a:pt x="1289" y="119"/>
                </a:lnTo>
                <a:lnTo>
                  <a:pt x="1316" y="132"/>
                </a:lnTo>
                <a:lnTo>
                  <a:pt x="1342" y="158"/>
                </a:lnTo>
                <a:lnTo>
                  <a:pt x="1356" y="171"/>
                </a:lnTo>
                <a:lnTo>
                  <a:pt x="1369" y="198"/>
                </a:lnTo>
                <a:lnTo>
                  <a:pt x="1382" y="211"/>
                </a:lnTo>
                <a:lnTo>
                  <a:pt x="1395" y="224"/>
                </a:lnTo>
                <a:lnTo>
                  <a:pt x="1395" y="237"/>
                </a:lnTo>
                <a:lnTo>
                  <a:pt x="1395" y="277"/>
                </a:lnTo>
                <a:lnTo>
                  <a:pt x="1395" y="304"/>
                </a:lnTo>
                <a:lnTo>
                  <a:pt x="1382" y="330"/>
                </a:lnTo>
                <a:lnTo>
                  <a:pt x="1356" y="356"/>
                </a:lnTo>
                <a:lnTo>
                  <a:pt x="1342" y="370"/>
                </a:lnTo>
                <a:lnTo>
                  <a:pt x="1329" y="383"/>
                </a:lnTo>
                <a:lnTo>
                  <a:pt x="1329" y="396"/>
                </a:lnTo>
                <a:lnTo>
                  <a:pt x="1316" y="409"/>
                </a:lnTo>
                <a:lnTo>
                  <a:pt x="1302" y="422"/>
                </a:lnTo>
                <a:lnTo>
                  <a:pt x="1302" y="449"/>
                </a:lnTo>
                <a:lnTo>
                  <a:pt x="1289" y="475"/>
                </a:lnTo>
                <a:lnTo>
                  <a:pt x="1276" y="502"/>
                </a:lnTo>
                <a:lnTo>
                  <a:pt x="1263" y="528"/>
                </a:lnTo>
                <a:lnTo>
                  <a:pt x="1249" y="555"/>
                </a:lnTo>
                <a:lnTo>
                  <a:pt x="1236" y="594"/>
                </a:lnTo>
                <a:lnTo>
                  <a:pt x="1223" y="621"/>
                </a:lnTo>
                <a:lnTo>
                  <a:pt x="1209" y="660"/>
                </a:lnTo>
                <a:lnTo>
                  <a:pt x="1196" y="700"/>
                </a:lnTo>
                <a:lnTo>
                  <a:pt x="1183" y="74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6" name="Freeform 10"/>
          <p:cNvSpPr/>
          <p:nvPr/>
        </p:nvSpPr>
        <p:spPr>
          <a:xfrm>
            <a:off x="3694113" y="2889250"/>
            <a:ext cx="496887" cy="1936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784" h="304">
                <a:moveTo>
                  <a:pt x="0" y="106"/>
                </a:moveTo>
                <a:lnTo>
                  <a:pt x="66" y="93"/>
                </a:lnTo>
                <a:lnTo>
                  <a:pt x="146" y="80"/>
                </a:lnTo>
                <a:lnTo>
                  <a:pt x="199" y="66"/>
                </a:lnTo>
                <a:lnTo>
                  <a:pt x="266" y="53"/>
                </a:lnTo>
                <a:lnTo>
                  <a:pt x="319" y="40"/>
                </a:lnTo>
                <a:lnTo>
                  <a:pt x="385" y="27"/>
                </a:lnTo>
                <a:lnTo>
                  <a:pt x="425" y="27"/>
                </a:lnTo>
                <a:lnTo>
                  <a:pt x="478" y="14"/>
                </a:lnTo>
                <a:lnTo>
                  <a:pt x="518" y="14"/>
                </a:lnTo>
                <a:lnTo>
                  <a:pt x="558" y="0"/>
                </a:lnTo>
                <a:lnTo>
                  <a:pt x="598" y="0"/>
                </a:lnTo>
                <a:lnTo>
                  <a:pt x="624" y="0"/>
                </a:lnTo>
                <a:lnTo>
                  <a:pt x="651" y="0"/>
                </a:lnTo>
                <a:lnTo>
                  <a:pt x="678" y="0"/>
                </a:lnTo>
                <a:lnTo>
                  <a:pt x="691" y="0"/>
                </a:lnTo>
                <a:lnTo>
                  <a:pt x="704" y="14"/>
                </a:lnTo>
                <a:lnTo>
                  <a:pt x="731" y="14"/>
                </a:lnTo>
                <a:lnTo>
                  <a:pt x="744" y="27"/>
                </a:lnTo>
                <a:lnTo>
                  <a:pt x="771" y="40"/>
                </a:lnTo>
                <a:lnTo>
                  <a:pt x="771" y="53"/>
                </a:lnTo>
                <a:lnTo>
                  <a:pt x="784" y="66"/>
                </a:lnTo>
                <a:lnTo>
                  <a:pt x="784" y="80"/>
                </a:lnTo>
                <a:lnTo>
                  <a:pt x="771" y="93"/>
                </a:lnTo>
                <a:lnTo>
                  <a:pt x="771" y="106"/>
                </a:lnTo>
                <a:lnTo>
                  <a:pt x="757" y="119"/>
                </a:lnTo>
                <a:lnTo>
                  <a:pt x="744" y="132"/>
                </a:lnTo>
                <a:lnTo>
                  <a:pt x="717" y="132"/>
                </a:lnTo>
                <a:lnTo>
                  <a:pt x="704" y="146"/>
                </a:lnTo>
                <a:lnTo>
                  <a:pt x="678" y="159"/>
                </a:lnTo>
                <a:lnTo>
                  <a:pt x="638" y="172"/>
                </a:lnTo>
                <a:lnTo>
                  <a:pt x="598" y="185"/>
                </a:lnTo>
                <a:lnTo>
                  <a:pt x="558" y="185"/>
                </a:lnTo>
                <a:lnTo>
                  <a:pt x="518" y="199"/>
                </a:lnTo>
                <a:lnTo>
                  <a:pt x="465" y="212"/>
                </a:lnTo>
                <a:lnTo>
                  <a:pt x="412" y="225"/>
                </a:lnTo>
                <a:lnTo>
                  <a:pt x="345" y="238"/>
                </a:lnTo>
                <a:lnTo>
                  <a:pt x="279" y="251"/>
                </a:lnTo>
                <a:lnTo>
                  <a:pt x="212" y="265"/>
                </a:lnTo>
                <a:lnTo>
                  <a:pt x="133" y="278"/>
                </a:lnTo>
                <a:lnTo>
                  <a:pt x="53" y="304"/>
                </a:lnTo>
                <a:lnTo>
                  <a:pt x="0" y="10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7" name="Freeform 11"/>
          <p:cNvSpPr/>
          <p:nvPr/>
        </p:nvSpPr>
        <p:spPr>
          <a:xfrm>
            <a:off x="3221038" y="3343275"/>
            <a:ext cx="1282700" cy="360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020" h="568">
                <a:moveTo>
                  <a:pt x="1329" y="79"/>
                </a:moveTo>
                <a:lnTo>
                  <a:pt x="1408" y="66"/>
                </a:lnTo>
                <a:lnTo>
                  <a:pt x="1488" y="40"/>
                </a:lnTo>
                <a:lnTo>
                  <a:pt x="1554" y="26"/>
                </a:lnTo>
                <a:lnTo>
                  <a:pt x="1621" y="13"/>
                </a:lnTo>
                <a:lnTo>
                  <a:pt x="1674" y="13"/>
                </a:lnTo>
                <a:lnTo>
                  <a:pt x="1727" y="0"/>
                </a:lnTo>
                <a:lnTo>
                  <a:pt x="1767" y="0"/>
                </a:lnTo>
                <a:lnTo>
                  <a:pt x="1807" y="0"/>
                </a:lnTo>
                <a:lnTo>
                  <a:pt x="1834" y="0"/>
                </a:lnTo>
                <a:lnTo>
                  <a:pt x="1860" y="0"/>
                </a:lnTo>
                <a:lnTo>
                  <a:pt x="1887" y="13"/>
                </a:lnTo>
                <a:lnTo>
                  <a:pt x="1913" y="26"/>
                </a:lnTo>
                <a:lnTo>
                  <a:pt x="1940" y="26"/>
                </a:lnTo>
                <a:lnTo>
                  <a:pt x="1953" y="53"/>
                </a:lnTo>
                <a:lnTo>
                  <a:pt x="1980" y="66"/>
                </a:lnTo>
                <a:lnTo>
                  <a:pt x="1993" y="92"/>
                </a:lnTo>
                <a:lnTo>
                  <a:pt x="2006" y="106"/>
                </a:lnTo>
                <a:lnTo>
                  <a:pt x="2006" y="132"/>
                </a:lnTo>
                <a:lnTo>
                  <a:pt x="2020" y="145"/>
                </a:lnTo>
                <a:lnTo>
                  <a:pt x="2020" y="158"/>
                </a:lnTo>
                <a:lnTo>
                  <a:pt x="2006" y="185"/>
                </a:lnTo>
                <a:lnTo>
                  <a:pt x="1993" y="198"/>
                </a:lnTo>
                <a:lnTo>
                  <a:pt x="1980" y="211"/>
                </a:lnTo>
                <a:lnTo>
                  <a:pt x="1966" y="211"/>
                </a:lnTo>
                <a:lnTo>
                  <a:pt x="1940" y="211"/>
                </a:lnTo>
                <a:lnTo>
                  <a:pt x="1927" y="211"/>
                </a:lnTo>
                <a:lnTo>
                  <a:pt x="1900" y="225"/>
                </a:lnTo>
                <a:lnTo>
                  <a:pt x="1860" y="238"/>
                </a:lnTo>
                <a:lnTo>
                  <a:pt x="1820" y="238"/>
                </a:lnTo>
                <a:lnTo>
                  <a:pt x="1780" y="251"/>
                </a:lnTo>
                <a:lnTo>
                  <a:pt x="1727" y="264"/>
                </a:lnTo>
                <a:lnTo>
                  <a:pt x="1674" y="277"/>
                </a:lnTo>
                <a:lnTo>
                  <a:pt x="1608" y="291"/>
                </a:lnTo>
                <a:lnTo>
                  <a:pt x="1541" y="304"/>
                </a:lnTo>
                <a:lnTo>
                  <a:pt x="1475" y="317"/>
                </a:lnTo>
                <a:lnTo>
                  <a:pt x="1395" y="343"/>
                </a:lnTo>
                <a:lnTo>
                  <a:pt x="1315" y="357"/>
                </a:lnTo>
                <a:lnTo>
                  <a:pt x="1222" y="370"/>
                </a:lnTo>
                <a:lnTo>
                  <a:pt x="1129" y="396"/>
                </a:lnTo>
                <a:lnTo>
                  <a:pt x="1036" y="423"/>
                </a:lnTo>
                <a:lnTo>
                  <a:pt x="943" y="436"/>
                </a:lnTo>
                <a:lnTo>
                  <a:pt x="863" y="449"/>
                </a:lnTo>
                <a:lnTo>
                  <a:pt x="784" y="476"/>
                </a:lnTo>
                <a:lnTo>
                  <a:pt x="717" y="489"/>
                </a:lnTo>
                <a:lnTo>
                  <a:pt x="651" y="502"/>
                </a:lnTo>
                <a:lnTo>
                  <a:pt x="584" y="515"/>
                </a:lnTo>
                <a:lnTo>
                  <a:pt x="531" y="528"/>
                </a:lnTo>
                <a:lnTo>
                  <a:pt x="478" y="528"/>
                </a:lnTo>
                <a:lnTo>
                  <a:pt x="438" y="542"/>
                </a:lnTo>
                <a:lnTo>
                  <a:pt x="398" y="555"/>
                </a:lnTo>
                <a:lnTo>
                  <a:pt x="358" y="555"/>
                </a:lnTo>
                <a:lnTo>
                  <a:pt x="332" y="555"/>
                </a:lnTo>
                <a:lnTo>
                  <a:pt x="305" y="568"/>
                </a:lnTo>
                <a:lnTo>
                  <a:pt x="292" y="568"/>
                </a:lnTo>
                <a:lnTo>
                  <a:pt x="279" y="568"/>
                </a:lnTo>
                <a:lnTo>
                  <a:pt x="239" y="568"/>
                </a:lnTo>
                <a:lnTo>
                  <a:pt x="199" y="542"/>
                </a:lnTo>
                <a:lnTo>
                  <a:pt x="146" y="528"/>
                </a:lnTo>
                <a:lnTo>
                  <a:pt x="106" y="489"/>
                </a:lnTo>
                <a:lnTo>
                  <a:pt x="79" y="476"/>
                </a:lnTo>
                <a:lnTo>
                  <a:pt x="53" y="462"/>
                </a:lnTo>
                <a:lnTo>
                  <a:pt x="39" y="436"/>
                </a:lnTo>
                <a:lnTo>
                  <a:pt x="26" y="423"/>
                </a:lnTo>
                <a:lnTo>
                  <a:pt x="13" y="396"/>
                </a:lnTo>
                <a:lnTo>
                  <a:pt x="13" y="370"/>
                </a:lnTo>
                <a:lnTo>
                  <a:pt x="0" y="357"/>
                </a:lnTo>
                <a:lnTo>
                  <a:pt x="0" y="330"/>
                </a:lnTo>
                <a:lnTo>
                  <a:pt x="0" y="317"/>
                </a:lnTo>
                <a:lnTo>
                  <a:pt x="13" y="291"/>
                </a:lnTo>
                <a:lnTo>
                  <a:pt x="26" y="277"/>
                </a:lnTo>
                <a:lnTo>
                  <a:pt x="39" y="264"/>
                </a:lnTo>
                <a:lnTo>
                  <a:pt x="53" y="264"/>
                </a:lnTo>
                <a:lnTo>
                  <a:pt x="79" y="264"/>
                </a:lnTo>
                <a:lnTo>
                  <a:pt x="106" y="264"/>
                </a:lnTo>
                <a:lnTo>
                  <a:pt x="146" y="264"/>
                </a:lnTo>
                <a:lnTo>
                  <a:pt x="186" y="264"/>
                </a:lnTo>
                <a:lnTo>
                  <a:pt x="226" y="264"/>
                </a:lnTo>
                <a:lnTo>
                  <a:pt x="279" y="264"/>
                </a:lnTo>
                <a:lnTo>
                  <a:pt x="332" y="264"/>
                </a:lnTo>
                <a:lnTo>
                  <a:pt x="398" y="264"/>
                </a:lnTo>
                <a:lnTo>
                  <a:pt x="465" y="251"/>
                </a:lnTo>
                <a:lnTo>
                  <a:pt x="544" y="238"/>
                </a:lnTo>
                <a:lnTo>
                  <a:pt x="624" y="225"/>
                </a:lnTo>
                <a:lnTo>
                  <a:pt x="797" y="198"/>
                </a:lnTo>
                <a:lnTo>
                  <a:pt x="970" y="158"/>
                </a:lnTo>
                <a:lnTo>
                  <a:pt x="1156" y="119"/>
                </a:lnTo>
                <a:lnTo>
                  <a:pt x="1329" y="7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8" name="Freeform 12"/>
          <p:cNvSpPr/>
          <p:nvPr/>
        </p:nvSpPr>
        <p:spPr>
          <a:xfrm>
            <a:off x="3786188" y="3149600"/>
            <a:ext cx="481012" cy="101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758" h="159">
                <a:moveTo>
                  <a:pt x="758" y="53"/>
                </a:moveTo>
                <a:lnTo>
                  <a:pt x="40" y="159"/>
                </a:lnTo>
                <a:lnTo>
                  <a:pt x="0" y="119"/>
                </a:lnTo>
                <a:lnTo>
                  <a:pt x="744" y="0"/>
                </a:lnTo>
                <a:lnTo>
                  <a:pt x="758" y="5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59" name="Freeform 13"/>
          <p:cNvSpPr/>
          <p:nvPr/>
        </p:nvSpPr>
        <p:spPr>
          <a:xfrm>
            <a:off x="3938588" y="3208338"/>
            <a:ext cx="92075" cy="89058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l" t="t" r="r" b="b"/>
            <a:pathLst>
              <a:path w="146" h="1401">
                <a:moveTo>
                  <a:pt x="146" y="0"/>
                </a:moveTo>
                <a:lnTo>
                  <a:pt x="146" y="133"/>
                </a:lnTo>
                <a:lnTo>
                  <a:pt x="146" y="265"/>
                </a:lnTo>
                <a:lnTo>
                  <a:pt x="146" y="384"/>
                </a:lnTo>
                <a:lnTo>
                  <a:pt x="146" y="503"/>
                </a:lnTo>
                <a:lnTo>
                  <a:pt x="146" y="608"/>
                </a:lnTo>
                <a:lnTo>
                  <a:pt x="146" y="701"/>
                </a:lnTo>
                <a:lnTo>
                  <a:pt x="146" y="793"/>
                </a:lnTo>
                <a:lnTo>
                  <a:pt x="133" y="886"/>
                </a:lnTo>
                <a:lnTo>
                  <a:pt x="133" y="952"/>
                </a:lnTo>
                <a:lnTo>
                  <a:pt x="133" y="1018"/>
                </a:lnTo>
                <a:lnTo>
                  <a:pt x="133" y="1084"/>
                </a:lnTo>
                <a:lnTo>
                  <a:pt x="133" y="1137"/>
                </a:lnTo>
                <a:lnTo>
                  <a:pt x="133" y="1177"/>
                </a:lnTo>
                <a:lnTo>
                  <a:pt x="120" y="1216"/>
                </a:lnTo>
                <a:lnTo>
                  <a:pt x="120" y="1243"/>
                </a:lnTo>
                <a:lnTo>
                  <a:pt x="120" y="1269"/>
                </a:lnTo>
                <a:lnTo>
                  <a:pt x="107" y="1295"/>
                </a:lnTo>
                <a:lnTo>
                  <a:pt x="107" y="1322"/>
                </a:lnTo>
                <a:lnTo>
                  <a:pt x="107" y="1348"/>
                </a:lnTo>
                <a:lnTo>
                  <a:pt x="93" y="1362"/>
                </a:lnTo>
                <a:lnTo>
                  <a:pt x="93" y="1375"/>
                </a:lnTo>
                <a:lnTo>
                  <a:pt x="93" y="1388"/>
                </a:lnTo>
                <a:lnTo>
                  <a:pt x="93" y="1401"/>
                </a:lnTo>
                <a:lnTo>
                  <a:pt x="80" y="1401"/>
                </a:lnTo>
                <a:lnTo>
                  <a:pt x="80" y="1388"/>
                </a:lnTo>
                <a:lnTo>
                  <a:pt x="80" y="1375"/>
                </a:lnTo>
                <a:lnTo>
                  <a:pt x="67" y="1375"/>
                </a:lnTo>
                <a:lnTo>
                  <a:pt x="67" y="1362"/>
                </a:lnTo>
                <a:lnTo>
                  <a:pt x="53" y="1335"/>
                </a:lnTo>
                <a:lnTo>
                  <a:pt x="53" y="1322"/>
                </a:lnTo>
                <a:lnTo>
                  <a:pt x="40" y="1295"/>
                </a:lnTo>
                <a:lnTo>
                  <a:pt x="27" y="1256"/>
                </a:lnTo>
                <a:lnTo>
                  <a:pt x="14" y="1216"/>
                </a:lnTo>
                <a:lnTo>
                  <a:pt x="0" y="1163"/>
                </a:lnTo>
                <a:lnTo>
                  <a:pt x="0" y="1124"/>
                </a:lnTo>
                <a:lnTo>
                  <a:pt x="14" y="1110"/>
                </a:lnTo>
                <a:lnTo>
                  <a:pt x="14" y="1084"/>
                </a:lnTo>
                <a:lnTo>
                  <a:pt x="14" y="1058"/>
                </a:lnTo>
                <a:lnTo>
                  <a:pt x="14" y="1018"/>
                </a:lnTo>
                <a:lnTo>
                  <a:pt x="14" y="978"/>
                </a:lnTo>
                <a:lnTo>
                  <a:pt x="27" y="939"/>
                </a:lnTo>
                <a:lnTo>
                  <a:pt x="27" y="899"/>
                </a:lnTo>
                <a:lnTo>
                  <a:pt x="40" y="846"/>
                </a:lnTo>
                <a:lnTo>
                  <a:pt x="40" y="820"/>
                </a:lnTo>
                <a:lnTo>
                  <a:pt x="40" y="793"/>
                </a:lnTo>
                <a:lnTo>
                  <a:pt x="40" y="754"/>
                </a:lnTo>
                <a:lnTo>
                  <a:pt x="40" y="727"/>
                </a:lnTo>
                <a:lnTo>
                  <a:pt x="53" y="674"/>
                </a:lnTo>
                <a:lnTo>
                  <a:pt x="53" y="635"/>
                </a:lnTo>
                <a:lnTo>
                  <a:pt x="53" y="595"/>
                </a:lnTo>
                <a:lnTo>
                  <a:pt x="53" y="542"/>
                </a:lnTo>
                <a:lnTo>
                  <a:pt x="53" y="489"/>
                </a:lnTo>
                <a:lnTo>
                  <a:pt x="53" y="437"/>
                </a:lnTo>
                <a:lnTo>
                  <a:pt x="53" y="370"/>
                </a:lnTo>
                <a:lnTo>
                  <a:pt x="53" y="318"/>
                </a:lnTo>
                <a:lnTo>
                  <a:pt x="53" y="252"/>
                </a:lnTo>
                <a:lnTo>
                  <a:pt x="67" y="185"/>
                </a:lnTo>
                <a:lnTo>
                  <a:pt x="67" y="106"/>
                </a:lnTo>
                <a:lnTo>
                  <a:pt x="67" y="40"/>
                </a:lnTo>
                <a:lnTo>
                  <a:pt x="146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60" name="Freeform 14"/>
          <p:cNvSpPr/>
          <p:nvPr/>
        </p:nvSpPr>
        <p:spPr>
          <a:xfrm>
            <a:off x="4157663" y="2301875"/>
            <a:ext cx="692150" cy="18462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89" h="2907">
                <a:moveTo>
                  <a:pt x="903" y="1864"/>
                </a:moveTo>
                <a:lnTo>
                  <a:pt x="864" y="1943"/>
                </a:lnTo>
                <a:lnTo>
                  <a:pt x="837" y="2035"/>
                </a:lnTo>
                <a:lnTo>
                  <a:pt x="797" y="2101"/>
                </a:lnTo>
                <a:lnTo>
                  <a:pt x="757" y="2181"/>
                </a:lnTo>
                <a:lnTo>
                  <a:pt x="717" y="2260"/>
                </a:lnTo>
                <a:lnTo>
                  <a:pt x="664" y="2339"/>
                </a:lnTo>
                <a:lnTo>
                  <a:pt x="624" y="2405"/>
                </a:lnTo>
                <a:lnTo>
                  <a:pt x="571" y="2485"/>
                </a:lnTo>
                <a:lnTo>
                  <a:pt x="518" y="2551"/>
                </a:lnTo>
                <a:lnTo>
                  <a:pt x="465" y="2604"/>
                </a:lnTo>
                <a:lnTo>
                  <a:pt x="412" y="2670"/>
                </a:lnTo>
                <a:lnTo>
                  <a:pt x="372" y="2709"/>
                </a:lnTo>
                <a:lnTo>
                  <a:pt x="319" y="2762"/>
                </a:lnTo>
                <a:lnTo>
                  <a:pt x="266" y="2789"/>
                </a:lnTo>
                <a:lnTo>
                  <a:pt x="226" y="2828"/>
                </a:lnTo>
                <a:lnTo>
                  <a:pt x="186" y="2855"/>
                </a:lnTo>
                <a:lnTo>
                  <a:pt x="133" y="2868"/>
                </a:lnTo>
                <a:lnTo>
                  <a:pt x="106" y="2881"/>
                </a:lnTo>
                <a:lnTo>
                  <a:pt x="66" y="2894"/>
                </a:lnTo>
                <a:lnTo>
                  <a:pt x="40" y="2907"/>
                </a:lnTo>
                <a:lnTo>
                  <a:pt x="26" y="2907"/>
                </a:lnTo>
                <a:lnTo>
                  <a:pt x="13" y="2907"/>
                </a:lnTo>
                <a:lnTo>
                  <a:pt x="0" y="2894"/>
                </a:lnTo>
                <a:lnTo>
                  <a:pt x="0" y="2881"/>
                </a:lnTo>
                <a:lnTo>
                  <a:pt x="13" y="2855"/>
                </a:lnTo>
                <a:lnTo>
                  <a:pt x="13" y="2841"/>
                </a:lnTo>
                <a:lnTo>
                  <a:pt x="26" y="2828"/>
                </a:lnTo>
                <a:lnTo>
                  <a:pt x="40" y="2802"/>
                </a:lnTo>
                <a:lnTo>
                  <a:pt x="66" y="2775"/>
                </a:lnTo>
                <a:lnTo>
                  <a:pt x="79" y="2749"/>
                </a:lnTo>
                <a:lnTo>
                  <a:pt x="106" y="2722"/>
                </a:lnTo>
                <a:lnTo>
                  <a:pt x="146" y="2683"/>
                </a:lnTo>
                <a:lnTo>
                  <a:pt x="173" y="2643"/>
                </a:lnTo>
                <a:lnTo>
                  <a:pt x="199" y="2604"/>
                </a:lnTo>
                <a:lnTo>
                  <a:pt x="239" y="2551"/>
                </a:lnTo>
                <a:lnTo>
                  <a:pt x="279" y="2498"/>
                </a:lnTo>
                <a:lnTo>
                  <a:pt x="319" y="2445"/>
                </a:lnTo>
                <a:lnTo>
                  <a:pt x="359" y="2366"/>
                </a:lnTo>
                <a:lnTo>
                  <a:pt x="412" y="2300"/>
                </a:lnTo>
                <a:lnTo>
                  <a:pt x="452" y="2220"/>
                </a:lnTo>
                <a:lnTo>
                  <a:pt x="505" y="2141"/>
                </a:lnTo>
                <a:lnTo>
                  <a:pt x="545" y="2062"/>
                </a:lnTo>
                <a:lnTo>
                  <a:pt x="571" y="1969"/>
                </a:lnTo>
                <a:lnTo>
                  <a:pt x="611" y="1877"/>
                </a:lnTo>
                <a:lnTo>
                  <a:pt x="638" y="1784"/>
                </a:lnTo>
                <a:lnTo>
                  <a:pt x="678" y="1692"/>
                </a:lnTo>
                <a:lnTo>
                  <a:pt x="704" y="1586"/>
                </a:lnTo>
                <a:lnTo>
                  <a:pt x="717" y="1480"/>
                </a:lnTo>
                <a:lnTo>
                  <a:pt x="744" y="1375"/>
                </a:lnTo>
                <a:lnTo>
                  <a:pt x="757" y="1269"/>
                </a:lnTo>
                <a:lnTo>
                  <a:pt x="771" y="1163"/>
                </a:lnTo>
                <a:lnTo>
                  <a:pt x="784" y="1057"/>
                </a:lnTo>
                <a:lnTo>
                  <a:pt x="797" y="952"/>
                </a:lnTo>
                <a:lnTo>
                  <a:pt x="810" y="833"/>
                </a:lnTo>
                <a:lnTo>
                  <a:pt x="810" y="714"/>
                </a:lnTo>
                <a:lnTo>
                  <a:pt x="810" y="661"/>
                </a:lnTo>
                <a:lnTo>
                  <a:pt x="810" y="608"/>
                </a:lnTo>
                <a:lnTo>
                  <a:pt x="810" y="569"/>
                </a:lnTo>
                <a:lnTo>
                  <a:pt x="810" y="516"/>
                </a:lnTo>
                <a:lnTo>
                  <a:pt x="810" y="463"/>
                </a:lnTo>
                <a:lnTo>
                  <a:pt x="810" y="423"/>
                </a:lnTo>
                <a:lnTo>
                  <a:pt x="810" y="384"/>
                </a:lnTo>
                <a:lnTo>
                  <a:pt x="810" y="344"/>
                </a:lnTo>
                <a:lnTo>
                  <a:pt x="810" y="317"/>
                </a:lnTo>
                <a:lnTo>
                  <a:pt x="797" y="278"/>
                </a:lnTo>
                <a:lnTo>
                  <a:pt x="797" y="251"/>
                </a:lnTo>
                <a:lnTo>
                  <a:pt x="797" y="225"/>
                </a:lnTo>
                <a:lnTo>
                  <a:pt x="784" y="199"/>
                </a:lnTo>
                <a:lnTo>
                  <a:pt x="784" y="185"/>
                </a:lnTo>
                <a:lnTo>
                  <a:pt x="771" y="159"/>
                </a:lnTo>
                <a:lnTo>
                  <a:pt x="771" y="146"/>
                </a:lnTo>
                <a:lnTo>
                  <a:pt x="757" y="119"/>
                </a:lnTo>
                <a:lnTo>
                  <a:pt x="744" y="93"/>
                </a:lnTo>
                <a:lnTo>
                  <a:pt x="744" y="80"/>
                </a:lnTo>
                <a:lnTo>
                  <a:pt x="744" y="53"/>
                </a:lnTo>
                <a:lnTo>
                  <a:pt x="744" y="40"/>
                </a:lnTo>
                <a:lnTo>
                  <a:pt x="744" y="27"/>
                </a:lnTo>
                <a:lnTo>
                  <a:pt x="757" y="14"/>
                </a:lnTo>
                <a:lnTo>
                  <a:pt x="784" y="0"/>
                </a:lnTo>
                <a:lnTo>
                  <a:pt x="797" y="0"/>
                </a:lnTo>
                <a:lnTo>
                  <a:pt x="824" y="0"/>
                </a:lnTo>
                <a:lnTo>
                  <a:pt x="864" y="0"/>
                </a:lnTo>
                <a:lnTo>
                  <a:pt x="890" y="0"/>
                </a:lnTo>
                <a:lnTo>
                  <a:pt x="943" y="14"/>
                </a:lnTo>
                <a:lnTo>
                  <a:pt x="983" y="14"/>
                </a:lnTo>
                <a:lnTo>
                  <a:pt x="1036" y="27"/>
                </a:lnTo>
                <a:lnTo>
                  <a:pt x="1089" y="40"/>
                </a:lnTo>
                <a:lnTo>
                  <a:pt x="1089" y="106"/>
                </a:lnTo>
                <a:lnTo>
                  <a:pt x="1089" y="159"/>
                </a:lnTo>
                <a:lnTo>
                  <a:pt x="1089" y="225"/>
                </a:lnTo>
                <a:lnTo>
                  <a:pt x="1089" y="278"/>
                </a:lnTo>
                <a:lnTo>
                  <a:pt x="1089" y="331"/>
                </a:lnTo>
                <a:lnTo>
                  <a:pt x="1089" y="384"/>
                </a:lnTo>
                <a:lnTo>
                  <a:pt x="1089" y="423"/>
                </a:lnTo>
                <a:lnTo>
                  <a:pt x="1089" y="463"/>
                </a:lnTo>
                <a:lnTo>
                  <a:pt x="1089" y="502"/>
                </a:lnTo>
                <a:lnTo>
                  <a:pt x="1089" y="542"/>
                </a:lnTo>
                <a:lnTo>
                  <a:pt x="1089" y="569"/>
                </a:lnTo>
                <a:lnTo>
                  <a:pt x="1089" y="595"/>
                </a:lnTo>
                <a:lnTo>
                  <a:pt x="1089" y="621"/>
                </a:lnTo>
                <a:lnTo>
                  <a:pt x="1089" y="648"/>
                </a:lnTo>
                <a:lnTo>
                  <a:pt x="1089" y="661"/>
                </a:lnTo>
                <a:lnTo>
                  <a:pt x="1089" y="674"/>
                </a:lnTo>
                <a:lnTo>
                  <a:pt x="1089" y="701"/>
                </a:lnTo>
                <a:lnTo>
                  <a:pt x="1089" y="740"/>
                </a:lnTo>
                <a:lnTo>
                  <a:pt x="1089" y="780"/>
                </a:lnTo>
                <a:lnTo>
                  <a:pt x="1089" y="846"/>
                </a:lnTo>
                <a:lnTo>
                  <a:pt x="1076" y="899"/>
                </a:lnTo>
                <a:lnTo>
                  <a:pt x="1076" y="978"/>
                </a:lnTo>
                <a:lnTo>
                  <a:pt x="1063" y="1057"/>
                </a:lnTo>
                <a:lnTo>
                  <a:pt x="1050" y="1150"/>
                </a:lnTo>
                <a:lnTo>
                  <a:pt x="1036" y="1242"/>
                </a:lnTo>
                <a:lnTo>
                  <a:pt x="1036" y="1335"/>
                </a:lnTo>
                <a:lnTo>
                  <a:pt x="1010" y="1427"/>
                </a:lnTo>
                <a:lnTo>
                  <a:pt x="996" y="1520"/>
                </a:lnTo>
                <a:lnTo>
                  <a:pt x="970" y="1612"/>
                </a:lnTo>
                <a:lnTo>
                  <a:pt x="957" y="1692"/>
                </a:lnTo>
                <a:lnTo>
                  <a:pt x="930" y="1784"/>
                </a:lnTo>
                <a:lnTo>
                  <a:pt x="903" y="186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61" name="Freeform 15"/>
          <p:cNvSpPr/>
          <p:nvPr/>
        </p:nvSpPr>
        <p:spPr>
          <a:xfrm>
            <a:off x="4730750" y="2201863"/>
            <a:ext cx="684213" cy="19383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77" h="3052">
                <a:moveTo>
                  <a:pt x="745" y="1348"/>
                </a:moveTo>
                <a:lnTo>
                  <a:pt x="745" y="1255"/>
                </a:lnTo>
                <a:lnTo>
                  <a:pt x="745" y="1163"/>
                </a:lnTo>
                <a:lnTo>
                  <a:pt x="731" y="1083"/>
                </a:lnTo>
                <a:lnTo>
                  <a:pt x="731" y="1004"/>
                </a:lnTo>
                <a:lnTo>
                  <a:pt x="731" y="925"/>
                </a:lnTo>
                <a:lnTo>
                  <a:pt x="731" y="859"/>
                </a:lnTo>
                <a:lnTo>
                  <a:pt x="731" y="793"/>
                </a:lnTo>
                <a:lnTo>
                  <a:pt x="718" y="727"/>
                </a:lnTo>
                <a:lnTo>
                  <a:pt x="718" y="674"/>
                </a:lnTo>
                <a:lnTo>
                  <a:pt x="718" y="634"/>
                </a:lnTo>
                <a:lnTo>
                  <a:pt x="718" y="581"/>
                </a:lnTo>
                <a:lnTo>
                  <a:pt x="718" y="542"/>
                </a:lnTo>
                <a:lnTo>
                  <a:pt x="718" y="515"/>
                </a:lnTo>
                <a:lnTo>
                  <a:pt x="705" y="489"/>
                </a:lnTo>
                <a:lnTo>
                  <a:pt x="705" y="462"/>
                </a:lnTo>
                <a:lnTo>
                  <a:pt x="705" y="436"/>
                </a:lnTo>
                <a:lnTo>
                  <a:pt x="705" y="409"/>
                </a:lnTo>
                <a:lnTo>
                  <a:pt x="705" y="383"/>
                </a:lnTo>
                <a:lnTo>
                  <a:pt x="692" y="370"/>
                </a:lnTo>
                <a:lnTo>
                  <a:pt x="692" y="343"/>
                </a:lnTo>
                <a:lnTo>
                  <a:pt x="678" y="330"/>
                </a:lnTo>
                <a:lnTo>
                  <a:pt x="678" y="317"/>
                </a:lnTo>
                <a:lnTo>
                  <a:pt x="665" y="317"/>
                </a:lnTo>
                <a:lnTo>
                  <a:pt x="652" y="317"/>
                </a:lnTo>
                <a:lnTo>
                  <a:pt x="638" y="317"/>
                </a:lnTo>
                <a:lnTo>
                  <a:pt x="625" y="317"/>
                </a:lnTo>
                <a:lnTo>
                  <a:pt x="612" y="317"/>
                </a:lnTo>
                <a:lnTo>
                  <a:pt x="585" y="317"/>
                </a:lnTo>
                <a:lnTo>
                  <a:pt x="559" y="330"/>
                </a:lnTo>
                <a:lnTo>
                  <a:pt x="519" y="330"/>
                </a:lnTo>
                <a:lnTo>
                  <a:pt x="492" y="343"/>
                </a:lnTo>
                <a:lnTo>
                  <a:pt x="452" y="357"/>
                </a:lnTo>
                <a:lnTo>
                  <a:pt x="399" y="357"/>
                </a:lnTo>
                <a:lnTo>
                  <a:pt x="359" y="370"/>
                </a:lnTo>
                <a:lnTo>
                  <a:pt x="306" y="383"/>
                </a:lnTo>
                <a:lnTo>
                  <a:pt x="253" y="383"/>
                </a:lnTo>
                <a:lnTo>
                  <a:pt x="200" y="383"/>
                </a:lnTo>
                <a:lnTo>
                  <a:pt x="133" y="396"/>
                </a:lnTo>
                <a:lnTo>
                  <a:pt x="67" y="396"/>
                </a:lnTo>
                <a:lnTo>
                  <a:pt x="0" y="409"/>
                </a:lnTo>
                <a:lnTo>
                  <a:pt x="0" y="185"/>
                </a:lnTo>
                <a:lnTo>
                  <a:pt x="80" y="185"/>
                </a:lnTo>
                <a:lnTo>
                  <a:pt x="147" y="185"/>
                </a:lnTo>
                <a:lnTo>
                  <a:pt x="213" y="172"/>
                </a:lnTo>
                <a:lnTo>
                  <a:pt x="266" y="172"/>
                </a:lnTo>
                <a:lnTo>
                  <a:pt x="319" y="158"/>
                </a:lnTo>
                <a:lnTo>
                  <a:pt x="373" y="145"/>
                </a:lnTo>
                <a:lnTo>
                  <a:pt x="426" y="132"/>
                </a:lnTo>
                <a:lnTo>
                  <a:pt x="492" y="119"/>
                </a:lnTo>
                <a:lnTo>
                  <a:pt x="519" y="105"/>
                </a:lnTo>
                <a:lnTo>
                  <a:pt x="545" y="105"/>
                </a:lnTo>
                <a:lnTo>
                  <a:pt x="572" y="92"/>
                </a:lnTo>
                <a:lnTo>
                  <a:pt x="585" y="79"/>
                </a:lnTo>
                <a:lnTo>
                  <a:pt x="612" y="66"/>
                </a:lnTo>
                <a:lnTo>
                  <a:pt x="625" y="66"/>
                </a:lnTo>
                <a:lnTo>
                  <a:pt x="638" y="53"/>
                </a:lnTo>
                <a:lnTo>
                  <a:pt x="652" y="39"/>
                </a:lnTo>
                <a:lnTo>
                  <a:pt x="665" y="13"/>
                </a:lnTo>
                <a:lnTo>
                  <a:pt x="692" y="0"/>
                </a:lnTo>
                <a:lnTo>
                  <a:pt x="718" y="0"/>
                </a:lnTo>
                <a:lnTo>
                  <a:pt x="745" y="0"/>
                </a:lnTo>
                <a:lnTo>
                  <a:pt x="785" y="0"/>
                </a:lnTo>
                <a:lnTo>
                  <a:pt x="824" y="26"/>
                </a:lnTo>
                <a:lnTo>
                  <a:pt x="878" y="53"/>
                </a:lnTo>
                <a:lnTo>
                  <a:pt x="944" y="92"/>
                </a:lnTo>
                <a:lnTo>
                  <a:pt x="971" y="105"/>
                </a:lnTo>
                <a:lnTo>
                  <a:pt x="1010" y="132"/>
                </a:lnTo>
                <a:lnTo>
                  <a:pt x="1024" y="158"/>
                </a:lnTo>
                <a:lnTo>
                  <a:pt x="1050" y="172"/>
                </a:lnTo>
                <a:lnTo>
                  <a:pt x="1064" y="185"/>
                </a:lnTo>
                <a:lnTo>
                  <a:pt x="1077" y="211"/>
                </a:lnTo>
                <a:lnTo>
                  <a:pt x="1077" y="224"/>
                </a:lnTo>
                <a:lnTo>
                  <a:pt x="1077" y="238"/>
                </a:lnTo>
                <a:lnTo>
                  <a:pt x="1077" y="277"/>
                </a:lnTo>
                <a:lnTo>
                  <a:pt x="1064" y="304"/>
                </a:lnTo>
                <a:lnTo>
                  <a:pt x="1050" y="317"/>
                </a:lnTo>
                <a:lnTo>
                  <a:pt x="1037" y="343"/>
                </a:lnTo>
                <a:lnTo>
                  <a:pt x="1024" y="343"/>
                </a:lnTo>
                <a:lnTo>
                  <a:pt x="1024" y="357"/>
                </a:lnTo>
                <a:lnTo>
                  <a:pt x="1024" y="370"/>
                </a:lnTo>
                <a:lnTo>
                  <a:pt x="1010" y="383"/>
                </a:lnTo>
                <a:lnTo>
                  <a:pt x="1010" y="396"/>
                </a:lnTo>
                <a:lnTo>
                  <a:pt x="1010" y="423"/>
                </a:lnTo>
                <a:lnTo>
                  <a:pt x="1010" y="449"/>
                </a:lnTo>
                <a:lnTo>
                  <a:pt x="997" y="475"/>
                </a:lnTo>
                <a:lnTo>
                  <a:pt x="997" y="502"/>
                </a:lnTo>
                <a:lnTo>
                  <a:pt x="997" y="542"/>
                </a:lnTo>
                <a:lnTo>
                  <a:pt x="997" y="581"/>
                </a:lnTo>
                <a:lnTo>
                  <a:pt x="997" y="621"/>
                </a:lnTo>
                <a:lnTo>
                  <a:pt x="997" y="660"/>
                </a:lnTo>
                <a:lnTo>
                  <a:pt x="997" y="713"/>
                </a:lnTo>
                <a:lnTo>
                  <a:pt x="997" y="753"/>
                </a:lnTo>
                <a:lnTo>
                  <a:pt x="997" y="806"/>
                </a:lnTo>
                <a:lnTo>
                  <a:pt x="997" y="925"/>
                </a:lnTo>
                <a:lnTo>
                  <a:pt x="997" y="1044"/>
                </a:lnTo>
                <a:lnTo>
                  <a:pt x="997" y="1163"/>
                </a:lnTo>
                <a:lnTo>
                  <a:pt x="1010" y="1295"/>
                </a:lnTo>
                <a:lnTo>
                  <a:pt x="1010" y="1414"/>
                </a:lnTo>
                <a:lnTo>
                  <a:pt x="1010" y="1559"/>
                </a:lnTo>
                <a:lnTo>
                  <a:pt x="1024" y="1691"/>
                </a:lnTo>
                <a:lnTo>
                  <a:pt x="1024" y="1837"/>
                </a:lnTo>
                <a:lnTo>
                  <a:pt x="1024" y="1916"/>
                </a:lnTo>
                <a:lnTo>
                  <a:pt x="1037" y="1982"/>
                </a:lnTo>
                <a:lnTo>
                  <a:pt x="1037" y="2048"/>
                </a:lnTo>
                <a:lnTo>
                  <a:pt x="1037" y="2114"/>
                </a:lnTo>
                <a:lnTo>
                  <a:pt x="1037" y="2167"/>
                </a:lnTo>
                <a:lnTo>
                  <a:pt x="1037" y="2233"/>
                </a:lnTo>
                <a:lnTo>
                  <a:pt x="1037" y="2286"/>
                </a:lnTo>
                <a:lnTo>
                  <a:pt x="1037" y="2325"/>
                </a:lnTo>
                <a:lnTo>
                  <a:pt x="1037" y="2378"/>
                </a:lnTo>
                <a:lnTo>
                  <a:pt x="1037" y="2418"/>
                </a:lnTo>
                <a:lnTo>
                  <a:pt x="1037" y="2458"/>
                </a:lnTo>
                <a:lnTo>
                  <a:pt x="1024" y="2497"/>
                </a:lnTo>
                <a:lnTo>
                  <a:pt x="1024" y="2537"/>
                </a:lnTo>
                <a:lnTo>
                  <a:pt x="1024" y="2563"/>
                </a:lnTo>
                <a:lnTo>
                  <a:pt x="1024" y="2590"/>
                </a:lnTo>
                <a:lnTo>
                  <a:pt x="1010" y="2616"/>
                </a:lnTo>
                <a:lnTo>
                  <a:pt x="997" y="2695"/>
                </a:lnTo>
                <a:lnTo>
                  <a:pt x="971" y="2775"/>
                </a:lnTo>
                <a:lnTo>
                  <a:pt x="944" y="2854"/>
                </a:lnTo>
                <a:lnTo>
                  <a:pt x="917" y="2920"/>
                </a:lnTo>
                <a:lnTo>
                  <a:pt x="904" y="2960"/>
                </a:lnTo>
                <a:lnTo>
                  <a:pt x="891" y="2986"/>
                </a:lnTo>
                <a:lnTo>
                  <a:pt x="864" y="2999"/>
                </a:lnTo>
                <a:lnTo>
                  <a:pt x="851" y="3013"/>
                </a:lnTo>
                <a:lnTo>
                  <a:pt x="838" y="3039"/>
                </a:lnTo>
                <a:lnTo>
                  <a:pt x="811" y="3039"/>
                </a:lnTo>
                <a:lnTo>
                  <a:pt x="798" y="3052"/>
                </a:lnTo>
                <a:lnTo>
                  <a:pt x="785" y="3052"/>
                </a:lnTo>
                <a:lnTo>
                  <a:pt x="771" y="3052"/>
                </a:lnTo>
                <a:lnTo>
                  <a:pt x="758" y="3039"/>
                </a:lnTo>
                <a:lnTo>
                  <a:pt x="731" y="3026"/>
                </a:lnTo>
                <a:lnTo>
                  <a:pt x="718" y="3013"/>
                </a:lnTo>
                <a:lnTo>
                  <a:pt x="705" y="2999"/>
                </a:lnTo>
                <a:lnTo>
                  <a:pt x="692" y="2973"/>
                </a:lnTo>
                <a:lnTo>
                  <a:pt x="678" y="2933"/>
                </a:lnTo>
                <a:lnTo>
                  <a:pt x="665" y="2907"/>
                </a:lnTo>
                <a:lnTo>
                  <a:pt x="652" y="2867"/>
                </a:lnTo>
                <a:lnTo>
                  <a:pt x="638" y="2828"/>
                </a:lnTo>
                <a:lnTo>
                  <a:pt x="612" y="2801"/>
                </a:lnTo>
                <a:lnTo>
                  <a:pt x="598" y="2762"/>
                </a:lnTo>
                <a:lnTo>
                  <a:pt x="559" y="2735"/>
                </a:lnTo>
                <a:lnTo>
                  <a:pt x="532" y="2695"/>
                </a:lnTo>
                <a:lnTo>
                  <a:pt x="505" y="2669"/>
                </a:lnTo>
                <a:lnTo>
                  <a:pt x="466" y="2629"/>
                </a:lnTo>
                <a:lnTo>
                  <a:pt x="426" y="2603"/>
                </a:lnTo>
                <a:lnTo>
                  <a:pt x="399" y="2577"/>
                </a:lnTo>
                <a:lnTo>
                  <a:pt x="373" y="2550"/>
                </a:lnTo>
                <a:lnTo>
                  <a:pt x="346" y="2524"/>
                </a:lnTo>
                <a:lnTo>
                  <a:pt x="333" y="2497"/>
                </a:lnTo>
                <a:lnTo>
                  <a:pt x="319" y="2484"/>
                </a:lnTo>
                <a:lnTo>
                  <a:pt x="319" y="2458"/>
                </a:lnTo>
                <a:lnTo>
                  <a:pt x="319" y="2444"/>
                </a:lnTo>
                <a:lnTo>
                  <a:pt x="333" y="2431"/>
                </a:lnTo>
                <a:lnTo>
                  <a:pt x="333" y="2418"/>
                </a:lnTo>
                <a:lnTo>
                  <a:pt x="359" y="2418"/>
                </a:lnTo>
                <a:lnTo>
                  <a:pt x="373" y="2418"/>
                </a:lnTo>
                <a:lnTo>
                  <a:pt x="412" y="2418"/>
                </a:lnTo>
                <a:lnTo>
                  <a:pt x="439" y="2418"/>
                </a:lnTo>
                <a:lnTo>
                  <a:pt x="479" y="2431"/>
                </a:lnTo>
                <a:lnTo>
                  <a:pt x="519" y="2444"/>
                </a:lnTo>
                <a:lnTo>
                  <a:pt x="572" y="2458"/>
                </a:lnTo>
                <a:lnTo>
                  <a:pt x="612" y="2458"/>
                </a:lnTo>
                <a:lnTo>
                  <a:pt x="638" y="2471"/>
                </a:lnTo>
                <a:lnTo>
                  <a:pt x="665" y="2471"/>
                </a:lnTo>
                <a:lnTo>
                  <a:pt x="692" y="2471"/>
                </a:lnTo>
                <a:lnTo>
                  <a:pt x="705" y="2471"/>
                </a:lnTo>
                <a:lnTo>
                  <a:pt x="731" y="2471"/>
                </a:lnTo>
                <a:lnTo>
                  <a:pt x="731" y="2458"/>
                </a:lnTo>
                <a:lnTo>
                  <a:pt x="731" y="2444"/>
                </a:lnTo>
                <a:lnTo>
                  <a:pt x="745" y="2431"/>
                </a:lnTo>
                <a:lnTo>
                  <a:pt x="745" y="2418"/>
                </a:lnTo>
                <a:lnTo>
                  <a:pt x="745" y="2392"/>
                </a:lnTo>
                <a:lnTo>
                  <a:pt x="758" y="2365"/>
                </a:lnTo>
                <a:lnTo>
                  <a:pt x="758" y="2339"/>
                </a:lnTo>
                <a:lnTo>
                  <a:pt x="758" y="2312"/>
                </a:lnTo>
                <a:lnTo>
                  <a:pt x="758" y="2273"/>
                </a:lnTo>
                <a:lnTo>
                  <a:pt x="758" y="2259"/>
                </a:lnTo>
                <a:lnTo>
                  <a:pt x="758" y="2233"/>
                </a:lnTo>
                <a:lnTo>
                  <a:pt x="758" y="2207"/>
                </a:lnTo>
                <a:lnTo>
                  <a:pt x="758" y="2167"/>
                </a:lnTo>
                <a:lnTo>
                  <a:pt x="758" y="2127"/>
                </a:lnTo>
                <a:lnTo>
                  <a:pt x="758" y="2088"/>
                </a:lnTo>
                <a:lnTo>
                  <a:pt x="758" y="2035"/>
                </a:lnTo>
                <a:lnTo>
                  <a:pt x="758" y="1982"/>
                </a:lnTo>
                <a:lnTo>
                  <a:pt x="758" y="1916"/>
                </a:lnTo>
                <a:lnTo>
                  <a:pt x="758" y="1850"/>
                </a:lnTo>
                <a:lnTo>
                  <a:pt x="758" y="1784"/>
                </a:lnTo>
                <a:lnTo>
                  <a:pt x="758" y="1704"/>
                </a:lnTo>
                <a:lnTo>
                  <a:pt x="758" y="1625"/>
                </a:lnTo>
                <a:lnTo>
                  <a:pt x="745" y="1546"/>
                </a:lnTo>
                <a:lnTo>
                  <a:pt x="745" y="1453"/>
                </a:lnTo>
                <a:lnTo>
                  <a:pt x="745" y="134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62" name="Freeform 16"/>
          <p:cNvSpPr/>
          <p:nvPr/>
        </p:nvSpPr>
        <p:spPr>
          <a:xfrm>
            <a:off x="4748213" y="2722563"/>
            <a:ext cx="396875" cy="1762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625" h="278">
                <a:moveTo>
                  <a:pt x="0" y="79"/>
                </a:moveTo>
                <a:lnTo>
                  <a:pt x="53" y="66"/>
                </a:lnTo>
                <a:lnTo>
                  <a:pt x="106" y="66"/>
                </a:lnTo>
                <a:lnTo>
                  <a:pt x="146" y="53"/>
                </a:lnTo>
                <a:lnTo>
                  <a:pt x="186" y="40"/>
                </a:lnTo>
                <a:lnTo>
                  <a:pt x="226" y="40"/>
                </a:lnTo>
                <a:lnTo>
                  <a:pt x="266" y="26"/>
                </a:lnTo>
                <a:lnTo>
                  <a:pt x="292" y="26"/>
                </a:lnTo>
                <a:lnTo>
                  <a:pt x="332" y="13"/>
                </a:lnTo>
                <a:lnTo>
                  <a:pt x="359" y="13"/>
                </a:lnTo>
                <a:lnTo>
                  <a:pt x="385" y="13"/>
                </a:lnTo>
                <a:lnTo>
                  <a:pt x="412" y="0"/>
                </a:lnTo>
                <a:lnTo>
                  <a:pt x="425" y="0"/>
                </a:lnTo>
                <a:lnTo>
                  <a:pt x="439" y="0"/>
                </a:lnTo>
                <a:lnTo>
                  <a:pt x="452" y="0"/>
                </a:lnTo>
                <a:lnTo>
                  <a:pt x="478" y="0"/>
                </a:lnTo>
                <a:lnTo>
                  <a:pt x="518" y="0"/>
                </a:lnTo>
                <a:lnTo>
                  <a:pt x="545" y="13"/>
                </a:lnTo>
                <a:lnTo>
                  <a:pt x="585" y="26"/>
                </a:lnTo>
                <a:lnTo>
                  <a:pt x="611" y="53"/>
                </a:lnTo>
                <a:lnTo>
                  <a:pt x="611" y="79"/>
                </a:lnTo>
                <a:lnTo>
                  <a:pt x="625" y="93"/>
                </a:lnTo>
                <a:lnTo>
                  <a:pt x="625" y="106"/>
                </a:lnTo>
                <a:lnTo>
                  <a:pt x="625" y="119"/>
                </a:lnTo>
                <a:lnTo>
                  <a:pt x="611" y="132"/>
                </a:lnTo>
                <a:lnTo>
                  <a:pt x="598" y="145"/>
                </a:lnTo>
                <a:lnTo>
                  <a:pt x="585" y="172"/>
                </a:lnTo>
                <a:lnTo>
                  <a:pt x="558" y="185"/>
                </a:lnTo>
                <a:lnTo>
                  <a:pt x="518" y="211"/>
                </a:lnTo>
                <a:lnTo>
                  <a:pt x="478" y="225"/>
                </a:lnTo>
                <a:lnTo>
                  <a:pt x="439" y="238"/>
                </a:lnTo>
                <a:lnTo>
                  <a:pt x="412" y="238"/>
                </a:lnTo>
                <a:lnTo>
                  <a:pt x="385" y="238"/>
                </a:lnTo>
                <a:lnTo>
                  <a:pt x="359" y="251"/>
                </a:lnTo>
                <a:lnTo>
                  <a:pt x="319" y="251"/>
                </a:lnTo>
                <a:lnTo>
                  <a:pt x="279" y="251"/>
                </a:lnTo>
                <a:lnTo>
                  <a:pt x="213" y="251"/>
                </a:lnTo>
                <a:lnTo>
                  <a:pt x="159" y="264"/>
                </a:lnTo>
                <a:lnTo>
                  <a:pt x="80" y="264"/>
                </a:lnTo>
                <a:lnTo>
                  <a:pt x="0" y="278"/>
                </a:lnTo>
                <a:lnTo>
                  <a:pt x="0" y="7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63" name="Freeform 17"/>
          <p:cNvSpPr/>
          <p:nvPr/>
        </p:nvSpPr>
        <p:spPr>
          <a:xfrm>
            <a:off x="4706938" y="3116263"/>
            <a:ext cx="438150" cy="168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691" h="264">
                <a:moveTo>
                  <a:pt x="372" y="27"/>
                </a:moveTo>
                <a:lnTo>
                  <a:pt x="425" y="13"/>
                </a:lnTo>
                <a:lnTo>
                  <a:pt x="465" y="13"/>
                </a:lnTo>
                <a:lnTo>
                  <a:pt x="505" y="0"/>
                </a:lnTo>
                <a:lnTo>
                  <a:pt x="544" y="0"/>
                </a:lnTo>
                <a:lnTo>
                  <a:pt x="571" y="0"/>
                </a:lnTo>
                <a:lnTo>
                  <a:pt x="598" y="0"/>
                </a:lnTo>
                <a:lnTo>
                  <a:pt x="624" y="13"/>
                </a:lnTo>
                <a:lnTo>
                  <a:pt x="637" y="13"/>
                </a:lnTo>
                <a:lnTo>
                  <a:pt x="664" y="40"/>
                </a:lnTo>
                <a:lnTo>
                  <a:pt x="677" y="53"/>
                </a:lnTo>
                <a:lnTo>
                  <a:pt x="691" y="79"/>
                </a:lnTo>
                <a:lnTo>
                  <a:pt x="691" y="119"/>
                </a:lnTo>
                <a:lnTo>
                  <a:pt x="691" y="132"/>
                </a:lnTo>
                <a:lnTo>
                  <a:pt x="677" y="145"/>
                </a:lnTo>
                <a:lnTo>
                  <a:pt x="664" y="159"/>
                </a:lnTo>
                <a:lnTo>
                  <a:pt x="651" y="172"/>
                </a:lnTo>
                <a:lnTo>
                  <a:pt x="637" y="185"/>
                </a:lnTo>
                <a:lnTo>
                  <a:pt x="611" y="198"/>
                </a:lnTo>
                <a:lnTo>
                  <a:pt x="584" y="212"/>
                </a:lnTo>
                <a:lnTo>
                  <a:pt x="544" y="225"/>
                </a:lnTo>
                <a:lnTo>
                  <a:pt x="505" y="238"/>
                </a:lnTo>
                <a:lnTo>
                  <a:pt x="465" y="238"/>
                </a:lnTo>
                <a:lnTo>
                  <a:pt x="412" y="251"/>
                </a:lnTo>
                <a:lnTo>
                  <a:pt x="345" y="251"/>
                </a:lnTo>
                <a:lnTo>
                  <a:pt x="265" y="264"/>
                </a:lnTo>
                <a:lnTo>
                  <a:pt x="186" y="264"/>
                </a:lnTo>
                <a:lnTo>
                  <a:pt x="93" y="264"/>
                </a:lnTo>
                <a:lnTo>
                  <a:pt x="0" y="264"/>
                </a:lnTo>
                <a:lnTo>
                  <a:pt x="53" y="66"/>
                </a:lnTo>
                <a:lnTo>
                  <a:pt x="79" y="66"/>
                </a:lnTo>
                <a:lnTo>
                  <a:pt x="106" y="66"/>
                </a:lnTo>
                <a:lnTo>
                  <a:pt x="146" y="53"/>
                </a:lnTo>
                <a:lnTo>
                  <a:pt x="186" y="53"/>
                </a:lnTo>
                <a:lnTo>
                  <a:pt x="225" y="53"/>
                </a:lnTo>
                <a:lnTo>
                  <a:pt x="265" y="40"/>
                </a:lnTo>
                <a:lnTo>
                  <a:pt x="319" y="27"/>
                </a:lnTo>
                <a:lnTo>
                  <a:pt x="372" y="2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616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4614863"/>
            <a:ext cx="8513763" cy="173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 fill="hold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 fill="hold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 fill="hold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7170" name="组合 38"/>
          <p:cNvGrpSpPr/>
          <p:nvPr/>
        </p:nvGrpSpPr>
        <p:grpSpPr>
          <a:xfrm>
            <a:off x="3302000" y="1279525"/>
            <a:ext cx="2541588" cy="2538413"/>
            <a:chOff x="299400" y="609600"/>
            <a:chExt cx="2542863" cy="2539048"/>
          </a:xfrm>
        </p:grpSpPr>
        <p:cxnSp>
          <p:nvCxnSpPr>
            <p:cNvPr id="7171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7172" name="直接连接符 5"/>
            <p:cNvCxnSpPr/>
            <p:nvPr/>
          </p:nvCxnSpPr>
          <p:spPr>
            <a:xfrm rot="5400000">
              <a:off x="288593" y="1868798"/>
              <a:ext cx="2519993" cy="1589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7173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7174" name="Freeform 2"/>
          <p:cNvSpPr/>
          <p:nvPr/>
        </p:nvSpPr>
        <p:spPr>
          <a:xfrm>
            <a:off x="3776663" y="2146300"/>
            <a:ext cx="658812" cy="6207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37" h="978">
                <a:moveTo>
                  <a:pt x="718" y="13"/>
                </a:moveTo>
                <a:lnTo>
                  <a:pt x="744" y="13"/>
                </a:lnTo>
                <a:lnTo>
                  <a:pt x="758" y="0"/>
                </a:lnTo>
                <a:lnTo>
                  <a:pt x="784" y="0"/>
                </a:lnTo>
                <a:lnTo>
                  <a:pt x="797" y="13"/>
                </a:lnTo>
                <a:lnTo>
                  <a:pt x="824" y="13"/>
                </a:lnTo>
                <a:lnTo>
                  <a:pt x="851" y="27"/>
                </a:lnTo>
                <a:lnTo>
                  <a:pt x="877" y="40"/>
                </a:lnTo>
                <a:lnTo>
                  <a:pt x="904" y="53"/>
                </a:lnTo>
                <a:lnTo>
                  <a:pt x="944" y="66"/>
                </a:lnTo>
                <a:lnTo>
                  <a:pt x="957" y="79"/>
                </a:lnTo>
                <a:lnTo>
                  <a:pt x="984" y="93"/>
                </a:lnTo>
                <a:lnTo>
                  <a:pt x="997" y="106"/>
                </a:lnTo>
                <a:lnTo>
                  <a:pt x="1010" y="119"/>
                </a:lnTo>
                <a:lnTo>
                  <a:pt x="1023" y="132"/>
                </a:lnTo>
                <a:lnTo>
                  <a:pt x="1037" y="159"/>
                </a:lnTo>
                <a:lnTo>
                  <a:pt x="1037" y="172"/>
                </a:lnTo>
                <a:lnTo>
                  <a:pt x="1037" y="185"/>
                </a:lnTo>
                <a:lnTo>
                  <a:pt x="1023" y="212"/>
                </a:lnTo>
                <a:lnTo>
                  <a:pt x="997" y="238"/>
                </a:lnTo>
                <a:lnTo>
                  <a:pt x="970" y="278"/>
                </a:lnTo>
                <a:lnTo>
                  <a:pt x="944" y="317"/>
                </a:lnTo>
                <a:lnTo>
                  <a:pt x="890" y="370"/>
                </a:lnTo>
                <a:lnTo>
                  <a:pt x="837" y="423"/>
                </a:lnTo>
                <a:lnTo>
                  <a:pt x="771" y="489"/>
                </a:lnTo>
                <a:lnTo>
                  <a:pt x="704" y="555"/>
                </a:lnTo>
                <a:lnTo>
                  <a:pt x="651" y="621"/>
                </a:lnTo>
                <a:lnTo>
                  <a:pt x="585" y="674"/>
                </a:lnTo>
                <a:lnTo>
                  <a:pt x="518" y="727"/>
                </a:lnTo>
                <a:lnTo>
                  <a:pt x="452" y="780"/>
                </a:lnTo>
                <a:lnTo>
                  <a:pt x="399" y="819"/>
                </a:lnTo>
                <a:lnTo>
                  <a:pt x="332" y="859"/>
                </a:lnTo>
                <a:lnTo>
                  <a:pt x="279" y="886"/>
                </a:lnTo>
                <a:lnTo>
                  <a:pt x="226" y="912"/>
                </a:lnTo>
                <a:lnTo>
                  <a:pt x="173" y="938"/>
                </a:lnTo>
                <a:lnTo>
                  <a:pt x="133" y="965"/>
                </a:lnTo>
                <a:lnTo>
                  <a:pt x="93" y="965"/>
                </a:lnTo>
                <a:lnTo>
                  <a:pt x="67" y="978"/>
                </a:lnTo>
                <a:lnTo>
                  <a:pt x="40" y="978"/>
                </a:lnTo>
                <a:lnTo>
                  <a:pt x="13" y="978"/>
                </a:lnTo>
                <a:lnTo>
                  <a:pt x="0" y="965"/>
                </a:lnTo>
                <a:lnTo>
                  <a:pt x="0" y="952"/>
                </a:lnTo>
                <a:lnTo>
                  <a:pt x="0" y="938"/>
                </a:lnTo>
                <a:lnTo>
                  <a:pt x="0" y="912"/>
                </a:lnTo>
                <a:lnTo>
                  <a:pt x="13" y="899"/>
                </a:lnTo>
                <a:lnTo>
                  <a:pt x="27" y="872"/>
                </a:lnTo>
                <a:lnTo>
                  <a:pt x="40" y="859"/>
                </a:lnTo>
                <a:lnTo>
                  <a:pt x="67" y="833"/>
                </a:lnTo>
                <a:lnTo>
                  <a:pt x="93" y="806"/>
                </a:lnTo>
                <a:lnTo>
                  <a:pt x="160" y="767"/>
                </a:lnTo>
                <a:lnTo>
                  <a:pt x="226" y="701"/>
                </a:lnTo>
                <a:lnTo>
                  <a:pt x="292" y="648"/>
                </a:lnTo>
                <a:lnTo>
                  <a:pt x="359" y="582"/>
                </a:lnTo>
                <a:lnTo>
                  <a:pt x="412" y="516"/>
                </a:lnTo>
                <a:lnTo>
                  <a:pt x="479" y="449"/>
                </a:lnTo>
                <a:lnTo>
                  <a:pt x="545" y="370"/>
                </a:lnTo>
                <a:lnTo>
                  <a:pt x="598" y="291"/>
                </a:lnTo>
                <a:lnTo>
                  <a:pt x="625" y="251"/>
                </a:lnTo>
                <a:lnTo>
                  <a:pt x="651" y="225"/>
                </a:lnTo>
                <a:lnTo>
                  <a:pt x="665" y="185"/>
                </a:lnTo>
                <a:lnTo>
                  <a:pt x="678" y="159"/>
                </a:lnTo>
                <a:lnTo>
                  <a:pt x="691" y="146"/>
                </a:lnTo>
                <a:lnTo>
                  <a:pt x="691" y="119"/>
                </a:lnTo>
                <a:lnTo>
                  <a:pt x="691" y="106"/>
                </a:lnTo>
                <a:lnTo>
                  <a:pt x="678" y="93"/>
                </a:lnTo>
                <a:lnTo>
                  <a:pt x="678" y="79"/>
                </a:lnTo>
                <a:lnTo>
                  <a:pt x="665" y="66"/>
                </a:lnTo>
                <a:lnTo>
                  <a:pt x="665" y="53"/>
                </a:lnTo>
                <a:lnTo>
                  <a:pt x="678" y="40"/>
                </a:lnTo>
                <a:lnTo>
                  <a:pt x="691" y="27"/>
                </a:lnTo>
                <a:lnTo>
                  <a:pt x="704" y="13"/>
                </a:lnTo>
                <a:lnTo>
                  <a:pt x="718" y="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5" name="Freeform 3"/>
          <p:cNvSpPr/>
          <p:nvPr/>
        </p:nvSpPr>
        <p:spPr>
          <a:xfrm>
            <a:off x="4140200" y="2381250"/>
            <a:ext cx="1628775" cy="7127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564" h="1123">
                <a:moveTo>
                  <a:pt x="2564" y="899"/>
                </a:moveTo>
                <a:lnTo>
                  <a:pt x="2551" y="925"/>
                </a:lnTo>
                <a:lnTo>
                  <a:pt x="2551" y="938"/>
                </a:lnTo>
                <a:lnTo>
                  <a:pt x="2525" y="952"/>
                </a:lnTo>
                <a:lnTo>
                  <a:pt x="2498" y="965"/>
                </a:lnTo>
                <a:lnTo>
                  <a:pt x="2471" y="991"/>
                </a:lnTo>
                <a:lnTo>
                  <a:pt x="2432" y="1004"/>
                </a:lnTo>
                <a:lnTo>
                  <a:pt x="2378" y="1018"/>
                </a:lnTo>
                <a:lnTo>
                  <a:pt x="2325" y="1031"/>
                </a:lnTo>
                <a:lnTo>
                  <a:pt x="2219" y="1057"/>
                </a:lnTo>
                <a:lnTo>
                  <a:pt x="2113" y="1084"/>
                </a:lnTo>
                <a:lnTo>
                  <a:pt x="2006" y="1097"/>
                </a:lnTo>
                <a:lnTo>
                  <a:pt x="1913" y="1110"/>
                </a:lnTo>
                <a:lnTo>
                  <a:pt x="1860" y="1123"/>
                </a:lnTo>
                <a:lnTo>
                  <a:pt x="1820" y="1123"/>
                </a:lnTo>
                <a:lnTo>
                  <a:pt x="1780" y="1123"/>
                </a:lnTo>
                <a:lnTo>
                  <a:pt x="1754" y="1123"/>
                </a:lnTo>
                <a:lnTo>
                  <a:pt x="1727" y="1123"/>
                </a:lnTo>
                <a:lnTo>
                  <a:pt x="1701" y="1123"/>
                </a:lnTo>
                <a:lnTo>
                  <a:pt x="1674" y="1123"/>
                </a:lnTo>
                <a:lnTo>
                  <a:pt x="1647" y="1123"/>
                </a:lnTo>
                <a:lnTo>
                  <a:pt x="1634" y="1123"/>
                </a:lnTo>
                <a:lnTo>
                  <a:pt x="1621" y="1110"/>
                </a:lnTo>
                <a:lnTo>
                  <a:pt x="1608" y="1110"/>
                </a:lnTo>
                <a:lnTo>
                  <a:pt x="1594" y="1097"/>
                </a:lnTo>
                <a:lnTo>
                  <a:pt x="1568" y="1084"/>
                </a:lnTo>
                <a:lnTo>
                  <a:pt x="1554" y="1084"/>
                </a:lnTo>
                <a:lnTo>
                  <a:pt x="1528" y="1057"/>
                </a:lnTo>
                <a:lnTo>
                  <a:pt x="1488" y="1044"/>
                </a:lnTo>
                <a:lnTo>
                  <a:pt x="1461" y="1031"/>
                </a:lnTo>
                <a:lnTo>
                  <a:pt x="1422" y="1004"/>
                </a:lnTo>
                <a:lnTo>
                  <a:pt x="1382" y="978"/>
                </a:lnTo>
                <a:lnTo>
                  <a:pt x="1342" y="952"/>
                </a:lnTo>
                <a:lnTo>
                  <a:pt x="1302" y="925"/>
                </a:lnTo>
                <a:lnTo>
                  <a:pt x="1249" y="899"/>
                </a:lnTo>
                <a:lnTo>
                  <a:pt x="1209" y="872"/>
                </a:lnTo>
                <a:lnTo>
                  <a:pt x="1156" y="846"/>
                </a:lnTo>
                <a:lnTo>
                  <a:pt x="1089" y="806"/>
                </a:lnTo>
                <a:lnTo>
                  <a:pt x="1036" y="767"/>
                </a:lnTo>
                <a:lnTo>
                  <a:pt x="970" y="740"/>
                </a:lnTo>
                <a:lnTo>
                  <a:pt x="903" y="687"/>
                </a:lnTo>
                <a:lnTo>
                  <a:pt x="837" y="648"/>
                </a:lnTo>
                <a:lnTo>
                  <a:pt x="770" y="608"/>
                </a:lnTo>
                <a:lnTo>
                  <a:pt x="691" y="568"/>
                </a:lnTo>
                <a:lnTo>
                  <a:pt x="611" y="516"/>
                </a:lnTo>
                <a:lnTo>
                  <a:pt x="531" y="463"/>
                </a:lnTo>
                <a:lnTo>
                  <a:pt x="451" y="410"/>
                </a:lnTo>
                <a:lnTo>
                  <a:pt x="372" y="357"/>
                </a:lnTo>
                <a:lnTo>
                  <a:pt x="279" y="304"/>
                </a:lnTo>
                <a:lnTo>
                  <a:pt x="186" y="251"/>
                </a:lnTo>
                <a:lnTo>
                  <a:pt x="93" y="185"/>
                </a:lnTo>
                <a:lnTo>
                  <a:pt x="0" y="132"/>
                </a:lnTo>
                <a:lnTo>
                  <a:pt x="66" y="0"/>
                </a:lnTo>
                <a:lnTo>
                  <a:pt x="132" y="27"/>
                </a:lnTo>
                <a:lnTo>
                  <a:pt x="199" y="66"/>
                </a:lnTo>
                <a:lnTo>
                  <a:pt x="279" y="106"/>
                </a:lnTo>
                <a:lnTo>
                  <a:pt x="372" y="159"/>
                </a:lnTo>
                <a:lnTo>
                  <a:pt x="465" y="198"/>
                </a:lnTo>
                <a:lnTo>
                  <a:pt x="571" y="251"/>
                </a:lnTo>
                <a:lnTo>
                  <a:pt x="691" y="304"/>
                </a:lnTo>
                <a:lnTo>
                  <a:pt x="823" y="357"/>
                </a:lnTo>
                <a:lnTo>
                  <a:pt x="943" y="423"/>
                </a:lnTo>
                <a:lnTo>
                  <a:pt x="1063" y="476"/>
                </a:lnTo>
                <a:lnTo>
                  <a:pt x="1169" y="516"/>
                </a:lnTo>
                <a:lnTo>
                  <a:pt x="1275" y="555"/>
                </a:lnTo>
                <a:lnTo>
                  <a:pt x="1368" y="595"/>
                </a:lnTo>
                <a:lnTo>
                  <a:pt x="1461" y="621"/>
                </a:lnTo>
                <a:lnTo>
                  <a:pt x="1541" y="648"/>
                </a:lnTo>
                <a:lnTo>
                  <a:pt x="1608" y="661"/>
                </a:lnTo>
                <a:lnTo>
                  <a:pt x="1754" y="701"/>
                </a:lnTo>
                <a:lnTo>
                  <a:pt x="1900" y="727"/>
                </a:lnTo>
                <a:lnTo>
                  <a:pt x="2059" y="753"/>
                </a:lnTo>
                <a:lnTo>
                  <a:pt x="2219" y="780"/>
                </a:lnTo>
                <a:lnTo>
                  <a:pt x="2259" y="793"/>
                </a:lnTo>
                <a:lnTo>
                  <a:pt x="2299" y="793"/>
                </a:lnTo>
                <a:lnTo>
                  <a:pt x="2339" y="806"/>
                </a:lnTo>
                <a:lnTo>
                  <a:pt x="2365" y="806"/>
                </a:lnTo>
                <a:lnTo>
                  <a:pt x="2405" y="819"/>
                </a:lnTo>
                <a:lnTo>
                  <a:pt x="2432" y="819"/>
                </a:lnTo>
                <a:lnTo>
                  <a:pt x="2445" y="833"/>
                </a:lnTo>
                <a:lnTo>
                  <a:pt x="2471" y="833"/>
                </a:lnTo>
                <a:lnTo>
                  <a:pt x="2498" y="846"/>
                </a:lnTo>
                <a:lnTo>
                  <a:pt x="2511" y="846"/>
                </a:lnTo>
                <a:lnTo>
                  <a:pt x="2525" y="859"/>
                </a:lnTo>
                <a:lnTo>
                  <a:pt x="2538" y="872"/>
                </a:lnTo>
                <a:lnTo>
                  <a:pt x="2551" y="872"/>
                </a:lnTo>
                <a:lnTo>
                  <a:pt x="2551" y="886"/>
                </a:lnTo>
                <a:lnTo>
                  <a:pt x="2551" y="899"/>
                </a:lnTo>
                <a:lnTo>
                  <a:pt x="2564" y="89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6" name="Freeform 4"/>
          <p:cNvSpPr/>
          <p:nvPr/>
        </p:nvSpPr>
        <p:spPr>
          <a:xfrm>
            <a:off x="3463925" y="2238375"/>
            <a:ext cx="1444625" cy="9398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2273" h="1480">
                <a:moveTo>
                  <a:pt x="0" y="1453"/>
                </a:moveTo>
                <a:lnTo>
                  <a:pt x="0" y="1440"/>
                </a:lnTo>
                <a:lnTo>
                  <a:pt x="0" y="1427"/>
                </a:lnTo>
                <a:lnTo>
                  <a:pt x="14" y="1413"/>
                </a:lnTo>
                <a:lnTo>
                  <a:pt x="27" y="1400"/>
                </a:lnTo>
                <a:lnTo>
                  <a:pt x="40" y="1387"/>
                </a:lnTo>
                <a:lnTo>
                  <a:pt x="54" y="1374"/>
                </a:lnTo>
                <a:lnTo>
                  <a:pt x="67" y="1361"/>
                </a:lnTo>
                <a:lnTo>
                  <a:pt x="80" y="1347"/>
                </a:lnTo>
                <a:lnTo>
                  <a:pt x="107" y="1334"/>
                </a:lnTo>
                <a:lnTo>
                  <a:pt x="133" y="1321"/>
                </a:lnTo>
                <a:lnTo>
                  <a:pt x="160" y="1308"/>
                </a:lnTo>
                <a:lnTo>
                  <a:pt x="186" y="1308"/>
                </a:lnTo>
                <a:lnTo>
                  <a:pt x="213" y="1281"/>
                </a:lnTo>
                <a:lnTo>
                  <a:pt x="253" y="1268"/>
                </a:lnTo>
                <a:lnTo>
                  <a:pt x="293" y="1255"/>
                </a:lnTo>
                <a:lnTo>
                  <a:pt x="372" y="1228"/>
                </a:lnTo>
                <a:lnTo>
                  <a:pt x="439" y="1202"/>
                </a:lnTo>
                <a:lnTo>
                  <a:pt x="532" y="1162"/>
                </a:lnTo>
                <a:lnTo>
                  <a:pt x="612" y="1123"/>
                </a:lnTo>
                <a:lnTo>
                  <a:pt x="705" y="1070"/>
                </a:lnTo>
                <a:lnTo>
                  <a:pt x="798" y="1030"/>
                </a:lnTo>
                <a:lnTo>
                  <a:pt x="891" y="977"/>
                </a:lnTo>
                <a:lnTo>
                  <a:pt x="984" y="925"/>
                </a:lnTo>
                <a:lnTo>
                  <a:pt x="1077" y="872"/>
                </a:lnTo>
                <a:lnTo>
                  <a:pt x="1170" y="819"/>
                </a:lnTo>
                <a:lnTo>
                  <a:pt x="1263" y="766"/>
                </a:lnTo>
                <a:lnTo>
                  <a:pt x="1343" y="713"/>
                </a:lnTo>
                <a:lnTo>
                  <a:pt x="1409" y="647"/>
                </a:lnTo>
                <a:lnTo>
                  <a:pt x="1489" y="594"/>
                </a:lnTo>
                <a:lnTo>
                  <a:pt x="1542" y="541"/>
                </a:lnTo>
                <a:lnTo>
                  <a:pt x="1608" y="475"/>
                </a:lnTo>
                <a:lnTo>
                  <a:pt x="1662" y="422"/>
                </a:lnTo>
                <a:lnTo>
                  <a:pt x="1715" y="383"/>
                </a:lnTo>
                <a:lnTo>
                  <a:pt x="1755" y="343"/>
                </a:lnTo>
                <a:lnTo>
                  <a:pt x="1781" y="317"/>
                </a:lnTo>
                <a:lnTo>
                  <a:pt x="1808" y="290"/>
                </a:lnTo>
                <a:lnTo>
                  <a:pt x="1821" y="264"/>
                </a:lnTo>
                <a:lnTo>
                  <a:pt x="1834" y="264"/>
                </a:lnTo>
                <a:lnTo>
                  <a:pt x="1834" y="251"/>
                </a:lnTo>
                <a:lnTo>
                  <a:pt x="1834" y="264"/>
                </a:lnTo>
                <a:lnTo>
                  <a:pt x="1821" y="264"/>
                </a:lnTo>
                <a:lnTo>
                  <a:pt x="1808" y="264"/>
                </a:lnTo>
                <a:lnTo>
                  <a:pt x="1794" y="264"/>
                </a:lnTo>
                <a:lnTo>
                  <a:pt x="1768" y="277"/>
                </a:lnTo>
                <a:lnTo>
                  <a:pt x="1741" y="277"/>
                </a:lnTo>
                <a:lnTo>
                  <a:pt x="1715" y="277"/>
                </a:lnTo>
                <a:lnTo>
                  <a:pt x="1688" y="290"/>
                </a:lnTo>
                <a:lnTo>
                  <a:pt x="1635" y="290"/>
                </a:lnTo>
                <a:lnTo>
                  <a:pt x="1582" y="303"/>
                </a:lnTo>
                <a:lnTo>
                  <a:pt x="1515" y="303"/>
                </a:lnTo>
                <a:lnTo>
                  <a:pt x="1449" y="303"/>
                </a:lnTo>
                <a:lnTo>
                  <a:pt x="1369" y="317"/>
                </a:lnTo>
                <a:lnTo>
                  <a:pt x="1276" y="317"/>
                </a:lnTo>
                <a:lnTo>
                  <a:pt x="1183" y="317"/>
                </a:lnTo>
                <a:lnTo>
                  <a:pt x="1183" y="132"/>
                </a:lnTo>
                <a:lnTo>
                  <a:pt x="1223" y="132"/>
                </a:lnTo>
                <a:lnTo>
                  <a:pt x="1263" y="132"/>
                </a:lnTo>
                <a:lnTo>
                  <a:pt x="1316" y="132"/>
                </a:lnTo>
                <a:lnTo>
                  <a:pt x="1356" y="118"/>
                </a:lnTo>
                <a:lnTo>
                  <a:pt x="1409" y="118"/>
                </a:lnTo>
                <a:lnTo>
                  <a:pt x="1462" y="118"/>
                </a:lnTo>
                <a:lnTo>
                  <a:pt x="1529" y="105"/>
                </a:lnTo>
                <a:lnTo>
                  <a:pt x="1582" y="92"/>
                </a:lnTo>
                <a:lnTo>
                  <a:pt x="1648" y="92"/>
                </a:lnTo>
                <a:lnTo>
                  <a:pt x="1688" y="79"/>
                </a:lnTo>
                <a:lnTo>
                  <a:pt x="1741" y="66"/>
                </a:lnTo>
                <a:lnTo>
                  <a:pt x="1781" y="52"/>
                </a:lnTo>
                <a:lnTo>
                  <a:pt x="1808" y="52"/>
                </a:lnTo>
                <a:lnTo>
                  <a:pt x="1834" y="39"/>
                </a:lnTo>
                <a:lnTo>
                  <a:pt x="1861" y="26"/>
                </a:lnTo>
                <a:lnTo>
                  <a:pt x="1874" y="13"/>
                </a:lnTo>
                <a:lnTo>
                  <a:pt x="1901" y="0"/>
                </a:lnTo>
                <a:lnTo>
                  <a:pt x="1927" y="0"/>
                </a:lnTo>
                <a:lnTo>
                  <a:pt x="1954" y="0"/>
                </a:lnTo>
                <a:lnTo>
                  <a:pt x="1994" y="0"/>
                </a:lnTo>
                <a:lnTo>
                  <a:pt x="2034" y="13"/>
                </a:lnTo>
                <a:lnTo>
                  <a:pt x="2074" y="39"/>
                </a:lnTo>
                <a:lnTo>
                  <a:pt x="2127" y="66"/>
                </a:lnTo>
                <a:lnTo>
                  <a:pt x="2180" y="105"/>
                </a:lnTo>
                <a:lnTo>
                  <a:pt x="2206" y="118"/>
                </a:lnTo>
                <a:lnTo>
                  <a:pt x="2220" y="132"/>
                </a:lnTo>
                <a:lnTo>
                  <a:pt x="2246" y="145"/>
                </a:lnTo>
                <a:lnTo>
                  <a:pt x="2260" y="171"/>
                </a:lnTo>
                <a:lnTo>
                  <a:pt x="2273" y="185"/>
                </a:lnTo>
                <a:lnTo>
                  <a:pt x="2273" y="198"/>
                </a:lnTo>
                <a:lnTo>
                  <a:pt x="2273" y="211"/>
                </a:lnTo>
                <a:lnTo>
                  <a:pt x="2273" y="224"/>
                </a:lnTo>
                <a:lnTo>
                  <a:pt x="2273" y="251"/>
                </a:lnTo>
                <a:lnTo>
                  <a:pt x="2260" y="277"/>
                </a:lnTo>
                <a:lnTo>
                  <a:pt x="2233" y="290"/>
                </a:lnTo>
                <a:lnTo>
                  <a:pt x="2206" y="317"/>
                </a:lnTo>
                <a:lnTo>
                  <a:pt x="2180" y="330"/>
                </a:lnTo>
                <a:lnTo>
                  <a:pt x="2153" y="356"/>
                </a:lnTo>
                <a:lnTo>
                  <a:pt x="2127" y="383"/>
                </a:lnTo>
                <a:lnTo>
                  <a:pt x="2087" y="409"/>
                </a:lnTo>
                <a:lnTo>
                  <a:pt x="2047" y="449"/>
                </a:lnTo>
                <a:lnTo>
                  <a:pt x="1994" y="488"/>
                </a:lnTo>
                <a:lnTo>
                  <a:pt x="1941" y="541"/>
                </a:lnTo>
                <a:lnTo>
                  <a:pt x="1874" y="607"/>
                </a:lnTo>
                <a:lnTo>
                  <a:pt x="1808" y="660"/>
                </a:lnTo>
                <a:lnTo>
                  <a:pt x="1728" y="726"/>
                </a:lnTo>
                <a:lnTo>
                  <a:pt x="1662" y="779"/>
                </a:lnTo>
                <a:lnTo>
                  <a:pt x="1569" y="845"/>
                </a:lnTo>
                <a:lnTo>
                  <a:pt x="1489" y="898"/>
                </a:lnTo>
                <a:lnTo>
                  <a:pt x="1396" y="964"/>
                </a:lnTo>
                <a:lnTo>
                  <a:pt x="1303" y="1017"/>
                </a:lnTo>
                <a:lnTo>
                  <a:pt x="1196" y="1083"/>
                </a:lnTo>
                <a:lnTo>
                  <a:pt x="1103" y="1136"/>
                </a:lnTo>
                <a:lnTo>
                  <a:pt x="997" y="1189"/>
                </a:lnTo>
                <a:lnTo>
                  <a:pt x="891" y="1242"/>
                </a:lnTo>
                <a:lnTo>
                  <a:pt x="798" y="1281"/>
                </a:lnTo>
                <a:lnTo>
                  <a:pt x="705" y="1321"/>
                </a:lnTo>
                <a:lnTo>
                  <a:pt x="598" y="1361"/>
                </a:lnTo>
                <a:lnTo>
                  <a:pt x="505" y="1387"/>
                </a:lnTo>
                <a:lnTo>
                  <a:pt x="412" y="1413"/>
                </a:lnTo>
                <a:lnTo>
                  <a:pt x="359" y="1427"/>
                </a:lnTo>
                <a:lnTo>
                  <a:pt x="319" y="1440"/>
                </a:lnTo>
                <a:lnTo>
                  <a:pt x="279" y="1453"/>
                </a:lnTo>
                <a:lnTo>
                  <a:pt x="240" y="1466"/>
                </a:lnTo>
                <a:lnTo>
                  <a:pt x="213" y="1466"/>
                </a:lnTo>
                <a:lnTo>
                  <a:pt x="173" y="1480"/>
                </a:lnTo>
                <a:lnTo>
                  <a:pt x="147" y="1480"/>
                </a:lnTo>
                <a:lnTo>
                  <a:pt x="120" y="1480"/>
                </a:lnTo>
                <a:lnTo>
                  <a:pt x="93" y="1480"/>
                </a:lnTo>
                <a:lnTo>
                  <a:pt x="67" y="1480"/>
                </a:lnTo>
                <a:lnTo>
                  <a:pt x="54" y="1480"/>
                </a:lnTo>
                <a:lnTo>
                  <a:pt x="40" y="1480"/>
                </a:lnTo>
                <a:lnTo>
                  <a:pt x="27" y="1466"/>
                </a:lnTo>
                <a:lnTo>
                  <a:pt x="14" y="1466"/>
                </a:lnTo>
                <a:lnTo>
                  <a:pt x="14" y="1453"/>
                </a:lnTo>
                <a:lnTo>
                  <a:pt x="0" y="145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7" name="Freeform 5"/>
          <p:cNvSpPr/>
          <p:nvPr/>
        </p:nvSpPr>
        <p:spPr>
          <a:xfrm>
            <a:off x="3684588" y="2741613"/>
            <a:ext cx="842962" cy="990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29" h="1560">
                <a:moveTo>
                  <a:pt x="359" y="1428"/>
                </a:moveTo>
                <a:lnTo>
                  <a:pt x="279" y="1480"/>
                </a:lnTo>
                <a:lnTo>
                  <a:pt x="213" y="1507"/>
                </a:lnTo>
                <a:lnTo>
                  <a:pt x="159" y="1533"/>
                </a:lnTo>
                <a:lnTo>
                  <a:pt x="106" y="1546"/>
                </a:lnTo>
                <a:lnTo>
                  <a:pt x="66" y="1560"/>
                </a:lnTo>
                <a:lnTo>
                  <a:pt x="40" y="1560"/>
                </a:lnTo>
                <a:lnTo>
                  <a:pt x="13" y="1560"/>
                </a:lnTo>
                <a:lnTo>
                  <a:pt x="0" y="1546"/>
                </a:lnTo>
                <a:lnTo>
                  <a:pt x="0" y="1533"/>
                </a:lnTo>
                <a:lnTo>
                  <a:pt x="0" y="1520"/>
                </a:lnTo>
                <a:lnTo>
                  <a:pt x="0" y="1507"/>
                </a:lnTo>
                <a:lnTo>
                  <a:pt x="13" y="1507"/>
                </a:lnTo>
                <a:lnTo>
                  <a:pt x="26" y="1480"/>
                </a:lnTo>
                <a:lnTo>
                  <a:pt x="40" y="1467"/>
                </a:lnTo>
                <a:lnTo>
                  <a:pt x="53" y="1454"/>
                </a:lnTo>
                <a:lnTo>
                  <a:pt x="66" y="1428"/>
                </a:lnTo>
                <a:lnTo>
                  <a:pt x="93" y="1414"/>
                </a:lnTo>
                <a:lnTo>
                  <a:pt x="120" y="1388"/>
                </a:lnTo>
                <a:lnTo>
                  <a:pt x="146" y="1375"/>
                </a:lnTo>
                <a:lnTo>
                  <a:pt x="173" y="1348"/>
                </a:lnTo>
                <a:lnTo>
                  <a:pt x="213" y="1322"/>
                </a:lnTo>
                <a:lnTo>
                  <a:pt x="252" y="1295"/>
                </a:lnTo>
                <a:lnTo>
                  <a:pt x="292" y="1269"/>
                </a:lnTo>
                <a:lnTo>
                  <a:pt x="372" y="1203"/>
                </a:lnTo>
                <a:lnTo>
                  <a:pt x="438" y="1150"/>
                </a:lnTo>
                <a:lnTo>
                  <a:pt x="505" y="1084"/>
                </a:lnTo>
                <a:lnTo>
                  <a:pt x="571" y="1018"/>
                </a:lnTo>
                <a:lnTo>
                  <a:pt x="638" y="939"/>
                </a:lnTo>
                <a:lnTo>
                  <a:pt x="691" y="873"/>
                </a:lnTo>
                <a:lnTo>
                  <a:pt x="744" y="793"/>
                </a:lnTo>
                <a:lnTo>
                  <a:pt x="797" y="714"/>
                </a:lnTo>
                <a:lnTo>
                  <a:pt x="837" y="635"/>
                </a:lnTo>
                <a:lnTo>
                  <a:pt x="877" y="555"/>
                </a:lnTo>
                <a:lnTo>
                  <a:pt x="917" y="463"/>
                </a:lnTo>
                <a:lnTo>
                  <a:pt x="943" y="370"/>
                </a:lnTo>
                <a:lnTo>
                  <a:pt x="970" y="278"/>
                </a:lnTo>
                <a:lnTo>
                  <a:pt x="997" y="185"/>
                </a:lnTo>
                <a:lnTo>
                  <a:pt x="1023" y="93"/>
                </a:lnTo>
                <a:lnTo>
                  <a:pt x="1050" y="0"/>
                </a:lnTo>
                <a:lnTo>
                  <a:pt x="1116" y="27"/>
                </a:lnTo>
                <a:lnTo>
                  <a:pt x="1169" y="66"/>
                </a:lnTo>
                <a:lnTo>
                  <a:pt x="1223" y="93"/>
                </a:lnTo>
                <a:lnTo>
                  <a:pt x="1262" y="119"/>
                </a:lnTo>
                <a:lnTo>
                  <a:pt x="1289" y="146"/>
                </a:lnTo>
                <a:lnTo>
                  <a:pt x="1316" y="172"/>
                </a:lnTo>
                <a:lnTo>
                  <a:pt x="1329" y="199"/>
                </a:lnTo>
                <a:lnTo>
                  <a:pt x="1329" y="212"/>
                </a:lnTo>
                <a:lnTo>
                  <a:pt x="1329" y="238"/>
                </a:lnTo>
                <a:lnTo>
                  <a:pt x="1316" y="265"/>
                </a:lnTo>
                <a:lnTo>
                  <a:pt x="1316" y="291"/>
                </a:lnTo>
                <a:lnTo>
                  <a:pt x="1302" y="331"/>
                </a:lnTo>
                <a:lnTo>
                  <a:pt x="1289" y="384"/>
                </a:lnTo>
                <a:lnTo>
                  <a:pt x="1262" y="423"/>
                </a:lnTo>
                <a:lnTo>
                  <a:pt x="1249" y="476"/>
                </a:lnTo>
                <a:lnTo>
                  <a:pt x="1223" y="542"/>
                </a:lnTo>
                <a:lnTo>
                  <a:pt x="1196" y="608"/>
                </a:lnTo>
                <a:lnTo>
                  <a:pt x="1156" y="661"/>
                </a:lnTo>
                <a:lnTo>
                  <a:pt x="1116" y="727"/>
                </a:lnTo>
                <a:lnTo>
                  <a:pt x="1090" y="793"/>
                </a:lnTo>
                <a:lnTo>
                  <a:pt x="1036" y="846"/>
                </a:lnTo>
                <a:lnTo>
                  <a:pt x="997" y="912"/>
                </a:lnTo>
                <a:lnTo>
                  <a:pt x="943" y="965"/>
                </a:lnTo>
                <a:lnTo>
                  <a:pt x="904" y="1031"/>
                </a:lnTo>
                <a:lnTo>
                  <a:pt x="837" y="1084"/>
                </a:lnTo>
                <a:lnTo>
                  <a:pt x="784" y="1137"/>
                </a:lnTo>
                <a:lnTo>
                  <a:pt x="718" y="1190"/>
                </a:lnTo>
                <a:lnTo>
                  <a:pt x="651" y="1243"/>
                </a:lnTo>
                <a:lnTo>
                  <a:pt x="585" y="1295"/>
                </a:lnTo>
                <a:lnTo>
                  <a:pt x="518" y="1348"/>
                </a:lnTo>
                <a:lnTo>
                  <a:pt x="438" y="1388"/>
                </a:lnTo>
                <a:lnTo>
                  <a:pt x="359" y="142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8" name="Freeform 6"/>
          <p:cNvSpPr/>
          <p:nvPr/>
        </p:nvSpPr>
        <p:spPr>
          <a:xfrm>
            <a:off x="3929063" y="2901950"/>
            <a:ext cx="1054100" cy="855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661" h="1348">
                <a:moveTo>
                  <a:pt x="691" y="859"/>
                </a:moveTo>
                <a:lnTo>
                  <a:pt x="691" y="846"/>
                </a:lnTo>
                <a:lnTo>
                  <a:pt x="705" y="833"/>
                </a:lnTo>
                <a:lnTo>
                  <a:pt x="731" y="833"/>
                </a:lnTo>
                <a:lnTo>
                  <a:pt x="745" y="820"/>
                </a:lnTo>
                <a:lnTo>
                  <a:pt x="771" y="820"/>
                </a:lnTo>
                <a:lnTo>
                  <a:pt x="811" y="833"/>
                </a:lnTo>
                <a:lnTo>
                  <a:pt x="838" y="833"/>
                </a:lnTo>
                <a:lnTo>
                  <a:pt x="877" y="846"/>
                </a:lnTo>
                <a:lnTo>
                  <a:pt x="917" y="859"/>
                </a:lnTo>
                <a:lnTo>
                  <a:pt x="957" y="859"/>
                </a:lnTo>
                <a:lnTo>
                  <a:pt x="984" y="873"/>
                </a:lnTo>
                <a:lnTo>
                  <a:pt x="1010" y="873"/>
                </a:lnTo>
                <a:lnTo>
                  <a:pt x="1037" y="873"/>
                </a:lnTo>
                <a:lnTo>
                  <a:pt x="1050" y="873"/>
                </a:lnTo>
                <a:lnTo>
                  <a:pt x="1063" y="859"/>
                </a:lnTo>
                <a:lnTo>
                  <a:pt x="1077" y="859"/>
                </a:lnTo>
                <a:lnTo>
                  <a:pt x="1090" y="846"/>
                </a:lnTo>
                <a:lnTo>
                  <a:pt x="1103" y="833"/>
                </a:lnTo>
                <a:lnTo>
                  <a:pt x="1103" y="807"/>
                </a:lnTo>
                <a:lnTo>
                  <a:pt x="1117" y="780"/>
                </a:lnTo>
                <a:lnTo>
                  <a:pt x="1130" y="754"/>
                </a:lnTo>
                <a:lnTo>
                  <a:pt x="1143" y="727"/>
                </a:lnTo>
                <a:lnTo>
                  <a:pt x="1156" y="688"/>
                </a:lnTo>
                <a:lnTo>
                  <a:pt x="1170" y="648"/>
                </a:lnTo>
                <a:lnTo>
                  <a:pt x="1183" y="595"/>
                </a:lnTo>
                <a:lnTo>
                  <a:pt x="1196" y="569"/>
                </a:lnTo>
                <a:lnTo>
                  <a:pt x="1210" y="529"/>
                </a:lnTo>
                <a:lnTo>
                  <a:pt x="1210" y="489"/>
                </a:lnTo>
                <a:lnTo>
                  <a:pt x="1223" y="463"/>
                </a:lnTo>
                <a:lnTo>
                  <a:pt x="1223" y="437"/>
                </a:lnTo>
                <a:lnTo>
                  <a:pt x="1236" y="410"/>
                </a:lnTo>
                <a:lnTo>
                  <a:pt x="1236" y="384"/>
                </a:lnTo>
                <a:lnTo>
                  <a:pt x="1236" y="344"/>
                </a:lnTo>
                <a:lnTo>
                  <a:pt x="1223" y="318"/>
                </a:lnTo>
                <a:lnTo>
                  <a:pt x="1210" y="304"/>
                </a:lnTo>
                <a:lnTo>
                  <a:pt x="1196" y="278"/>
                </a:lnTo>
                <a:lnTo>
                  <a:pt x="1170" y="278"/>
                </a:lnTo>
                <a:lnTo>
                  <a:pt x="1143" y="278"/>
                </a:lnTo>
                <a:lnTo>
                  <a:pt x="1117" y="278"/>
                </a:lnTo>
                <a:lnTo>
                  <a:pt x="1077" y="291"/>
                </a:lnTo>
                <a:lnTo>
                  <a:pt x="1037" y="291"/>
                </a:lnTo>
                <a:lnTo>
                  <a:pt x="984" y="304"/>
                </a:lnTo>
                <a:lnTo>
                  <a:pt x="917" y="318"/>
                </a:lnTo>
                <a:lnTo>
                  <a:pt x="798" y="344"/>
                </a:lnTo>
                <a:lnTo>
                  <a:pt x="678" y="357"/>
                </a:lnTo>
                <a:lnTo>
                  <a:pt x="558" y="384"/>
                </a:lnTo>
                <a:lnTo>
                  <a:pt x="452" y="397"/>
                </a:lnTo>
                <a:lnTo>
                  <a:pt x="412" y="410"/>
                </a:lnTo>
                <a:lnTo>
                  <a:pt x="359" y="410"/>
                </a:lnTo>
                <a:lnTo>
                  <a:pt x="319" y="423"/>
                </a:lnTo>
                <a:lnTo>
                  <a:pt x="293" y="423"/>
                </a:lnTo>
                <a:lnTo>
                  <a:pt x="266" y="437"/>
                </a:lnTo>
                <a:lnTo>
                  <a:pt x="240" y="437"/>
                </a:lnTo>
                <a:lnTo>
                  <a:pt x="226" y="437"/>
                </a:lnTo>
                <a:lnTo>
                  <a:pt x="213" y="437"/>
                </a:lnTo>
                <a:lnTo>
                  <a:pt x="200" y="437"/>
                </a:lnTo>
                <a:lnTo>
                  <a:pt x="173" y="423"/>
                </a:lnTo>
                <a:lnTo>
                  <a:pt x="160" y="410"/>
                </a:lnTo>
                <a:lnTo>
                  <a:pt x="133" y="384"/>
                </a:lnTo>
                <a:lnTo>
                  <a:pt x="107" y="357"/>
                </a:lnTo>
                <a:lnTo>
                  <a:pt x="80" y="318"/>
                </a:lnTo>
                <a:lnTo>
                  <a:pt x="40" y="265"/>
                </a:lnTo>
                <a:lnTo>
                  <a:pt x="0" y="212"/>
                </a:lnTo>
                <a:lnTo>
                  <a:pt x="80" y="212"/>
                </a:lnTo>
                <a:lnTo>
                  <a:pt x="160" y="199"/>
                </a:lnTo>
                <a:lnTo>
                  <a:pt x="240" y="185"/>
                </a:lnTo>
                <a:lnTo>
                  <a:pt x="306" y="172"/>
                </a:lnTo>
                <a:lnTo>
                  <a:pt x="372" y="159"/>
                </a:lnTo>
                <a:lnTo>
                  <a:pt x="439" y="159"/>
                </a:lnTo>
                <a:lnTo>
                  <a:pt x="492" y="146"/>
                </a:lnTo>
                <a:lnTo>
                  <a:pt x="545" y="146"/>
                </a:lnTo>
                <a:lnTo>
                  <a:pt x="665" y="133"/>
                </a:lnTo>
                <a:lnTo>
                  <a:pt x="771" y="133"/>
                </a:lnTo>
                <a:lnTo>
                  <a:pt x="877" y="119"/>
                </a:lnTo>
                <a:lnTo>
                  <a:pt x="970" y="106"/>
                </a:lnTo>
                <a:lnTo>
                  <a:pt x="1024" y="93"/>
                </a:lnTo>
                <a:lnTo>
                  <a:pt x="1063" y="80"/>
                </a:lnTo>
                <a:lnTo>
                  <a:pt x="1103" y="80"/>
                </a:lnTo>
                <a:lnTo>
                  <a:pt x="1130" y="67"/>
                </a:lnTo>
                <a:lnTo>
                  <a:pt x="1156" y="53"/>
                </a:lnTo>
                <a:lnTo>
                  <a:pt x="1183" y="53"/>
                </a:lnTo>
                <a:lnTo>
                  <a:pt x="1210" y="40"/>
                </a:lnTo>
                <a:lnTo>
                  <a:pt x="1210" y="27"/>
                </a:lnTo>
                <a:lnTo>
                  <a:pt x="1236" y="14"/>
                </a:lnTo>
                <a:lnTo>
                  <a:pt x="1263" y="0"/>
                </a:lnTo>
                <a:lnTo>
                  <a:pt x="1276" y="0"/>
                </a:lnTo>
                <a:lnTo>
                  <a:pt x="1303" y="0"/>
                </a:lnTo>
                <a:lnTo>
                  <a:pt x="1316" y="0"/>
                </a:lnTo>
                <a:lnTo>
                  <a:pt x="1329" y="14"/>
                </a:lnTo>
                <a:lnTo>
                  <a:pt x="1356" y="27"/>
                </a:lnTo>
                <a:lnTo>
                  <a:pt x="1382" y="27"/>
                </a:lnTo>
                <a:lnTo>
                  <a:pt x="1409" y="53"/>
                </a:lnTo>
                <a:lnTo>
                  <a:pt x="1436" y="67"/>
                </a:lnTo>
                <a:lnTo>
                  <a:pt x="1475" y="80"/>
                </a:lnTo>
                <a:lnTo>
                  <a:pt x="1515" y="106"/>
                </a:lnTo>
                <a:lnTo>
                  <a:pt x="1542" y="133"/>
                </a:lnTo>
                <a:lnTo>
                  <a:pt x="1582" y="159"/>
                </a:lnTo>
                <a:lnTo>
                  <a:pt x="1608" y="185"/>
                </a:lnTo>
                <a:lnTo>
                  <a:pt x="1622" y="199"/>
                </a:lnTo>
                <a:lnTo>
                  <a:pt x="1648" y="225"/>
                </a:lnTo>
                <a:lnTo>
                  <a:pt x="1661" y="238"/>
                </a:lnTo>
                <a:lnTo>
                  <a:pt x="1661" y="265"/>
                </a:lnTo>
                <a:lnTo>
                  <a:pt x="1661" y="278"/>
                </a:lnTo>
                <a:lnTo>
                  <a:pt x="1661" y="304"/>
                </a:lnTo>
                <a:lnTo>
                  <a:pt x="1648" y="331"/>
                </a:lnTo>
                <a:lnTo>
                  <a:pt x="1635" y="357"/>
                </a:lnTo>
                <a:lnTo>
                  <a:pt x="1608" y="370"/>
                </a:lnTo>
                <a:lnTo>
                  <a:pt x="1595" y="384"/>
                </a:lnTo>
                <a:lnTo>
                  <a:pt x="1582" y="397"/>
                </a:lnTo>
                <a:lnTo>
                  <a:pt x="1568" y="423"/>
                </a:lnTo>
                <a:lnTo>
                  <a:pt x="1555" y="450"/>
                </a:lnTo>
                <a:lnTo>
                  <a:pt x="1542" y="489"/>
                </a:lnTo>
                <a:lnTo>
                  <a:pt x="1529" y="529"/>
                </a:lnTo>
                <a:lnTo>
                  <a:pt x="1515" y="569"/>
                </a:lnTo>
                <a:lnTo>
                  <a:pt x="1515" y="622"/>
                </a:lnTo>
                <a:lnTo>
                  <a:pt x="1502" y="688"/>
                </a:lnTo>
                <a:lnTo>
                  <a:pt x="1489" y="740"/>
                </a:lnTo>
                <a:lnTo>
                  <a:pt x="1475" y="793"/>
                </a:lnTo>
                <a:lnTo>
                  <a:pt x="1449" y="833"/>
                </a:lnTo>
                <a:lnTo>
                  <a:pt x="1436" y="886"/>
                </a:lnTo>
                <a:lnTo>
                  <a:pt x="1422" y="925"/>
                </a:lnTo>
                <a:lnTo>
                  <a:pt x="1409" y="965"/>
                </a:lnTo>
                <a:lnTo>
                  <a:pt x="1382" y="1005"/>
                </a:lnTo>
                <a:lnTo>
                  <a:pt x="1343" y="1084"/>
                </a:lnTo>
                <a:lnTo>
                  <a:pt x="1303" y="1150"/>
                </a:lnTo>
                <a:lnTo>
                  <a:pt x="1250" y="1203"/>
                </a:lnTo>
                <a:lnTo>
                  <a:pt x="1196" y="1256"/>
                </a:lnTo>
                <a:lnTo>
                  <a:pt x="1170" y="1282"/>
                </a:lnTo>
                <a:lnTo>
                  <a:pt x="1143" y="1295"/>
                </a:lnTo>
                <a:lnTo>
                  <a:pt x="1117" y="1309"/>
                </a:lnTo>
                <a:lnTo>
                  <a:pt x="1090" y="1335"/>
                </a:lnTo>
                <a:lnTo>
                  <a:pt x="1077" y="1335"/>
                </a:lnTo>
                <a:lnTo>
                  <a:pt x="1050" y="1348"/>
                </a:lnTo>
                <a:lnTo>
                  <a:pt x="1037" y="1348"/>
                </a:lnTo>
                <a:lnTo>
                  <a:pt x="1010" y="1348"/>
                </a:lnTo>
                <a:lnTo>
                  <a:pt x="997" y="1335"/>
                </a:lnTo>
                <a:lnTo>
                  <a:pt x="984" y="1335"/>
                </a:lnTo>
                <a:lnTo>
                  <a:pt x="970" y="1322"/>
                </a:lnTo>
                <a:lnTo>
                  <a:pt x="957" y="1309"/>
                </a:lnTo>
                <a:lnTo>
                  <a:pt x="944" y="1295"/>
                </a:lnTo>
                <a:lnTo>
                  <a:pt x="944" y="1282"/>
                </a:lnTo>
                <a:lnTo>
                  <a:pt x="944" y="1256"/>
                </a:lnTo>
                <a:lnTo>
                  <a:pt x="944" y="1229"/>
                </a:lnTo>
                <a:lnTo>
                  <a:pt x="931" y="1216"/>
                </a:lnTo>
                <a:lnTo>
                  <a:pt x="931" y="1190"/>
                </a:lnTo>
                <a:lnTo>
                  <a:pt x="917" y="1163"/>
                </a:lnTo>
                <a:lnTo>
                  <a:pt x="904" y="1137"/>
                </a:lnTo>
                <a:lnTo>
                  <a:pt x="891" y="1110"/>
                </a:lnTo>
                <a:lnTo>
                  <a:pt x="864" y="1084"/>
                </a:lnTo>
                <a:lnTo>
                  <a:pt x="838" y="1058"/>
                </a:lnTo>
                <a:lnTo>
                  <a:pt x="798" y="1031"/>
                </a:lnTo>
                <a:lnTo>
                  <a:pt x="771" y="1005"/>
                </a:lnTo>
                <a:lnTo>
                  <a:pt x="745" y="978"/>
                </a:lnTo>
                <a:lnTo>
                  <a:pt x="718" y="952"/>
                </a:lnTo>
                <a:lnTo>
                  <a:pt x="705" y="925"/>
                </a:lnTo>
                <a:lnTo>
                  <a:pt x="691" y="912"/>
                </a:lnTo>
                <a:lnTo>
                  <a:pt x="691" y="886"/>
                </a:lnTo>
                <a:lnTo>
                  <a:pt x="691" y="873"/>
                </a:lnTo>
                <a:lnTo>
                  <a:pt x="691" y="85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9" name="Freeform 7"/>
          <p:cNvSpPr/>
          <p:nvPr/>
        </p:nvSpPr>
        <p:spPr>
          <a:xfrm>
            <a:off x="3575050" y="1676400"/>
            <a:ext cx="285750" cy="5715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52" h="899">
                <a:moveTo>
                  <a:pt x="93" y="476"/>
                </a:moveTo>
                <a:lnTo>
                  <a:pt x="106" y="436"/>
                </a:lnTo>
                <a:lnTo>
                  <a:pt x="133" y="410"/>
                </a:lnTo>
                <a:lnTo>
                  <a:pt x="160" y="357"/>
                </a:lnTo>
                <a:lnTo>
                  <a:pt x="173" y="304"/>
                </a:lnTo>
                <a:lnTo>
                  <a:pt x="199" y="238"/>
                </a:lnTo>
                <a:lnTo>
                  <a:pt x="239" y="172"/>
                </a:lnTo>
                <a:lnTo>
                  <a:pt x="266" y="93"/>
                </a:lnTo>
                <a:lnTo>
                  <a:pt x="293" y="0"/>
                </a:lnTo>
                <a:lnTo>
                  <a:pt x="332" y="40"/>
                </a:lnTo>
                <a:lnTo>
                  <a:pt x="372" y="79"/>
                </a:lnTo>
                <a:lnTo>
                  <a:pt x="399" y="119"/>
                </a:lnTo>
                <a:lnTo>
                  <a:pt x="425" y="172"/>
                </a:lnTo>
                <a:lnTo>
                  <a:pt x="439" y="212"/>
                </a:lnTo>
                <a:lnTo>
                  <a:pt x="452" y="251"/>
                </a:lnTo>
                <a:lnTo>
                  <a:pt x="452" y="304"/>
                </a:lnTo>
                <a:lnTo>
                  <a:pt x="452" y="344"/>
                </a:lnTo>
                <a:lnTo>
                  <a:pt x="452" y="397"/>
                </a:lnTo>
                <a:lnTo>
                  <a:pt x="439" y="436"/>
                </a:lnTo>
                <a:lnTo>
                  <a:pt x="425" y="489"/>
                </a:lnTo>
                <a:lnTo>
                  <a:pt x="412" y="529"/>
                </a:lnTo>
                <a:lnTo>
                  <a:pt x="386" y="582"/>
                </a:lnTo>
                <a:lnTo>
                  <a:pt x="372" y="621"/>
                </a:lnTo>
                <a:lnTo>
                  <a:pt x="346" y="674"/>
                </a:lnTo>
                <a:lnTo>
                  <a:pt x="319" y="714"/>
                </a:lnTo>
                <a:lnTo>
                  <a:pt x="293" y="753"/>
                </a:lnTo>
                <a:lnTo>
                  <a:pt x="266" y="793"/>
                </a:lnTo>
                <a:lnTo>
                  <a:pt x="253" y="833"/>
                </a:lnTo>
                <a:lnTo>
                  <a:pt x="226" y="859"/>
                </a:lnTo>
                <a:lnTo>
                  <a:pt x="199" y="872"/>
                </a:lnTo>
                <a:lnTo>
                  <a:pt x="186" y="886"/>
                </a:lnTo>
                <a:lnTo>
                  <a:pt x="160" y="899"/>
                </a:lnTo>
                <a:lnTo>
                  <a:pt x="146" y="899"/>
                </a:lnTo>
                <a:lnTo>
                  <a:pt x="133" y="899"/>
                </a:lnTo>
                <a:lnTo>
                  <a:pt x="120" y="886"/>
                </a:lnTo>
                <a:lnTo>
                  <a:pt x="106" y="886"/>
                </a:lnTo>
                <a:lnTo>
                  <a:pt x="93" y="872"/>
                </a:lnTo>
                <a:lnTo>
                  <a:pt x="80" y="846"/>
                </a:lnTo>
                <a:lnTo>
                  <a:pt x="67" y="833"/>
                </a:lnTo>
                <a:lnTo>
                  <a:pt x="53" y="806"/>
                </a:lnTo>
                <a:lnTo>
                  <a:pt x="40" y="780"/>
                </a:lnTo>
                <a:lnTo>
                  <a:pt x="27" y="753"/>
                </a:lnTo>
                <a:lnTo>
                  <a:pt x="27" y="727"/>
                </a:lnTo>
                <a:lnTo>
                  <a:pt x="13" y="701"/>
                </a:lnTo>
                <a:lnTo>
                  <a:pt x="13" y="687"/>
                </a:lnTo>
                <a:lnTo>
                  <a:pt x="0" y="661"/>
                </a:lnTo>
                <a:lnTo>
                  <a:pt x="0" y="648"/>
                </a:lnTo>
                <a:lnTo>
                  <a:pt x="0" y="634"/>
                </a:lnTo>
                <a:lnTo>
                  <a:pt x="0" y="621"/>
                </a:lnTo>
                <a:lnTo>
                  <a:pt x="13" y="595"/>
                </a:lnTo>
                <a:lnTo>
                  <a:pt x="27" y="568"/>
                </a:lnTo>
                <a:lnTo>
                  <a:pt x="53" y="529"/>
                </a:lnTo>
                <a:lnTo>
                  <a:pt x="93" y="47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0" name="Freeform 8"/>
          <p:cNvSpPr/>
          <p:nvPr/>
        </p:nvSpPr>
        <p:spPr>
          <a:xfrm>
            <a:off x="4054475" y="1377950"/>
            <a:ext cx="860425" cy="234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355" h="370">
                <a:moveTo>
                  <a:pt x="558" y="331"/>
                </a:moveTo>
                <a:lnTo>
                  <a:pt x="505" y="344"/>
                </a:lnTo>
                <a:lnTo>
                  <a:pt x="465" y="344"/>
                </a:lnTo>
                <a:lnTo>
                  <a:pt x="412" y="357"/>
                </a:lnTo>
                <a:lnTo>
                  <a:pt x="385" y="357"/>
                </a:lnTo>
                <a:lnTo>
                  <a:pt x="358" y="357"/>
                </a:lnTo>
                <a:lnTo>
                  <a:pt x="332" y="357"/>
                </a:lnTo>
                <a:lnTo>
                  <a:pt x="319" y="370"/>
                </a:lnTo>
                <a:lnTo>
                  <a:pt x="292" y="370"/>
                </a:lnTo>
                <a:lnTo>
                  <a:pt x="279" y="370"/>
                </a:lnTo>
                <a:lnTo>
                  <a:pt x="239" y="357"/>
                </a:lnTo>
                <a:lnTo>
                  <a:pt x="199" y="357"/>
                </a:lnTo>
                <a:lnTo>
                  <a:pt x="159" y="344"/>
                </a:lnTo>
                <a:lnTo>
                  <a:pt x="133" y="344"/>
                </a:lnTo>
                <a:lnTo>
                  <a:pt x="119" y="331"/>
                </a:lnTo>
                <a:lnTo>
                  <a:pt x="93" y="318"/>
                </a:lnTo>
                <a:lnTo>
                  <a:pt x="79" y="304"/>
                </a:lnTo>
                <a:lnTo>
                  <a:pt x="53" y="278"/>
                </a:lnTo>
                <a:lnTo>
                  <a:pt x="40" y="252"/>
                </a:lnTo>
                <a:lnTo>
                  <a:pt x="13" y="225"/>
                </a:lnTo>
                <a:lnTo>
                  <a:pt x="0" y="185"/>
                </a:lnTo>
                <a:lnTo>
                  <a:pt x="66" y="172"/>
                </a:lnTo>
                <a:lnTo>
                  <a:pt x="133" y="172"/>
                </a:lnTo>
                <a:lnTo>
                  <a:pt x="186" y="159"/>
                </a:lnTo>
                <a:lnTo>
                  <a:pt x="265" y="146"/>
                </a:lnTo>
                <a:lnTo>
                  <a:pt x="332" y="119"/>
                </a:lnTo>
                <a:lnTo>
                  <a:pt x="412" y="106"/>
                </a:lnTo>
                <a:lnTo>
                  <a:pt x="491" y="93"/>
                </a:lnTo>
                <a:lnTo>
                  <a:pt x="571" y="67"/>
                </a:lnTo>
                <a:lnTo>
                  <a:pt x="651" y="53"/>
                </a:lnTo>
                <a:lnTo>
                  <a:pt x="717" y="40"/>
                </a:lnTo>
                <a:lnTo>
                  <a:pt x="784" y="27"/>
                </a:lnTo>
                <a:lnTo>
                  <a:pt x="850" y="14"/>
                </a:lnTo>
                <a:lnTo>
                  <a:pt x="917" y="0"/>
                </a:lnTo>
                <a:lnTo>
                  <a:pt x="956" y="0"/>
                </a:lnTo>
                <a:lnTo>
                  <a:pt x="1010" y="0"/>
                </a:lnTo>
                <a:lnTo>
                  <a:pt x="1050" y="0"/>
                </a:lnTo>
                <a:lnTo>
                  <a:pt x="1116" y="0"/>
                </a:lnTo>
                <a:lnTo>
                  <a:pt x="1182" y="0"/>
                </a:lnTo>
                <a:lnTo>
                  <a:pt x="1236" y="14"/>
                </a:lnTo>
                <a:lnTo>
                  <a:pt x="1275" y="27"/>
                </a:lnTo>
                <a:lnTo>
                  <a:pt x="1302" y="27"/>
                </a:lnTo>
                <a:lnTo>
                  <a:pt x="1315" y="40"/>
                </a:lnTo>
                <a:lnTo>
                  <a:pt x="1329" y="53"/>
                </a:lnTo>
                <a:lnTo>
                  <a:pt x="1342" y="53"/>
                </a:lnTo>
                <a:lnTo>
                  <a:pt x="1342" y="67"/>
                </a:lnTo>
                <a:lnTo>
                  <a:pt x="1355" y="80"/>
                </a:lnTo>
                <a:lnTo>
                  <a:pt x="1355" y="93"/>
                </a:lnTo>
                <a:lnTo>
                  <a:pt x="1355" y="119"/>
                </a:lnTo>
                <a:lnTo>
                  <a:pt x="1342" y="133"/>
                </a:lnTo>
                <a:lnTo>
                  <a:pt x="1315" y="159"/>
                </a:lnTo>
                <a:lnTo>
                  <a:pt x="1289" y="185"/>
                </a:lnTo>
                <a:lnTo>
                  <a:pt x="1262" y="199"/>
                </a:lnTo>
                <a:lnTo>
                  <a:pt x="1236" y="212"/>
                </a:lnTo>
                <a:lnTo>
                  <a:pt x="1209" y="225"/>
                </a:lnTo>
                <a:lnTo>
                  <a:pt x="1169" y="238"/>
                </a:lnTo>
                <a:lnTo>
                  <a:pt x="1129" y="252"/>
                </a:lnTo>
                <a:lnTo>
                  <a:pt x="1089" y="252"/>
                </a:lnTo>
                <a:lnTo>
                  <a:pt x="1036" y="265"/>
                </a:lnTo>
                <a:lnTo>
                  <a:pt x="983" y="278"/>
                </a:lnTo>
                <a:lnTo>
                  <a:pt x="770" y="304"/>
                </a:lnTo>
                <a:lnTo>
                  <a:pt x="558" y="33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1" name="Freeform 9"/>
          <p:cNvSpPr/>
          <p:nvPr/>
        </p:nvSpPr>
        <p:spPr>
          <a:xfrm>
            <a:off x="4425950" y="1525588"/>
            <a:ext cx="76200" cy="62071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</a:cxnLst>
            <a:rect l="l" t="t" r="r" b="b"/>
            <a:pathLst>
              <a:path w="120" h="978">
                <a:moveTo>
                  <a:pt x="120" y="0"/>
                </a:moveTo>
                <a:lnTo>
                  <a:pt x="120" y="93"/>
                </a:lnTo>
                <a:lnTo>
                  <a:pt x="120" y="185"/>
                </a:lnTo>
                <a:lnTo>
                  <a:pt x="120" y="265"/>
                </a:lnTo>
                <a:lnTo>
                  <a:pt x="120" y="344"/>
                </a:lnTo>
                <a:lnTo>
                  <a:pt x="120" y="423"/>
                </a:lnTo>
                <a:lnTo>
                  <a:pt x="120" y="489"/>
                </a:lnTo>
                <a:lnTo>
                  <a:pt x="120" y="542"/>
                </a:lnTo>
                <a:lnTo>
                  <a:pt x="120" y="608"/>
                </a:lnTo>
                <a:lnTo>
                  <a:pt x="120" y="661"/>
                </a:lnTo>
                <a:lnTo>
                  <a:pt x="107" y="701"/>
                </a:lnTo>
                <a:lnTo>
                  <a:pt x="107" y="740"/>
                </a:lnTo>
                <a:lnTo>
                  <a:pt x="107" y="780"/>
                </a:lnTo>
                <a:lnTo>
                  <a:pt x="107" y="806"/>
                </a:lnTo>
                <a:lnTo>
                  <a:pt x="107" y="833"/>
                </a:lnTo>
                <a:lnTo>
                  <a:pt x="93" y="859"/>
                </a:lnTo>
                <a:lnTo>
                  <a:pt x="93" y="872"/>
                </a:lnTo>
                <a:lnTo>
                  <a:pt x="80" y="899"/>
                </a:lnTo>
                <a:lnTo>
                  <a:pt x="80" y="925"/>
                </a:lnTo>
                <a:lnTo>
                  <a:pt x="67" y="939"/>
                </a:lnTo>
                <a:lnTo>
                  <a:pt x="67" y="952"/>
                </a:lnTo>
                <a:lnTo>
                  <a:pt x="67" y="965"/>
                </a:lnTo>
                <a:lnTo>
                  <a:pt x="67" y="978"/>
                </a:lnTo>
                <a:lnTo>
                  <a:pt x="54" y="965"/>
                </a:lnTo>
                <a:lnTo>
                  <a:pt x="54" y="952"/>
                </a:lnTo>
                <a:lnTo>
                  <a:pt x="40" y="925"/>
                </a:lnTo>
                <a:lnTo>
                  <a:pt x="27" y="912"/>
                </a:lnTo>
                <a:lnTo>
                  <a:pt x="27" y="899"/>
                </a:lnTo>
                <a:lnTo>
                  <a:pt x="27" y="886"/>
                </a:lnTo>
                <a:lnTo>
                  <a:pt x="27" y="846"/>
                </a:lnTo>
                <a:lnTo>
                  <a:pt x="27" y="820"/>
                </a:lnTo>
                <a:lnTo>
                  <a:pt x="14" y="767"/>
                </a:lnTo>
                <a:lnTo>
                  <a:pt x="14" y="727"/>
                </a:lnTo>
                <a:lnTo>
                  <a:pt x="14" y="674"/>
                </a:lnTo>
                <a:lnTo>
                  <a:pt x="14" y="608"/>
                </a:lnTo>
                <a:lnTo>
                  <a:pt x="14" y="542"/>
                </a:lnTo>
                <a:lnTo>
                  <a:pt x="14" y="476"/>
                </a:lnTo>
                <a:lnTo>
                  <a:pt x="14" y="384"/>
                </a:lnTo>
                <a:lnTo>
                  <a:pt x="14" y="304"/>
                </a:lnTo>
                <a:lnTo>
                  <a:pt x="0" y="212"/>
                </a:lnTo>
                <a:lnTo>
                  <a:pt x="0" y="106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2" name="Freeform 10"/>
          <p:cNvSpPr/>
          <p:nvPr/>
        </p:nvSpPr>
        <p:spPr>
          <a:xfrm>
            <a:off x="3776663" y="1617663"/>
            <a:ext cx="1687512" cy="377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658" h="594">
                <a:moveTo>
                  <a:pt x="2166" y="528"/>
                </a:moveTo>
                <a:lnTo>
                  <a:pt x="2113" y="555"/>
                </a:lnTo>
                <a:lnTo>
                  <a:pt x="2073" y="568"/>
                </a:lnTo>
                <a:lnTo>
                  <a:pt x="2047" y="581"/>
                </a:lnTo>
                <a:lnTo>
                  <a:pt x="2020" y="581"/>
                </a:lnTo>
                <a:lnTo>
                  <a:pt x="1994" y="594"/>
                </a:lnTo>
                <a:lnTo>
                  <a:pt x="1980" y="581"/>
                </a:lnTo>
                <a:lnTo>
                  <a:pt x="1967" y="581"/>
                </a:lnTo>
                <a:lnTo>
                  <a:pt x="1954" y="568"/>
                </a:lnTo>
                <a:lnTo>
                  <a:pt x="1954" y="555"/>
                </a:lnTo>
                <a:lnTo>
                  <a:pt x="1954" y="541"/>
                </a:lnTo>
                <a:lnTo>
                  <a:pt x="1967" y="515"/>
                </a:lnTo>
                <a:lnTo>
                  <a:pt x="1967" y="502"/>
                </a:lnTo>
                <a:lnTo>
                  <a:pt x="1980" y="475"/>
                </a:lnTo>
                <a:lnTo>
                  <a:pt x="1994" y="449"/>
                </a:lnTo>
                <a:lnTo>
                  <a:pt x="2020" y="423"/>
                </a:lnTo>
                <a:lnTo>
                  <a:pt x="2033" y="396"/>
                </a:lnTo>
                <a:lnTo>
                  <a:pt x="2060" y="356"/>
                </a:lnTo>
                <a:lnTo>
                  <a:pt x="2073" y="330"/>
                </a:lnTo>
                <a:lnTo>
                  <a:pt x="2087" y="317"/>
                </a:lnTo>
                <a:lnTo>
                  <a:pt x="2100" y="290"/>
                </a:lnTo>
                <a:lnTo>
                  <a:pt x="2113" y="277"/>
                </a:lnTo>
                <a:lnTo>
                  <a:pt x="2113" y="264"/>
                </a:lnTo>
                <a:lnTo>
                  <a:pt x="2113" y="251"/>
                </a:lnTo>
                <a:lnTo>
                  <a:pt x="2100" y="251"/>
                </a:lnTo>
                <a:lnTo>
                  <a:pt x="2100" y="238"/>
                </a:lnTo>
                <a:lnTo>
                  <a:pt x="2087" y="238"/>
                </a:lnTo>
                <a:lnTo>
                  <a:pt x="2060" y="238"/>
                </a:lnTo>
                <a:lnTo>
                  <a:pt x="2047" y="238"/>
                </a:lnTo>
                <a:lnTo>
                  <a:pt x="2020" y="238"/>
                </a:lnTo>
                <a:lnTo>
                  <a:pt x="2007" y="238"/>
                </a:lnTo>
                <a:lnTo>
                  <a:pt x="1994" y="238"/>
                </a:lnTo>
                <a:lnTo>
                  <a:pt x="1967" y="238"/>
                </a:lnTo>
                <a:lnTo>
                  <a:pt x="1940" y="238"/>
                </a:lnTo>
                <a:lnTo>
                  <a:pt x="1914" y="238"/>
                </a:lnTo>
                <a:lnTo>
                  <a:pt x="1887" y="251"/>
                </a:lnTo>
                <a:lnTo>
                  <a:pt x="1847" y="251"/>
                </a:lnTo>
                <a:lnTo>
                  <a:pt x="1821" y="251"/>
                </a:lnTo>
                <a:lnTo>
                  <a:pt x="1781" y="251"/>
                </a:lnTo>
                <a:lnTo>
                  <a:pt x="1741" y="264"/>
                </a:lnTo>
                <a:lnTo>
                  <a:pt x="1701" y="264"/>
                </a:lnTo>
                <a:lnTo>
                  <a:pt x="1648" y="277"/>
                </a:lnTo>
                <a:lnTo>
                  <a:pt x="1555" y="277"/>
                </a:lnTo>
                <a:lnTo>
                  <a:pt x="1449" y="290"/>
                </a:lnTo>
                <a:lnTo>
                  <a:pt x="1342" y="304"/>
                </a:lnTo>
                <a:lnTo>
                  <a:pt x="1223" y="317"/>
                </a:lnTo>
                <a:lnTo>
                  <a:pt x="1103" y="330"/>
                </a:lnTo>
                <a:lnTo>
                  <a:pt x="984" y="356"/>
                </a:lnTo>
                <a:lnTo>
                  <a:pt x="851" y="370"/>
                </a:lnTo>
                <a:lnTo>
                  <a:pt x="718" y="383"/>
                </a:lnTo>
                <a:lnTo>
                  <a:pt x="651" y="383"/>
                </a:lnTo>
                <a:lnTo>
                  <a:pt x="585" y="396"/>
                </a:lnTo>
                <a:lnTo>
                  <a:pt x="532" y="396"/>
                </a:lnTo>
                <a:lnTo>
                  <a:pt x="465" y="409"/>
                </a:lnTo>
                <a:lnTo>
                  <a:pt x="412" y="409"/>
                </a:lnTo>
                <a:lnTo>
                  <a:pt x="359" y="423"/>
                </a:lnTo>
                <a:lnTo>
                  <a:pt x="306" y="423"/>
                </a:lnTo>
                <a:lnTo>
                  <a:pt x="266" y="423"/>
                </a:lnTo>
                <a:lnTo>
                  <a:pt x="213" y="436"/>
                </a:lnTo>
                <a:lnTo>
                  <a:pt x="173" y="436"/>
                </a:lnTo>
                <a:lnTo>
                  <a:pt x="146" y="436"/>
                </a:lnTo>
                <a:lnTo>
                  <a:pt x="106" y="436"/>
                </a:lnTo>
                <a:lnTo>
                  <a:pt x="80" y="436"/>
                </a:lnTo>
                <a:lnTo>
                  <a:pt x="53" y="436"/>
                </a:lnTo>
                <a:lnTo>
                  <a:pt x="27" y="436"/>
                </a:lnTo>
                <a:lnTo>
                  <a:pt x="0" y="436"/>
                </a:lnTo>
                <a:lnTo>
                  <a:pt x="0" y="238"/>
                </a:lnTo>
                <a:lnTo>
                  <a:pt x="80" y="238"/>
                </a:lnTo>
                <a:lnTo>
                  <a:pt x="173" y="238"/>
                </a:lnTo>
                <a:lnTo>
                  <a:pt x="266" y="224"/>
                </a:lnTo>
                <a:lnTo>
                  <a:pt x="372" y="211"/>
                </a:lnTo>
                <a:lnTo>
                  <a:pt x="425" y="211"/>
                </a:lnTo>
                <a:lnTo>
                  <a:pt x="479" y="198"/>
                </a:lnTo>
                <a:lnTo>
                  <a:pt x="545" y="198"/>
                </a:lnTo>
                <a:lnTo>
                  <a:pt x="611" y="185"/>
                </a:lnTo>
                <a:lnTo>
                  <a:pt x="678" y="185"/>
                </a:lnTo>
                <a:lnTo>
                  <a:pt x="744" y="171"/>
                </a:lnTo>
                <a:lnTo>
                  <a:pt x="824" y="171"/>
                </a:lnTo>
                <a:lnTo>
                  <a:pt x="890" y="158"/>
                </a:lnTo>
                <a:lnTo>
                  <a:pt x="1050" y="132"/>
                </a:lnTo>
                <a:lnTo>
                  <a:pt x="1223" y="119"/>
                </a:lnTo>
                <a:lnTo>
                  <a:pt x="1395" y="92"/>
                </a:lnTo>
                <a:lnTo>
                  <a:pt x="1582" y="79"/>
                </a:lnTo>
                <a:lnTo>
                  <a:pt x="1661" y="66"/>
                </a:lnTo>
                <a:lnTo>
                  <a:pt x="1741" y="66"/>
                </a:lnTo>
                <a:lnTo>
                  <a:pt x="1807" y="53"/>
                </a:lnTo>
                <a:lnTo>
                  <a:pt x="1874" y="39"/>
                </a:lnTo>
                <a:lnTo>
                  <a:pt x="1927" y="39"/>
                </a:lnTo>
                <a:lnTo>
                  <a:pt x="1967" y="26"/>
                </a:lnTo>
                <a:lnTo>
                  <a:pt x="2007" y="13"/>
                </a:lnTo>
                <a:lnTo>
                  <a:pt x="2033" y="13"/>
                </a:lnTo>
                <a:lnTo>
                  <a:pt x="2060" y="0"/>
                </a:lnTo>
                <a:lnTo>
                  <a:pt x="2087" y="0"/>
                </a:lnTo>
                <a:lnTo>
                  <a:pt x="2100" y="0"/>
                </a:lnTo>
                <a:lnTo>
                  <a:pt x="2126" y="0"/>
                </a:lnTo>
                <a:lnTo>
                  <a:pt x="2153" y="0"/>
                </a:lnTo>
                <a:lnTo>
                  <a:pt x="2180" y="13"/>
                </a:lnTo>
                <a:lnTo>
                  <a:pt x="2206" y="13"/>
                </a:lnTo>
                <a:lnTo>
                  <a:pt x="2233" y="26"/>
                </a:lnTo>
                <a:lnTo>
                  <a:pt x="2299" y="53"/>
                </a:lnTo>
                <a:lnTo>
                  <a:pt x="2352" y="92"/>
                </a:lnTo>
                <a:lnTo>
                  <a:pt x="2419" y="145"/>
                </a:lnTo>
                <a:lnTo>
                  <a:pt x="2499" y="198"/>
                </a:lnTo>
                <a:lnTo>
                  <a:pt x="2538" y="224"/>
                </a:lnTo>
                <a:lnTo>
                  <a:pt x="2565" y="251"/>
                </a:lnTo>
                <a:lnTo>
                  <a:pt x="2592" y="277"/>
                </a:lnTo>
                <a:lnTo>
                  <a:pt x="2618" y="304"/>
                </a:lnTo>
                <a:lnTo>
                  <a:pt x="2631" y="330"/>
                </a:lnTo>
                <a:lnTo>
                  <a:pt x="2645" y="356"/>
                </a:lnTo>
                <a:lnTo>
                  <a:pt x="2658" y="383"/>
                </a:lnTo>
                <a:lnTo>
                  <a:pt x="2658" y="396"/>
                </a:lnTo>
                <a:lnTo>
                  <a:pt x="2658" y="409"/>
                </a:lnTo>
                <a:lnTo>
                  <a:pt x="2645" y="423"/>
                </a:lnTo>
                <a:lnTo>
                  <a:pt x="2631" y="436"/>
                </a:lnTo>
                <a:lnTo>
                  <a:pt x="2618" y="449"/>
                </a:lnTo>
                <a:lnTo>
                  <a:pt x="2592" y="449"/>
                </a:lnTo>
                <a:lnTo>
                  <a:pt x="2565" y="462"/>
                </a:lnTo>
                <a:lnTo>
                  <a:pt x="2538" y="462"/>
                </a:lnTo>
                <a:lnTo>
                  <a:pt x="2499" y="449"/>
                </a:lnTo>
                <a:lnTo>
                  <a:pt x="2459" y="449"/>
                </a:lnTo>
                <a:lnTo>
                  <a:pt x="2419" y="449"/>
                </a:lnTo>
                <a:lnTo>
                  <a:pt x="2379" y="462"/>
                </a:lnTo>
                <a:lnTo>
                  <a:pt x="2339" y="462"/>
                </a:lnTo>
                <a:lnTo>
                  <a:pt x="2299" y="475"/>
                </a:lnTo>
                <a:lnTo>
                  <a:pt x="2246" y="489"/>
                </a:lnTo>
                <a:lnTo>
                  <a:pt x="2206" y="515"/>
                </a:lnTo>
                <a:lnTo>
                  <a:pt x="2166" y="52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3" name="Freeform 11"/>
          <p:cNvSpPr/>
          <p:nvPr/>
        </p:nvSpPr>
        <p:spPr>
          <a:xfrm>
            <a:off x="4013200" y="1895475"/>
            <a:ext cx="254000" cy="2174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99" h="343">
                <a:moveTo>
                  <a:pt x="399" y="224"/>
                </a:moveTo>
                <a:lnTo>
                  <a:pt x="399" y="251"/>
                </a:lnTo>
                <a:lnTo>
                  <a:pt x="386" y="277"/>
                </a:lnTo>
                <a:lnTo>
                  <a:pt x="372" y="290"/>
                </a:lnTo>
                <a:lnTo>
                  <a:pt x="372" y="304"/>
                </a:lnTo>
                <a:lnTo>
                  <a:pt x="359" y="330"/>
                </a:lnTo>
                <a:lnTo>
                  <a:pt x="346" y="330"/>
                </a:lnTo>
                <a:lnTo>
                  <a:pt x="332" y="343"/>
                </a:lnTo>
                <a:lnTo>
                  <a:pt x="319" y="343"/>
                </a:lnTo>
                <a:lnTo>
                  <a:pt x="306" y="343"/>
                </a:lnTo>
                <a:lnTo>
                  <a:pt x="293" y="330"/>
                </a:lnTo>
                <a:lnTo>
                  <a:pt x="266" y="330"/>
                </a:lnTo>
                <a:lnTo>
                  <a:pt x="239" y="317"/>
                </a:lnTo>
                <a:lnTo>
                  <a:pt x="226" y="304"/>
                </a:lnTo>
                <a:lnTo>
                  <a:pt x="186" y="277"/>
                </a:lnTo>
                <a:lnTo>
                  <a:pt x="160" y="251"/>
                </a:lnTo>
                <a:lnTo>
                  <a:pt x="133" y="224"/>
                </a:lnTo>
                <a:lnTo>
                  <a:pt x="93" y="198"/>
                </a:lnTo>
                <a:lnTo>
                  <a:pt x="67" y="185"/>
                </a:lnTo>
                <a:lnTo>
                  <a:pt x="53" y="158"/>
                </a:lnTo>
                <a:lnTo>
                  <a:pt x="27" y="132"/>
                </a:lnTo>
                <a:lnTo>
                  <a:pt x="13" y="119"/>
                </a:lnTo>
                <a:lnTo>
                  <a:pt x="0" y="105"/>
                </a:lnTo>
                <a:lnTo>
                  <a:pt x="0" y="92"/>
                </a:lnTo>
                <a:lnTo>
                  <a:pt x="0" y="66"/>
                </a:lnTo>
                <a:lnTo>
                  <a:pt x="0" y="53"/>
                </a:lnTo>
                <a:lnTo>
                  <a:pt x="13" y="39"/>
                </a:lnTo>
                <a:lnTo>
                  <a:pt x="13" y="26"/>
                </a:lnTo>
                <a:lnTo>
                  <a:pt x="27" y="26"/>
                </a:lnTo>
                <a:lnTo>
                  <a:pt x="53" y="13"/>
                </a:lnTo>
                <a:lnTo>
                  <a:pt x="67" y="13"/>
                </a:lnTo>
                <a:lnTo>
                  <a:pt x="93" y="0"/>
                </a:lnTo>
                <a:lnTo>
                  <a:pt x="146" y="0"/>
                </a:lnTo>
                <a:lnTo>
                  <a:pt x="200" y="0"/>
                </a:lnTo>
                <a:lnTo>
                  <a:pt x="253" y="13"/>
                </a:lnTo>
                <a:lnTo>
                  <a:pt x="306" y="39"/>
                </a:lnTo>
                <a:lnTo>
                  <a:pt x="332" y="53"/>
                </a:lnTo>
                <a:lnTo>
                  <a:pt x="359" y="66"/>
                </a:lnTo>
                <a:lnTo>
                  <a:pt x="386" y="92"/>
                </a:lnTo>
                <a:lnTo>
                  <a:pt x="386" y="119"/>
                </a:lnTo>
                <a:lnTo>
                  <a:pt x="399" y="132"/>
                </a:lnTo>
                <a:lnTo>
                  <a:pt x="399" y="158"/>
                </a:lnTo>
                <a:lnTo>
                  <a:pt x="399" y="185"/>
                </a:lnTo>
                <a:lnTo>
                  <a:pt x="399" y="22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4" name="Freeform 12"/>
          <p:cNvSpPr/>
          <p:nvPr/>
        </p:nvSpPr>
        <p:spPr>
          <a:xfrm>
            <a:off x="3929063" y="2105025"/>
            <a:ext cx="244475" cy="200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86" h="317">
                <a:moveTo>
                  <a:pt x="0" y="0"/>
                </a:moveTo>
                <a:lnTo>
                  <a:pt x="53" y="0"/>
                </a:lnTo>
                <a:lnTo>
                  <a:pt x="107" y="0"/>
                </a:lnTo>
                <a:lnTo>
                  <a:pt x="146" y="0"/>
                </a:lnTo>
                <a:lnTo>
                  <a:pt x="186" y="0"/>
                </a:lnTo>
                <a:lnTo>
                  <a:pt x="213" y="0"/>
                </a:lnTo>
                <a:lnTo>
                  <a:pt x="253" y="13"/>
                </a:lnTo>
                <a:lnTo>
                  <a:pt x="279" y="13"/>
                </a:lnTo>
                <a:lnTo>
                  <a:pt x="293" y="27"/>
                </a:lnTo>
                <a:lnTo>
                  <a:pt x="319" y="27"/>
                </a:lnTo>
                <a:lnTo>
                  <a:pt x="333" y="40"/>
                </a:lnTo>
                <a:lnTo>
                  <a:pt x="346" y="53"/>
                </a:lnTo>
                <a:lnTo>
                  <a:pt x="359" y="79"/>
                </a:lnTo>
                <a:lnTo>
                  <a:pt x="372" y="106"/>
                </a:lnTo>
                <a:lnTo>
                  <a:pt x="372" y="119"/>
                </a:lnTo>
                <a:lnTo>
                  <a:pt x="386" y="145"/>
                </a:lnTo>
                <a:lnTo>
                  <a:pt x="386" y="185"/>
                </a:lnTo>
                <a:lnTo>
                  <a:pt x="386" y="212"/>
                </a:lnTo>
                <a:lnTo>
                  <a:pt x="386" y="238"/>
                </a:lnTo>
                <a:lnTo>
                  <a:pt x="372" y="264"/>
                </a:lnTo>
                <a:lnTo>
                  <a:pt x="372" y="278"/>
                </a:lnTo>
                <a:lnTo>
                  <a:pt x="359" y="304"/>
                </a:lnTo>
                <a:lnTo>
                  <a:pt x="346" y="304"/>
                </a:lnTo>
                <a:lnTo>
                  <a:pt x="319" y="317"/>
                </a:lnTo>
                <a:lnTo>
                  <a:pt x="306" y="317"/>
                </a:lnTo>
                <a:lnTo>
                  <a:pt x="279" y="317"/>
                </a:lnTo>
                <a:lnTo>
                  <a:pt x="253" y="304"/>
                </a:lnTo>
                <a:lnTo>
                  <a:pt x="240" y="304"/>
                </a:lnTo>
                <a:lnTo>
                  <a:pt x="213" y="291"/>
                </a:lnTo>
                <a:lnTo>
                  <a:pt x="186" y="278"/>
                </a:lnTo>
                <a:lnTo>
                  <a:pt x="160" y="264"/>
                </a:lnTo>
                <a:lnTo>
                  <a:pt x="133" y="238"/>
                </a:lnTo>
                <a:lnTo>
                  <a:pt x="107" y="212"/>
                </a:lnTo>
                <a:lnTo>
                  <a:pt x="80" y="185"/>
                </a:lnTo>
                <a:lnTo>
                  <a:pt x="67" y="159"/>
                </a:lnTo>
                <a:lnTo>
                  <a:pt x="40" y="132"/>
                </a:lnTo>
                <a:lnTo>
                  <a:pt x="27" y="106"/>
                </a:lnTo>
                <a:lnTo>
                  <a:pt x="14" y="79"/>
                </a:lnTo>
                <a:lnTo>
                  <a:pt x="14" y="53"/>
                </a:lnTo>
                <a:lnTo>
                  <a:pt x="0" y="27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5" name="Freeform 13"/>
          <p:cNvSpPr/>
          <p:nvPr/>
        </p:nvSpPr>
        <p:spPr>
          <a:xfrm>
            <a:off x="4654550" y="2036763"/>
            <a:ext cx="269875" cy="1936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l" t="t" r="r" b="b"/>
            <a:pathLst>
              <a:path w="425" h="304">
                <a:moveTo>
                  <a:pt x="253" y="0"/>
                </a:moveTo>
                <a:lnTo>
                  <a:pt x="293" y="14"/>
                </a:lnTo>
                <a:lnTo>
                  <a:pt x="319" y="27"/>
                </a:lnTo>
                <a:lnTo>
                  <a:pt x="346" y="40"/>
                </a:lnTo>
                <a:lnTo>
                  <a:pt x="372" y="53"/>
                </a:lnTo>
                <a:lnTo>
                  <a:pt x="386" y="80"/>
                </a:lnTo>
                <a:lnTo>
                  <a:pt x="399" y="106"/>
                </a:lnTo>
                <a:lnTo>
                  <a:pt x="412" y="133"/>
                </a:lnTo>
                <a:lnTo>
                  <a:pt x="412" y="159"/>
                </a:lnTo>
                <a:lnTo>
                  <a:pt x="425" y="199"/>
                </a:lnTo>
                <a:lnTo>
                  <a:pt x="425" y="225"/>
                </a:lnTo>
                <a:lnTo>
                  <a:pt x="425" y="251"/>
                </a:lnTo>
                <a:lnTo>
                  <a:pt x="412" y="265"/>
                </a:lnTo>
                <a:lnTo>
                  <a:pt x="412" y="278"/>
                </a:lnTo>
                <a:lnTo>
                  <a:pt x="399" y="291"/>
                </a:lnTo>
                <a:lnTo>
                  <a:pt x="372" y="304"/>
                </a:lnTo>
                <a:lnTo>
                  <a:pt x="359" y="304"/>
                </a:lnTo>
                <a:lnTo>
                  <a:pt x="332" y="291"/>
                </a:lnTo>
                <a:lnTo>
                  <a:pt x="306" y="291"/>
                </a:lnTo>
                <a:lnTo>
                  <a:pt x="266" y="278"/>
                </a:lnTo>
                <a:lnTo>
                  <a:pt x="226" y="251"/>
                </a:lnTo>
                <a:lnTo>
                  <a:pt x="173" y="225"/>
                </a:lnTo>
                <a:lnTo>
                  <a:pt x="120" y="185"/>
                </a:lnTo>
                <a:lnTo>
                  <a:pt x="67" y="146"/>
                </a:lnTo>
                <a:lnTo>
                  <a:pt x="0" y="93"/>
                </a:lnTo>
                <a:lnTo>
                  <a:pt x="27" y="66"/>
                </a:lnTo>
                <a:lnTo>
                  <a:pt x="53" y="40"/>
                </a:lnTo>
                <a:lnTo>
                  <a:pt x="93" y="27"/>
                </a:lnTo>
                <a:lnTo>
                  <a:pt x="120" y="14"/>
                </a:lnTo>
                <a:lnTo>
                  <a:pt x="160" y="0"/>
                </a:lnTo>
                <a:lnTo>
                  <a:pt x="186" y="0"/>
                </a:lnTo>
                <a:lnTo>
                  <a:pt x="213" y="0"/>
                </a:lnTo>
                <a:lnTo>
                  <a:pt x="253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86" name="Freeform 14"/>
          <p:cNvSpPr/>
          <p:nvPr/>
        </p:nvSpPr>
        <p:spPr>
          <a:xfrm>
            <a:off x="4654550" y="1835150"/>
            <a:ext cx="269875" cy="2111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25" h="331">
                <a:moveTo>
                  <a:pt x="359" y="331"/>
                </a:moveTo>
                <a:lnTo>
                  <a:pt x="346" y="331"/>
                </a:lnTo>
                <a:lnTo>
                  <a:pt x="319" y="317"/>
                </a:lnTo>
                <a:lnTo>
                  <a:pt x="279" y="291"/>
                </a:lnTo>
                <a:lnTo>
                  <a:pt x="239" y="265"/>
                </a:lnTo>
                <a:lnTo>
                  <a:pt x="200" y="238"/>
                </a:lnTo>
                <a:lnTo>
                  <a:pt x="133" y="198"/>
                </a:lnTo>
                <a:lnTo>
                  <a:pt x="67" y="146"/>
                </a:lnTo>
                <a:lnTo>
                  <a:pt x="0" y="93"/>
                </a:lnTo>
                <a:lnTo>
                  <a:pt x="13" y="66"/>
                </a:lnTo>
                <a:lnTo>
                  <a:pt x="27" y="53"/>
                </a:lnTo>
                <a:lnTo>
                  <a:pt x="53" y="40"/>
                </a:lnTo>
                <a:lnTo>
                  <a:pt x="67" y="27"/>
                </a:lnTo>
                <a:lnTo>
                  <a:pt x="93" y="13"/>
                </a:lnTo>
                <a:lnTo>
                  <a:pt x="107" y="13"/>
                </a:lnTo>
                <a:lnTo>
                  <a:pt x="133" y="0"/>
                </a:lnTo>
                <a:lnTo>
                  <a:pt x="160" y="0"/>
                </a:lnTo>
                <a:lnTo>
                  <a:pt x="200" y="13"/>
                </a:lnTo>
                <a:lnTo>
                  <a:pt x="253" y="13"/>
                </a:lnTo>
                <a:lnTo>
                  <a:pt x="293" y="27"/>
                </a:lnTo>
                <a:lnTo>
                  <a:pt x="346" y="53"/>
                </a:lnTo>
                <a:lnTo>
                  <a:pt x="372" y="66"/>
                </a:lnTo>
                <a:lnTo>
                  <a:pt x="386" y="80"/>
                </a:lnTo>
                <a:lnTo>
                  <a:pt x="399" y="93"/>
                </a:lnTo>
                <a:lnTo>
                  <a:pt x="412" y="119"/>
                </a:lnTo>
                <a:lnTo>
                  <a:pt x="425" y="132"/>
                </a:lnTo>
                <a:lnTo>
                  <a:pt x="425" y="159"/>
                </a:lnTo>
                <a:lnTo>
                  <a:pt x="425" y="185"/>
                </a:lnTo>
                <a:lnTo>
                  <a:pt x="425" y="212"/>
                </a:lnTo>
                <a:lnTo>
                  <a:pt x="425" y="251"/>
                </a:lnTo>
                <a:lnTo>
                  <a:pt x="412" y="278"/>
                </a:lnTo>
                <a:lnTo>
                  <a:pt x="412" y="291"/>
                </a:lnTo>
                <a:lnTo>
                  <a:pt x="399" y="304"/>
                </a:lnTo>
                <a:lnTo>
                  <a:pt x="386" y="317"/>
                </a:lnTo>
                <a:lnTo>
                  <a:pt x="386" y="331"/>
                </a:lnTo>
                <a:lnTo>
                  <a:pt x="372" y="331"/>
                </a:lnTo>
                <a:lnTo>
                  <a:pt x="359" y="331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718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8" y="4432300"/>
            <a:ext cx="8618537" cy="173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 fill="hold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 fill="hold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 fill="hold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75" grpId="0" animBg="1"/>
      <p:bldP spid="7176" grpId="0" animBg="1"/>
      <p:bldP spid="7177" grpId="0" animBg="1"/>
      <p:bldP spid="7178" grpId="0" animBg="1"/>
      <p:bldP spid="7179" grpId="0" animBg="1"/>
      <p:bldP spid="7180" grpId="0" animBg="1"/>
      <p:bldP spid="7181" grpId="0" animBg="1"/>
      <p:bldP spid="7182" grpId="0" animBg="1"/>
      <p:bldP spid="7183" grpId="0" animBg="1"/>
      <p:bldP spid="7184" grpId="0" animBg="1"/>
      <p:bldP spid="7185" grpId="0" animBg="1"/>
      <p:bldP spid="71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8194" name="组合 38"/>
          <p:cNvGrpSpPr/>
          <p:nvPr/>
        </p:nvGrpSpPr>
        <p:grpSpPr>
          <a:xfrm>
            <a:off x="3322638" y="1300163"/>
            <a:ext cx="2541587" cy="2538412"/>
            <a:chOff x="299400" y="609600"/>
            <a:chExt cx="2542863" cy="2539048"/>
          </a:xfrm>
        </p:grpSpPr>
        <p:cxnSp>
          <p:nvCxnSpPr>
            <p:cNvPr id="8195" name="直接连接符 4"/>
            <p:cNvCxnSpPr/>
            <p:nvPr/>
          </p:nvCxnSpPr>
          <p:spPr>
            <a:xfrm>
              <a:off x="321636" y="1876742"/>
              <a:ext cx="2520627" cy="1587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8196" name="直接连接符 5"/>
            <p:cNvCxnSpPr/>
            <p:nvPr/>
          </p:nvCxnSpPr>
          <p:spPr>
            <a:xfrm rot="5400000">
              <a:off x="288594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8197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8198" name="Freeform 6"/>
          <p:cNvSpPr/>
          <p:nvPr/>
        </p:nvSpPr>
        <p:spPr>
          <a:xfrm>
            <a:off x="4114800" y="1455738"/>
            <a:ext cx="303213" cy="5619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79" h="886">
                <a:moveTo>
                  <a:pt x="67" y="172"/>
                </a:moveTo>
                <a:lnTo>
                  <a:pt x="40" y="172"/>
                </a:lnTo>
                <a:lnTo>
                  <a:pt x="27" y="159"/>
                </a:lnTo>
                <a:lnTo>
                  <a:pt x="13" y="159"/>
                </a:lnTo>
                <a:lnTo>
                  <a:pt x="13" y="146"/>
                </a:lnTo>
                <a:lnTo>
                  <a:pt x="0" y="132"/>
                </a:lnTo>
                <a:lnTo>
                  <a:pt x="0" y="119"/>
                </a:lnTo>
                <a:lnTo>
                  <a:pt x="0" y="93"/>
                </a:lnTo>
                <a:lnTo>
                  <a:pt x="13" y="79"/>
                </a:lnTo>
                <a:lnTo>
                  <a:pt x="13" y="53"/>
                </a:lnTo>
                <a:lnTo>
                  <a:pt x="27" y="40"/>
                </a:lnTo>
                <a:lnTo>
                  <a:pt x="40" y="27"/>
                </a:lnTo>
                <a:lnTo>
                  <a:pt x="53" y="13"/>
                </a:lnTo>
                <a:lnTo>
                  <a:pt x="80" y="13"/>
                </a:lnTo>
                <a:lnTo>
                  <a:pt x="93" y="0"/>
                </a:lnTo>
                <a:lnTo>
                  <a:pt x="120" y="0"/>
                </a:lnTo>
                <a:lnTo>
                  <a:pt x="133" y="0"/>
                </a:lnTo>
                <a:lnTo>
                  <a:pt x="186" y="0"/>
                </a:lnTo>
                <a:lnTo>
                  <a:pt x="239" y="0"/>
                </a:lnTo>
                <a:lnTo>
                  <a:pt x="293" y="13"/>
                </a:lnTo>
                <a:lnTo>
                  <a:pt x="346" y="40"/>
                </a:lnTo>
                <a:lnTo>
                  <a:pt x="372" y="40"/>
                </a:lnTo>
                <a:lnTo>
                  <a:pt x="399" y="53"/>
                </a:lnTo>
                <a:lnTo>
                  <a:pt x="412" y="66"/>
                </a:lnTo>
                <a:lnTo>
                  <a:pt x="425" y="79"/>
                </a:lnTo>
                <a:lnTo>
                  <a:pt x="439" y="93"/>
                </a:lnTo>
                <a:lnTo>
                  <a:pt x="452" y="106"/>
                </a:lnTo>
                <a:lnTo>
                  <a:pt x="465" y="132"/>
                </a:lnTo>
                <a:lnTo>
                  <a:pt x="465" y="146"/>
                </a:lnTo>
                <a:lnTo>
                  <a:pt x="465" y="172"/>
                </a:lnTo>
                <a:lnTo>
                  <a:pt x="465" y="198"/>
                </a:lnTo>
                <a:lnTo>
                  <a:pt x="465" y="251"/>
                </a:lnTo>
                <a:lnTo>
                  <a:pt x="479" y="291"/>
                </a:lnTo>
                <a:lnTo>
                  <a:pt x="479" y="344"/>
                </a:lnTo>
                <a:lnTo>
                  <a:pt x="479" y="410"/>
                </a:lnTo>
                <a:lnTo>
                  <a:pt x="479" y="476"/>
                </a:lnTo>
                <a:lnTo>
                  <a:pt x="479" y="555"/>
                </a:lnTo>
                <a:lnTo>
                  <a:pt x="479" y="595"/>
                </a:lnTo>
                <a:lnTo>
                  <a:pt x="479" y="634"/>
                </a:lnTo>
                <a:lnTo>
                  <a:pt x="479" y="674"/>
                </a:lnTo>
                <a:lnTo>
                  <a:pt x="479" y="701"/>
                </a:lnTo>
                <a:lnTo>
                  <a:pt x="479" y="727"/>
                </a:lnTo>
                <a:lnTo>
                  <a:pt x="479" y="753"/>
                </a:lnTo>
                <a:lnTo>
                  <a:pt x="465" y="780"/>
                </a:lnTo>
                <a:lnTo>
                  <a:pt x="465" y="806"/>
                </a:lnTo>
                <a:lnTo>
                  <a:pt x="452" y="819"/>
                </a:lnTo>
                <a:lnTo>
                  <a:pt x="452" y="846"/>
                </a:lnTo>
                <a:lnTo>
                  <a:pt x="452" y="859"/>
                </a:lnTo>
                <a:lnTo>
                  <a:pt x="439" y="859"/>
                </a:lnTo>
                <a:lnTo>
                  <a:pt x="425" y="872"/>
                </a:lnTo>
                <a:lnTo>
                  <a:pt x="425" y="886"/>
                </a:lnTo>
                <a:lnTo>
                  <a:pt x="412" y="886"/>
                </a:lnTo>
                <a:lnTo>
                  <a:pt x="399" y="886"/>
                </a:lnTo>
                <a:lnTo>
                  <a:pt x="386" y="886"/>
                </a:lnTo>
                <a:lnTo>
                  <a:pt x="372" y="886"/>
                </a:lnTo>
                <a:lnTo>
                  <a:pt x="359" y="872"/>
                </a:lnTo>
                <a:lnTo>
                  <a:pt x="359" y="859"/>
                </a:lnTo>
                <a:lnTo>
                  <a:pt x="346" y="859"/>
                </a:lnTo>
                <a:lnTo>
                  <a:pt x="332" y="833"/>
                </a:lnTo>
                <a:lnTo>
                  <a:pt x="319" y="819"/>
                </a:lnTo>
                <a:lnTo>
                  <a:pt x="306" y="806"/>
                </a:lnTo>
                <a:lnTo>
                  <a:pt x="306" y="780"/>
                </a:lnTo>
                <a:lnTo>
                  <a:pt x="293" y="753"/>
                </a:lnTo>
                <a:lnTo>
                  <a:pt x="279" y="727"/>
                </a:lnTo>
                <a:lnTo>
                  <a:pt x="266" y="687"/>
                </a:lnTo>
                <a:lnTo>
                  <a:pt x="266" y="661"/>
                </a:lnTo>
                <a:lnTo>
                  <a:pt x="253" y="621"/>
                </a:lnTo>
                <a:lnTo>
                  <a:pt x="239" y="582"/>
                </a:lnTo>
                <a:lnTo>
                  <a:pt x="226" y="542"/>
                </a:lnTo>
                <a:lnTo>
                  <a:pt x="226" y="502"/>
                </a:lnTo>
                <a:lnTo>
                  <a:pt x="213" y="463"/>
                </a:lnTo>
                <a:lnTo>
                  <a:pt x="200" y="423"/>
                </a:lnTo>
                <a:lnTo>
                  <a:pt x="186" y="383"/>
                </a:lnTo>
                <a:lnTo>
                  <a:pt x="186" y="357"/>
                </a:lnTo>
                <a:lnTo>
                  <a:pt x="173" y="331"/>
                </a:lnTo>
                <a:lnTo>
                  <a:pt x="160" y="304"/>
                </a:lnTo>
                <a:lnTo>
                  <a:pt x="146" y="278"/>
                </a:lnTo>
                <a:lnTo>
                  <a:pt x="146" y="251"/>
                </a:lnTo>
                <a:lnTo>
                  <a:pt x="133" y="238"/>
                </a:lnTo>
                <a:lnTo>
                  <a:pt x="120" y="225"/>
                </a:lnTo>
                <a:lnTo>
                  <a:pt x="107" y="198"/>
                </a:lnTo>
                <a:lnTo>
                  <a:pt x="93" y="198"/>
                </a:lnTo>
                <a:lnTo>
                  <a:pt x="93" y="185"/>
                </a:lnTo>
                <a:lnTo>
                  <a:pt x="80" y="172"/>
                </a:lnTo>
                <a:lnTo>
                  <a:pt x="67" y="17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199" name="Freeform 7"/>
          <p:cNvSpPr/>
          <p:nvPr/>
        </p:nvSpPr>
        <p:spPr>
          <a:xfrm>
            <a:off x="4738688" y="1355725"/>
            <a:ext cx="295275" cy="644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65" h="1017">
                <a:moveTo>
                  <a:pt x="93" y="132"/>
                </a:moveTo>
                <a:lnTo>
                  <a:pt x="79" y="119"/>
                </a:lnTo>
                <a:lnTo>
                  <a:pt x="66" y="119"/>
                </a:lnTo>
                <a:lnTo>
                  <a:pt x="66" y="105"/>
                </a:lnTo>
                <a:lnTo>
                  <a:pt x="66" y="92"/>
                </a:lnTo>
                <a:lnTo>
                  <a:pt x="53" y="79"/>
                </a:lnTo>
                <a:lnTo>
                  <a:pt x="66" y="66"/>
                </a:lnTo>
                <a:lnTo>
                  <a:pt x="66" y="52"/>
                </a:lnTo>
                <a:lnTo>
                  <a:pt x="66" y="39"/>
                </a:lnTo>
                <a:lnTo>
                  <a:pt x="79" y="26"/>
                </a:lnTo>
                <a:lnTo>
                  <a:pt x="93" y="13"/>
                </a:lnTo>
                <a:lnTo>
                  <a:pt x="119" y="13"/>
                </a:lnTo>
                <a:lnTo>
                  <a:pt x="146" y="13"/>
                </a:lnTo>
                <a:lnTo>
                  <a:pt x="172" y="0"/>
                </a:lnTo>
                <a:lnTo>
                  <a:pt x="199" y="13"/>
                </a:lnTo>
                <a:lnTo>
                  <a:pt x="239" y="13"/>
                </a:lnTo>
                <a:lnTo>
                  <a:pt x="279" y="13"/>
                </a:lnTo>
                <a:lnTo>
                  <a:pt x="319" y="26"/>
                </a:lnTo>
                <a:lnTo>
                  <a:pt x="358" y="39"/>
                </a:lnTo>
                <a:lnTo>
                  <a:pt x="385" y="52"/>
                </a:lnTo>
                <a:lnTo>
                  <a:pt x="412" y="66"/>
                </a:lnTo>
                <a:lnTo>
                  <a:pt x="438" y="79"/>
                </a:lnTo>
                <a:lnTo>
                  <a:pt x="451" y="105"/>
                </a:lnTo>
                <a:lnTo>
                  <a:pt x="465" y="119"/>
                </a:lnTo>
                <a:lnTo>
                  <a:pt x="465" y="145"/>
                </a:lnTo>
                <a:lnTo>
                  <a:pt x="465" y="171"/>
                </a:lnTo>
                <a:lnTo>
                  <a:pt x="465" y="198"/>
                </a:lnTo>
                <a:lnTo>
                  <a:pt x="465" y="224"/>
                </a:lnTo>
                <a:lnTo>
                  <a:pt x="465" y="264"/>
                </a:lnTo>
                <a:lnTo>
                  <a:pt x="451" y="304"/>
                </a:lnTo>
                <a:lnTo>
                  <a:pt x="438" y="343"/>
                </a:lnTo>
                <a:lnTo>
                  <a:pt x="412" y="396"/>
                </a:lnTo>
                <a:lnTo>
                  <a:pt x="398" y="449"/>
                </a:lnTo>
                <a:lnTo>
                  <a:pt x="345" y="555"/>
                </a:lnTo>
                <a:lnTo>
                  <a:pt x="292" y="660"/>
                </a:lnTo>
                <a:lnTo>
                  <a:pt x="252" y="753"/>
                </a:lnTo>
                <a:lnTo>
                  <a:pt x="199" y="845"/>
                </a:lnTo>
                <a:lnTo>
                  <a:pt x="172" y="885"/>
                </a:lnTo>
                <a:lnTo>
                  <a:pt x="146" y="911"/>
                </a:lnTo>
                <a:lnTo>
                  <a:pt x="133" y="951"/>
                </a:lnTo>
                <a:lnTo>
                  <a:pt x="106" y="964"/>
                </a:lnTo>
                <a:lnTo>
                  <a:pt x="93" y="991"/>
                </a:lnTo>
                <a:lnTo>
                  <a:pt x="66" y="1004"/>
                </a:lnTo>
                <a:lnTo>
                  <a:pt x="53" y="1017"/>
                </a:lnTo>
                <a:lnTo>
                  <a:pt x="26" y="1017"/>
                </a:lnTo>
                <a:lnTo>
                  <a:pt x="13" y="1004"/>
                </a:lnTo>
                <a:lnTo>
                  <a:pt x="0" y="991"/>
                </a:lnTo>
                <a:lnTo>
                  <a:pt x="0" y="977"/>
                </a:lnTo>
                <a:lnTo>
                  <a:pt x="0" y="938"/>
                </a:lnTo>
                <a:lnTo>
                  <a:pt x="0" y="898"/>
                </a:lnTo>
                <a:lnTo>
                  <a:pt x="0" y="845"/>
                </a:lnTo>
                <a:lnTo>
                  <a:pt x="13" y="792"/>
                </a:lnTo>
                <a:lnTo>
                  <a:pt x="26" y="713"/>
                </a:lnTo>
                <a:lnTo>
                  <a:pt x="39" y="647"/>
                </a:lnTo>
                <a:lnTo>
                  <a:pt x="66" y="581"/>
                </a:lnTo>
                <a:lnTo>
                  <a:pt x="79" y="515"/>
                </a:lnTo>
                <a:lnTo>
                  <a:pt x="93" y="462"/>
                </a:lnTo>
                <a:lnTo>
                  <a:pt x="93" y="409"/>
                </a:lnTo>
                <a:lnTo>
                  <a:pt x="106" y="370"/>
                </a:lnTo>
                <a:lnTo>
                  <a:pt x="119" y="330"/>
                </a:lnTo>
                <a:lnTo>
                  <a:pt x="119" y="290"/>
                </a:lnTo>
                <a:lnTo>
                  <a:pt x="119" y="264"/>
                </a:lnTo>
                <a:lnTo>
                  <a:pt x="133" y="237"/>
                </a:lnTo>
                <a:lnTo>
                  <a:pt x="133" y="211"/>
                </a:lnTo>
                <a:lnTo>
                  <a:pt x="119" y="198"/>
                </a:lnTo>
                <a:lnTo>
                  <a:pt x="119" y="171"/>
                </a:lnTo>
                <a:lnTo>
                  <a:pt x="119" y="158"/>
                </a:lnTo>
                <a:lnTo>
                  <a:pt x="106" y="145"/>
                </a:lnTo>
                <a:lnTo>
                  <a:pt x="93" y="13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0" name="Freeform 8"/>
          <p:cNvSpPr/>
          <p:nvPr/>
        </p:nvSpPr>
        <p:spPr>
          <a:xfrm>
            <a:off x="3870325" y="1565275"/>
            <a:ext cx="1527175" cy="327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405" h="515">
                <a:moveTo>
                  <a:pt x="173" y="515"/>
                </a:moveTo>
                <a:lnTo>
                  <a:pt x="173" y="515"/>
                </a:lnTo>
                <a:lnTo>
                  <a:pt x="159" y="515"/>
                </a:lnTo>
                <a:lnTo>
                  <a:pt x="146" y="502"/>
                </a:lnTo>
                <a:lnTo>
                  <a:pt x="133" y="489"/>
                </a:lnTo>
                <a:lnTo>
                  <a:pt x="119" y="476"/>
                </a:lnTo>
                <a:lnTo>
                  <a:pt x="93" y="462"/>
                </a:lnTo>
                <a:lnTo>
                  <a:pt x="80" y="449"/>
                </a:lnTo>
                <a:lnTo>
                  <a:pt x="53" y="423"/>
                </a:lnTo>
                <a:lnTo>
                  <a:pt x="40" y="410"/>
                </a:lnTo>
                <a:lnTo>
                  <a:pt x="13" y="383"/>
                </a:lnTo>
                <a:lnTo>
                  <a:pt x="13" y="370"/>
                </a:lnTo>
                <a:lnTo>
                  <a:pt x="0" y="357"/>
                </a:lnTo>
                <a:lnTo>
                  <a:pt x="0" y="344"/>
                </a:lnTo>
                <a:lnTo>
                  <a:pt x="13" y="330"/>
                </a:lnTo>
                <a:lnTo>
                  <a:pt x="13" y="317"/>
                </a:lnTo>
                <a:lnTo>
                  <a:pt x="40" y="304"/>
                </a:lnTo>
                <a:lnTo>
                  <a:pt x="66" y="304"/>
                </a:lnTo>
                <a:lnTo>
                  <a:pt x="80" y="304"/>
                </a:lnTo>
                <a:lnTo>
                  <a:pt x="93" y="291"/>
                </a:lnTo>
                <a:lnTo>
                  <a:pt x="119" y="291"/>
                </a:lnTo>
                <a:lnTo>
                  <a:pt x="146" y="291"/>
                </a:lnTo>
                <a:lnTo>
                  <a:pt x="186" y="277"/>
                </a:lnTo>
                <a:lnTo>
                  <a:pt x="212" y="277"/>
                </a:lnTo>
                <a:lnTo>
                  <a:pt x="266" y="277"/>
                </a:lnTo>
                <a:lnTo>
                  <a:pt x="305" y="264"/>
                </a:lnTo>
                <a:lnTo>
                  <a:pt x="345" y="251"/>
                </a:lnTo>
                <a:lnTo>
                  <a:pt x="398" y="251"/>
                </a:lnTo>
                <a:lnTo>
                  <a:pt x="452" y="251"/>
                </a:lnTo>
                <a:lnTo>
                  <a:pt x="505" y="238"/>
                </a:lnTo>
                <a:lnTo>
                  <a:pt x="571" y="225"/>
                </a:lnTo>
                <a:lnTo>
                  <a:pt x="638" y="225"/>
                </a:lnTo>
                <a:lnTo>
                  <a:pt x="771" y="211"/>
                </a:lnTo>
                <a:lnTo>
                  <a:pt x="890" y="198"/>
                </a:lnTo>
                <a:lnTo>
                  <a:pt x="1010" y="172"/>
                </a:lnTo>
                <a:lnTo>
                  <a:pt x="1143" y="159"/>
                </a:lnTo>
                <a:lnTo>
                  <a:pt x="1249" y="132"/>
                </a:lnTo>
                <a:lnTo>
                  <a:pt x="1369" y="119"/>
                </a:lnTo>
                <a:lnTo>
                  <a:pt x="1475" y="106"/>
                </a:lnTo>
                <a:lnTo>
                  <a:pt x="1581" y="79"/>
                </a:lnTo>
                <a:lnTo>
                  <a:pt x="1634" y="66"/>
                </a:lnTo>
                <a:lnTo>
                  <a:pt x="1674" y="53"/>
                </a:lnTo>
                <a:lnTo>
                  <a:pt x="1727" y="53"/>
                </a:lnTo>
                <a:lnTo>
                  <a:pt x="1767" y="40"/>
                </a:lnTo>
                <a:lnTo>
                  <a:pt x="1807" y="40"/>
                </a:lnTo>
                <a:lnTo>
                  <a:pt x="1847" y="26"/>
                </a:lnTo>
                <a:lnTo>
                  <a:pt x="1887" y="26"/>
                </a:lnTo>
                <a:lnTo>
                  <a:pt x="1913" y="13"/>
                </a:lnTo>
                <a:lnTo>
                  <a:pt x="1953" y="13"/>
                </a:lnTo>
                <a:lnTo>
                  <a:pt x="1980" y="0"/>
                </a:lnTo>
                <a:lnTo>
                  <a:pt x="2007" y="0"/>
                </a:lnTo>
                <a:lnTo>
                  <a:pt x="2033" y="0"/>
                </a:lnTo>
                <a:lnTo>
                  <a:pt x="2060" y="0"/>
                </a:lnTo>
                <a:lnTo>
                  <a:pt x="2073" y="0"/>
                </a:lnTo>
                <a:lnTo>
                  <a:pt x="2086" y="0"/>
                </a:lnTo>
                <a:lnTo>
                  <a:pt x="2100" y="0"/>
                </a:lnTo>
                <a:lnTo>
                  <a:pt x="2153" y="0"/>
                </a:lnTo>
                <a:lnTo>
                  <a:pt x="2206" y="13"/>
                </a:lnTo>
                <a:lnTo>
                  <a:pt x="2259" y="40"/>
                </a:lnTo>
                <a:lnTo>
                  <a:pt x="2312" y="66"/>
                </a:lnTo>
                <a:lnTo>
                  <a:pt x="2339" y="79"/>
                </a:lnTo>
                <a:lnTo>
                  <a:pt x="2352" y="106"/>
                </a:lnTo>
                <a:lnTo>
                  <a:pt x="2365" y="119"/>
                </a:lnTo>
                <a:lnTo>
                  <a:pt x="2379" y="132"/>
                </a:lnTo>
                <a:lnTo>
                  <a:pt x="2392" y="145"/>
                </a:lnTo>
                <a:lnTo>
                  <a:pt x="2405" y="159"/>
                </a:lnTo>
                <a:lnTo>
                  <a:pt x="2405" y="172"/>
                </a:lnTo>
                <a:lnTo>
                  <a:pt x="2405" y="185"/>
                </a:lnTo>
                <a:lnTo>
                  <a:pt x="2405" y="198"/>
                </a:lnTo>
                <a:lnTo>
                  <a:pt x="2405" y="211"/>
                </a:lnTo>
                <a:lnTo>
                  <a:pt x="2392" y="211"/>
                </a:lnTo>
                <a:lnTo>
                  <a:pt x="2392" y="225"/>
                </a:lnTo>
                <a:lnTo>
                  <a:pt x="2379" y="238"/>
                </a:lnTo>
                <a:lnTo>
                  <a:pt x="2365" y="238"/>
                </a:lnTo>
                <a:lnTo>
                  <a:pt x="2352" y="251"/>
                </a:lnTo>
                <a:lnTo>
                  <a:pt x="2325" y="251"/>
                </a:lnTo>
                <a:lnTo>
                  <a:pt x="2299" y="264"/>
                </a:lnTo>
                <a:lnTo>
                  <a:pt x="2259" y="264"/>
                </a:lnTo>
                <a:lnTo>
                  <a:pt x="2246" y="264"/>
                </a:lnTo>
                <a:lnTo>
                  <a:pt x="2232" y="277"/>
                </a:lnTo>
                <a:lnTo>
                  <a:pt x="2219" y="277"/>
                </a:lnTo>
                <a:lnTo>
                  <a:pt x="2206" y="277"/>
                </a:lnTo>
                <a:lnTo>
                  <a:pt x="2193" y="277"/>
                </a:lnTo>
                <a:lnTo>
                  <a:pt x="2179" y="277"/>
                </a:lnTo>
                <a:lnTo>
                  <a:pt x="2153" y="277"/>
                </a:lnTo>
                <a:lnTo>
                  <a:pt x="2126" y="277"/>
                </a:lnTo>
                <a:lnTo>
                  <a:pt x="2100" y="277"/>
                </a:lnTo>
                <a:lnTo>
                  <a:pt x="2060" y="291"/>
                </a:lnTo>
                <a:lnTo>
                  <a:pt x="2020" y="291"/>
                </a:lnTo>
                <a:lnTo>
                  <a:pt x="1980" y="291"/>
                </a:lnTo>
                <a:lnTo>
                  <a:pt x="1927" y="304"/>
                </a:lnTo>
                <a:lnTo>
                  <a:pt x="1874" y="304"/>
                </a:lnTo>
                <a:lnTo>
                  <a:pt x="1820" y="317"/>
                </a:lnTo>
                <a:lnTo>
                  <a:pt x="1754" y="317"/>
                </a:lnTo>
                <a:lnTo>
                  <a:pt x="1688" y="330"/>
                </a:lnTo>
                <a:lnTo>
                  <a:pt x="1608" y="330"/>
                </a:lnTo>
                <a:lnTo>
                  <a:pt x="1475" y="344"/>
                </a:lnTo>
                <a:lnTo>
                  <a:pt x="1329" y="357"/>
                </a:lnTo>
                <a:lnTo>
                  <a:pt x="1196" y="383"/>
                </a:lnTo>
                <a:lnTo>
                  <a:pt x="1076" y="396"/>
                </a:lnTo>
                <a:lnTo>
                  <a:pt x="957" y="410"/>
                </a:lnTo>
                <a:lnTo>
                  <a:pt x="837" y="423"/>
                </a:lnTo>
                <a:lnTo>
                  <a:pt x="717" y="436"/>
                </a:lnTo>
                <a:lnTo>
                  <a:pt x="624" y="449"/>
                </a:lnTo>
                <a:lnTo>
                  <a:pt x="571" y="462"/>
                </a:lnTo>
                <a:lnTo>
                  <a:pt x="518" y="462"/>
                </a:lnTo>
                <a:lnTo>
                  <a:pt x="478" y="476"/>
                </a:lnTo>
                <a:lnTo>
                  <a:pt x="438" y="489"/>
                </a:lnTo>
                <a:lnTo>
                  <a:pt x="398" y="489"/>
                </a:lnTo>
                <a:lnTo>
                  <a:pt x="359" y="489"/>
                </a:lnTo>
                <a:lnTo>
                  <a:pt x="332" y="502"/>
                </a:lnTo>
                <a:lnTo>
                  <a:pt x="305" y="502"/>
                </a:lnTo>
                <a:lnTo>
                  <a:pt x="279" y="502"/>
                </a:lnTo>
                <a:lnTo>
                  <a:pt x="252" y="502"/>
                </a:lnTo>
                <a:lnTo>
                  <a:pt x="239" y="515"/>
                </a:lnTo>
                <a:lnTo>
                  <a:pt x="212" y="515"/>
                </a:lnTo>
                <a:lnTo>
                  <a:pt x="199" y="515"/>
                </a:lnTo>
                <a:lnTo>
                  <a:pt x="186" y="515"/>
                </a:lnTo>
                <a:lnTo>
                  <a:pt x="173" y="51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1" name="Freeform 9"/>
          <p:cNvSpPr/>
          <p:nvPr/>
        </p:nvSpPr>
        <p:spPr>
          <a:xfrm>
            <a:off x="3633788" y="2000250"/>
            <a:ext cx="328612" cy="5873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18" h="925">
                <a:moveTo>
                  <a:pt x="172" y="925"/>
                </a:moveTo>
                <a:lnTo>
                  <a:pt x="159" y="925"/>
                </a:lnTo>
                <a:lnTo>
                  <a:pt x="146" y="925"/>
                </a:lnTo>
                <a:lnTo>
                  <a:pt x="119" y="912"/>
                </a:lnTo>
                <a:lnTo>
                  <a:pt x="106" y="899"/>
                </a:lnTo>
                <a:lnTo>
                  <a:pt x="93" y="885"/>
                </a:lnTo>
                <a:lnTo>
                  <a:pt x="79" y="872"/>
                </a:lnTo>
                <a:lnTo>
                  <a:pt x="66" y="846"/>
                </a:lnTo>
                <a:lnTo>
                  <a:pt x="53" y="819"/>
                </a:lnTo>
                <a:lnTo>
                  <a:pt x="26" y="767"/>
                </a:lnTo>
                <a:lnTo>
                  <a:pt x="13" y="714"/>
                </a:lnTo>
                <a:lnTo>
                  <a:pt x="0" y="674"/>
                </a:lnTo>
                <a:lnTo>
                  <a:pt x="0" y="634"/>
                </a:lnTo>
                <a:lnTo>
                  <a:pt x="0" y="621"/>
                </a:lnTo>
                <a:lnTo>
                  <a:pt x="13" y="595"/>
                </a:lnTo>
                <a:lnTo>
                  <a:pt x="13" y="582"/>
                </a:lnTo>
                <a:lnTo>
                  <a:pt x="26" y="555"/>
                </a:lnTo>
                <a:lnTo>
                  <a:pt x="40" y="529"/>
                </a:lnTo>
                <a:lnTo>
                  <a:pt x="66" y="515"/>
                </a:lnTo>
                <a:lnTo>
                  <a:pt x="79" y="489"/>
                </a:lnTo>
                <a:lnTo>
                  <a:pt x="106" y="463"/>
                </a:lnTo>
                <a:lnTo>
                  <a:pt x="159" y="397"/>
                </a:lnTo>
                <a:lnTo>
                  <a:pt x="212" y="330"/>
                </a:lnTo>
                <a:lnTo>
                  <a:pt x="239" y="251"/>
                </a:lnTo>
                <a:lnTo>
                  <a:pt x="279" y="172"/>
                </a:lnTo>
                <a:lnTo>
                  <a:pt x="292" y="132"/>
                </a:lnTo>
                <a:lnTo>
                  <a:pt x="305" y="93"/>
                </a:lnTo>
                <a:lnTo>
                  <a:pt x="319" y="66"/>
                </a:lnTo>
                <a:lnTo>
                  <a:pt x="332" y="40"/>
                </a:lnTo>
                <a:lnTo>
                  <a:pt x="345" y="27"/>
                </a:lnTo>
                <a:lnTo>
                  <a:pt x="359" y="0"/>
                </a:lnTo>
                <a:lnTo>
                  <a:pt x="372" y="0"/>
                </a:lnTo>
                <a:lnTo>
                  <a:pt x="385" y="0"/>
                </a:lnTo>
                <a:lnTo>
                  <a:pt x="398" y="0"/>
                </a:lnTo>
                <a:lnTo>
                  <a:pt x="412" y="0"/>
                </a:lnTo>
                <a:lnTo>
                  <a:pt x="438" y="0"/>
                </a:lnTo>
                <a:lnTo>
                  <a:pt x="438" y="13"/>
                </a:lnTo>
                <a:lnTo>
                  <a:pt x="452" y="27"/>
                </a:lnTo>
                <a:lnTo>
                  <a:pt x="465" y="40"/>
                </a:lnTo>
                <a:lnTo>
                  <a:pt x="478" y="53"/>
                </a:lnTo>
                <a:lnTo>
                  <a:pt x="491" y="66"/>
                </a:lnTo>
                <a:lnTo>
                  <a:pt x="505" y="93"/>
                </a:lnTo>
                <a:lnTo>
                  <a:pt x="518" y="119"/>
                </a:lnTo>
                <a:lnTo>
                  <a:pt x="518" y="145"/>
                </a:lnTo>
                <a:lnTo>
                  <a:pt x="518" y="185"/>
                </a:lnTo>
                <a:lnTo>
                  <a:pt x="518" y="225"/>
                </a:lnTo>
                <a:lnTo>
                  <a:pt x="518" y="278"/>
                </a:lnTo>
                <a:lnTo>
                  <a:pt x="518" y="330"/>
                </a:lnTo>
                <a:lnTo>
                  <a:pt x="505" y="383"/>
                </a:lnTo>
                <a:lnTo>
                  <a:pt x="478" y="489"/>
                </a:lnTo>
                <a:lnTo>
                  <a:pt x="452" y="595"/>
                </a:lnTo>
                <a:lnTo>
                  <a:pt x="398" y="687"/>
                </a:lnTo>
                <a:lnTo>
                  <a:pt x="359" y="780"/>
                </a:lnTo>
                <a:lnTo>
                  <a:pt x="332" y="806"/>
                </a:lnTo>
                <a:lnTo>
                  <a:pt x="305" y="846"/>
                </a:lnTo>
                <a:lnTo>
                  <a:pt x="279" y="872"/>
                </a:lnTo>
                <a:lnTo>
                  <a:pt x="252" y="885"/>
                </a:lnTo>
                <a:lnTo>
                  <a:pt x="239" y="912"/>
                </a:lnTo>
                <a:lnTo>
                  <a:pt x="212" y="925"/>
                </a:lnTo>
                <a:lnTo>
                  <a:pt x="199" y="925"/>
                </a:lnTo>
                <a:lnTo>
                  <a:pt x="172" y="92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2" name="Freeform 10"/>
          <p:cNvSpPr/>
          <p:nvPr/>
        </p:nvSpPr>
        <p:spPr>
          <a:xfrm>
            <a:off x="3870325" y="1908175"/>
            <a:ext cx="1789113" cy="403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2817" h="634">
                <a:moveTo>
                  <a:pt x="0" y="290"/>
                </a:moveTo>
                <a:lnTo>
                  <a:pt x="13" y="290"/>
                </a:lnTo>
                <a:lnTo>
                  <a:pt x="40" y="290"/>
                </a:lnTo>
                <a:lnTo>
                  <a:pt x="53" y="290"/>
                </a:lnTo>
                <a:lnTo>
                  <a:pt x="80" y="290"/>
                </a:lnTo>
                <a:lnTo>
                  <a:pt x="106" y="290"/>
                </a:lnTo>
                <a:lnTo>
                  <a:pt x="133" y="277"/>
                </a:lnTo>
                <a:lnTo>
                  <a:pt x="173" y="277"/>
                </a:lnTo>
                <a:lnTo>
                  <a:pt x="199" y="277"/>
                </a:lnTo>
                <a:lnTo>
                  <a:pt x="239" y="277"/>
                </a:lnTo>
                <a:lnTo>
                  <a:pt x="279" y="264"/>
                </a:lnTo>
                <a:lnTo>
                  <a:pt x="319" y="264"/>
                </a:lnTo>
                <a:lnTo>
                  <a:pt x="372" y="264"/>
                </a:lnTo>
                <a:lnTo>
                  <a:pt x="412" y="251"/>
                </a:lnTo>
                <a:lnTo>
                  <a:pt x="465" y="251"/>
                </a:lnTo>
                <a:lnTo>
                  <a:pt x="518" y="238"/>
                </a:lnTo>
                <a:lnTo>
                  <a:pt x="571" y="238"/>
                </a:lnTo>
                <a:lnTo>
                  <a:pt x="678" y="211"/>
                </a:lnTo>
                <a:lnTo>
                  <a:pt x="797" y="198"/>
                </a:lnTo>
                <a:lnTo>
                  <a:pt x="917" y="185"/>
                </a:lnTo>
                <a:lnTo>
                  <a:pt x="1036" y="172"/>
                </a:lnTo>
                <a:lnTo>
                  <a:pt x="1169" y="158"/>
                </a:lnTo>
                <a:lnTo>
                  <a:pt x="1302" y="145"/>
                </a:lnTo>
                <a:lnTo>
                  <a:pt x="1435" y="132"/>
                </a:lnTo>
                <a:lnTo>
                  <a:pt x="1568" y="119"/>
                </a:lnTo>
                <a:lnTo>
                  <a:pt x="1634" y="105"/>
                </a:lnTo>
                <a:lnTo>
                  <a:pt x="1701" y="105"/>
                </a:lnTo>
                <a:lnTo>
                  <a:pt x="1767" y="92"/>
                </a:lnTo>
                <a:lnTo>
                  <a:pt x="1820" y="92"/>
                </a:lnTo>
                <a:lnTo>
                  <a:pt x="1874" y="92"/>
                </a:lnTo>
                <a:lnTo>
                  <a:pt x="1927" y="79"/>
                </a:lnTo>
                <a:lnTo>
                  <a:pt x="1967" y="79"/>
                </a:lnTo>
                <a:lnTo>
                  <a:pt x="2007" y="66"/>
                </a:lnTo>
                <a:lnTo>
                  <a:pt x="2046" y="66"/>
                </a:lnTo>
                <a:lnTo>
                  <a:pt x="2073" y="53"/>
                </a:lnTo>
                <a:lnTo>
                  <a:pt x="2100" y="53"/>
                </a:lnTo>
                <a:lnTo>
                  <a:pt x="2126" y="39"/>
                </a:lnTo>
                <a:lnTo>
                  <a:pt x="2153" y="39"/>
                </a:lnTo>
                <a:lnTo>
                  <a:pt x="2166" y="39"/>
                </a:lnTo>
                <a:lnTo>
                  <a:pt x="2179" y="26"/>
                </a:lnTo>
                <a:lnTo>
                  <a:pt x="2206" y="13"/>
                </a:lnTo>
                <a:lnTo>
                  <a:pt x="2232" y="0"/>
                </a:lnTo>
                <a:lnTo>
                  <a:pt x="2272" y="0"/>
                </a:lnTo>
                <a:lnTo>
                  <a:pt x="2312" y="0"/>
                </a:lnTo>
                <a:lnTo>
                  <a:pt x="2325" y="0"/>
                </a:lnTo>
                <a:lnTo>
                  <a:pt x="2352" y="13"/>
                </a:lnTo>
                <a:lnTo>
                  <a:pt x="2392" y="26"/>
                </a:lnTo>
                <a:lnTo>
                  <a:pt x="2419" y="39"/>
                </a:lnTo>
                <a:lnTo>
                  <a:pt x="2458" y="66"/>
                </a:lnTo>
                <a:lnTo>
                  <a:pt x="2498" y="92"/>
                </a:lnTo>
                <a:lnTo>
                  <a:pt x="2551" y="132"/>
                </a:lnTo>
                <a:lnTo>
                  <a:pt x="2605" y="172"/>
                </a:lnTo>
                <a:lnTo>
                  <a:pt x="2658" y="211"/>
                </a:lnTo>
                <a:lnTo>
                  <a:pt x="2698" y="251"/>
                </a:lnTo>
                <a:lnTo>
                  <a:pt x="2737" y="290"/>
                </a:lnTo>
                <a:lnTo>
                  <a:pt x="2764" y="317"/>
                </a:lnTo>
                <a:lnTo>
                  <a:pt x="2791" y="357"/>
                </a:lnTo>
                <a:lnTo>
                  <a:pt x="2804" y="383"/>
                </a:lnTo>
                <a:lnTo>
                  <a:pt x="2817" y="409"/>
                </a:lnTo>
                <a:lnTo>
                  <a:pt x="2817" y="423"/>
                </a:lnTo>
                <a:lnTo>
                  <a:pt x="2817" y="449"/>
                </a:lnTo>
                <a:lnTo>
                  <a:pt x="2817" y="462"/>
                </a:lnTo>
                <a:lnTo>
                  <a:pt x="2804" y="475"/>
                </a:lnTo>
                <a:lnTo>
                  <a:pt x="2791" y="489"/>
                </a:lnTo>
                <a:lnTo>
                  <a:pt x="2764" y="489"/>
                </a:lnTo>
                <a:lnTo>
                  <a:pt x="2737" y="502"/>
                </a:lnTo>
                <a:lnTo>
                  <a:pt x="2711" y="502"/>
                </a:lnTo>
                <a:lnTo>
                  <a:pt x="2684" y="502"/>
                </a:lnTo>
                <a:lnTo>
                  <a:pt x="2618" y="502"/>
                </a:lnTo>
                <a:lnTo>
                  <a:pt x="2551" y="502"/>
                </a:lnTo>
                <a:lnTo>
                  <a:pt x="2485" y="515"/>
                </a:lnTo>
                <a:lnTo>
                  <a:pt x="2432" y="528"/>
                </a:lnTo>
                <a:lnTo>
                  <a:pt x="2392" y="542"/>
                </a:lnTo>
                <a:lnTo>
                  <a:pt x="2339" y="555"/>
                </a:lnTo>
                <a:lnTo>
                  <a:pt x="2272" y="581"/>
                </a:lnTo>
                <a:lnTo>
                  <a:pt x="2219" y="608"/>
                </a:lnTo>
                <a:lnTo>
                  <a:pt x="2193" y="621"/>
                </a:lnTo>
                <a:lnTo>
                  <a:pt x="2166" y="634"/>
                </a:lnTo>
                <a:lnTo>
                  <a:pt x="2139" y="634"/>
                </a:lnTo>
                <a:lnTo>
                  <a:pt x="2113" y="634"/>
                </a:lnTo>
                <a:lnTo>
                  <a:pt x="2086" y="634"/>
                </a:lnTo>
                <a:lnTo>
                  <a:pt x="2060" y="634"/>
                </a:lnTo>
                <a:lnTo>
                  <a:pt x="2033" y="621"/>
                </a:lnTo>
                <a:lnTo>
                  <a:pt x="2007" y="608"/>
                </a:lnTo>
                <a:lnTo>
                  <a:pt x="2033" y="568"/>
                </a:lnTo>
                <a:lnTo>
                  <a:pt x="2060" y="528"/>
                </a:lnTo>
                <a:lnTo>
                  <a:pt x="2086" y="489"/>
                </a:lnTo>
                <a:lnTo>
                  <a:pt x="2113" y="462"/>
                </a:lnTo>
                <a:lnTo>
                  <a:pt x="2139" y="436"/>
                </a:lnTo>
                <a:lnTo>
                  <a:pt x="2153" y="409"/>
                </a:lnTo>
                <a:lnTo>
                  <a:pt x="2166" y="383"/>
                </a:lnTo>
                <a:lnTo>
                  <a:pt x="2193" y="357"/>
                </a:lnTo>
                <a:lnTo>
                  <a:pt x="2193" y="330"/>
                </a:lnTo>
                <a:lnTo>
                  <a:pt x="2206" y="317"/>
                </a:lnTo>
                <a:lnTo>
                  <a:pt x="2219" y="304"/>
                </a:lnTo>
                <a:lnTo>
                  <a:pt x="2232" y="290"/>
                </a:lnTo>
                <a:lnTo>
                  <a:pt x="2232" y="277"/>
                </a:lnTo>
                <a:lnTo>
                  <a:pt x="2232" y="264"/>
                </a:lnTo>
                <a:lnTo>
                  <a:pt x="2219" y="264"/>
                </a:lnTo>
                <a:lnTo>
                  <a:pt x="2206" y="264"/>
                </a:lnTo>
                <a:lnTo>
                  <a:pt x="2193" y="264"/>
                </a:lnTo>
                <a:lnTo>
                  <a:pt x="2179" y="264"/>
                </a:lnTo>
                <a:lnTo>
                  <a:pt x="2153" y="264"/>
                </a:lnTo>
                <a:lnTo>
                  <a:pt x="2126" y="277"/>
                </a:lnTo>
                <a:lnTo>
                  <a:pt x="2086" y="277"/>
                </a:lnTo>
                <a:lnTo>
                  <a:pt x="2060" y="277"/>
                </a:lnTo>
                <a:lnTo>
                  <a:pt x="2020" y="277"/>
                </a:lnTo>
                <a:lnTo>
                  <a:pt x="1967" y="277"/>
                </a:lnTo>
                <a:lnTo>
                  <a:pt x="1927" y="277"/>
                </a:lnTo>
                <a:lnTo>
                  <a:pt x="1860" y="290"/>
                </a:lnTo>
                <a:lnTo>
                  <a:pt x="1807" y="290"/>
                </a:lnTo>
                <a:lnTo>
                  <a:pt x="1741" y="304"/>
                </a:lnTo>
                <a:lnTo>
                  <a:pt x="1674" y="304"/>
                </a:lnTo>
                <a:lnTo>
                  <a:pt x="1541" y="317"/>
                </a:lnTo>
                <a:lnTo>
                  <a:pt x="1408" y="330"/>
                </a:lnTo>
                <a:lnTo>
                  <a:pt x="1289" y="343"/>
                </a:lnTo>
                <a:lnTo>
                  <a:pt x="1169" y="357"/>
                </a:lnTo>
                <a:lnTo>
                  <a:pt x="1143" y="370"/>
                </a:lnTo>
                <a:lnTo>
                  <a:pt x="1103" y="370"/>
                </a:lnTo>
                <a:lnTo>
                  <a:pt x="1063" y="383"/>
                </a:lnTo>
                <a:lnTo>
                  <a:pt x="1010" y="383"/>
                </a:lnTo>
                <a:lnTo>
                  <a:pt x="970" y="396"/>
                </a:lnTo>
                <a:lnTo>
                  <a:pt x="903" y="396"/>
                </a:lnTo>
                <a:lnTo>
                  <a:pt x="837" y="409"/>
                </a:lnTo>
                <a:lnTo>
                  <a:pt x="771" y="409"/>
                </a:lnTo>
                <a:lnTo>
                  <a:pt x="691" y="423"/>
                </a:lnTo>
                <a:lnTo>
                  <a:pt x="611" y="436"/>
                </a:lnTo>
                <a:lnTo>
                  <a:pt x="518" y="436"/>
                </a:lnTo>
                <a:lnTo>
                  <a:pt x="425" y="449"/>
                </a:lnTo>
                <a:lnTo>
                  <a:pt x="332" y="462"/>
                </a:lnTo>
                <a:lnTo>
                  <a:pt x="226" y="475"/>
                </a:lnTo>
                <a:lnTo>
                  <a:pt x="119" y="475"/>
                </a:lnTo>
                <a:lnTo>
                  <a:pt x="0" y="489"/>
                </a:lnTo>
                <a:lnTo>
                  <a:pt x="0" y="29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3" name="Freeform 11"/>
          <p:cNvSpPr/>
          <p:nvPr/>
        </p:nvSpPr>
        <p:spPr>
          <a:xfrm>
            <a:off x="4206875" y="2185988"/>
            <a:ext cx="650875" cy="2016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24" h="317">
                <a:moveTo>
                  <a:pt x="1024" y="106"/>
                </a:moveTo>
                <a:lnTo>
                  <a:pt x="1010" y="119"/>
                </a:lnTo>
                <a:lnTo>
                  <a:pt x="1010" y="132"/>
                </a:lnTo>
                <a:lnTo>
                  <a:pt x="1010" y="145"/>
                </a:lnTo>
                <a:lnTo>
                  <a:pt x="997" y="158"/>
                </a:lnTo>
                <a:lnTo>
                  <a:pt x="984" y="172"/>
                </a:lnTo>
                <a:lnTo>
                  <a:pt x="957" y="185"/>
                </a:lnTo>
                <a:lnTo>
                  <a:pt x="944" y="198"/>
                </a:lnTo>
                <a:lnTo>
                  <a:pt x="917" y="198"/>
                </a:lnTo>
                <a:lnTo>
                  <a:pt x="891" y="211"/>
                </a:lnTo>
                <a:lnTo>
                  <a:pt x="851" y="224"/>
                </a:lnTo>
                <a:lnTo>
                  <a:pt x="824" y="238"/>
                </a:lnTo>
                <a:lnTo>
                  <a:pt x="771" y="238"/>
                </a:lnTo>
                <a:lnTo>
                  <a:pt x="731" y="251"/>
                </a:lnTo>
                <a:lnTo>
                  <a:pt x="678" y="264"/>
                </a:lnTo>
                <a:lnTo>
                  <a:pt x="612" y="264"/>
                </a:lnTo>
                <a:lnTo>
                  <a:pt x="545" y="277"/>
                </a:lnTo>
                <a:lnTo>
                  <a:pt x="479" y="291"/>
                </a:lnTo>
                <a:lnTo>
                  <a:pt x="426" y="291"/>
                </a:lnTo>
                <a:lnTo>
                  <a:pt x="372" y="304"/>
                </a:lnTo>
                <a:lnTo>
                  <a:pt x="333" y="304"/>
                </a:lnTo>
                <a:lnTo>
                  <a:pt x="293" y="317"/>
                </a:lnTo>
                <a:lnTo>
                  <a:pt x="266" y="317"/>
                </a:lnTo>
                <a:lnTo>
                  <a:pt x="253" y="317"/>
                </a:lnTo>
                <a:lnTo>
                  <a:pt x="226" y="317"/>
                </a:lnTo>
                <a:lnTo>
                  <a:pt x="213" y="317"/>
                </a:lnTo>
                <a:lnTo>
                  <a:pt x="200" y="304"/>
                </a:lnTo>
                <a:lnTo>
                  <a:pt x="173" y="304"/>
                </a:lnTo>
                <a:lnTo>
                  <a:pt x="147" y="291"/>
                </a:lnTo>
                <a:lnTo>
                  <a:pt x="120" y="264"/>
                </a:lnTo>
                <a:lnTo>
                  <a:pt x="80" y="251"/>
                </a:lnTo>
                <a:lnTo>
                  <a:pt x="40" y="224"/>
                </a:lnTo>
                <a:lnTo>
                  <a:pt x="0" y="185"/>
                </a:lnTo>
                <a:lnTo>
                  <a:pt x="93" y="172"/>
                </a:lnTo>
                <a:lnTo>
                  <a:pt x="186" y="145"/>
                </a:lnTo>
                <a:lnTo>
                  <a:pt x="253" y="119"/>
                </a:lnTo>
                <a:lnTo>
                  <a:pt x="333" y="106"/>
                </a:lnTo>
                <a:lnTo>
                  <a:pt x="412" y="92"/>
                </a:lnTo>
                <a:lnTo>
                  <a:pt x="466" y="66"/>
                </a:lnTo>
                <a:lnTo>
                  <a:pt x="532" y="53"/>
                </a:lnTo>
                <a:lnTo>
                  <a:pt x="585" y="39"/>
                </a:lnTo>
                <a:lnTo>
                  <a:pt x="625" y="26"/>
                </a:lnTo>
                <a:lnTo>
                  <a:pt x="665" y="26"/>
                </a:lnTo>
                <a:lnTo>
                  <a:pt x="705" y="13"/>
                </a:lnTo>
                <a:lnTo>
                  <a:pt x="731" y="0"/>
                </a:lnTo>
                <a:lnTo>
                  <a:pt x="758" y="0"/>
                </a:lnTo>
                <a:lnTo>
                  <a:pt x="784" y="0"/>
                </a:lnTo>
                <a:lnTo>
                  <a:pt x="798" y="0"/>
                </a:lnTo>
                <a:lnTo>
                  <a:pt x="824" y="0"/>
                </a:lnTo>
                <a:lnTo>
                  <a:pt x="851" y="0"/>
                </a:lnTo>
                <a:lnTo>
                  <a:pt x="891" y="13"/>
                </a:lnTo>
                <a:lnTo>
                  <a:pt x="931" y="26"/>
                </a:lnTo>
                <a:lnTo>
                  <a:pt x="957" y="26"/>
                </a:lnTo>
                <a:lnTo>
                  <a:pt x="971" y="39"/>
                </a:lnTo>
                <a:lnTo>
                  <a:pt x="984" y="53"/>
                </a:lnTo>
                <a:lnTo>
                  <a:pt x="997" y="53"/>
                </a:lnTo>
                <a:lnTo>
                  <a:pt x="1010" y="66"/>
                </a:lnTo>
                <a:lnTo>
                  <a:pt x="1010" y="79"/>
                </a:lnTo>
                <a:lnTo>
                  <a:pt x="1010" y="92"/>
                </a:lnTo>
                <a:lnTo>
                  <a:pt x="1024" y="10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4" name="Freeform 12"/>
          <p:cNvSpPr/>
          <p:nvPr/>
        </p:nvSpPr>
        <p:spPr>
          <a:xfrm>
            <a:off x="4005263" y="2395538"/>
            <a:ext cx="927100" cy="2428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462" h="383">
                <a:moveTo>
                  <a:pt x="598" y="93"/>
                </a:moveTo>
                <a:lnTo>
                  <a:pt x="678" y="79"/>
                </a:lnTo>
                <a:lnTo>
                  <a:pt x="745" y="66"/>
                </a:lnTo>
                <a:lnTo>
                  <a:pt x="811" y="53"/>
                </a:lnTo>
                <a:lnTo>
                  <a:pt x="878" y="53"/>
                </a:lnTo>
                <a:lnTo>
                  <a:pt x="931" y="40"/>
                </a:lnTo>
                <a:lnTo>
                  <a:pt x="984" y="27"/>
                </a:lnTo>
                <a:lnTo>
                  <a:pt x="1037" y="27"/>
                </a:lnTo>
                <a:lnTo>
                  <a:pt x="1090" y="13"/>
                </a:lnTo>
                <a:lnTo>
                  <a:pt x="1130" y="13"/>
                </a:lnTo>
                <a:lnTo>
                  <a:pt x="1170" y="13"/>
                </a:lnTo>
                <a:lnTo>
                  <a:pt x="1210" y="13"/>
                </a:lnTo>
                <a:lnTo>
                  <a:pt x="1236" y="0"/>
                </a:lnTo>
                <a:lnTo>
                  <a:pt x="1263" y="0"/>
                </a:lnTo>
                <a:lnTo>
                  <a:pt x="1290" y="0"/>
                </a:lnTo>
                <a:lnTo>
                  <a:pt x="1316" y="13"/>
                </a:lnTo>
                <a:lnTo>
                  <a:pt x="1329" y="13"/>
                </a:lnTo>
                <a:lnTo>
                  <a:pt x="1356" y="13"/>
                </a:lnTo>
                <a:lnTo>
                  <a:pt x="1383" y="27"/>
                </a:lnTo>
                <a:lnTo>
                  <a:pt x="1409" y="40"/>
                </a:lnTo>
                <a:lnTo>
                  <a:pt x="1422" y="53"/>
                </a:lnTo>
                <a:lnTo>
                  <a:pt x="1449" y="66"/>
                </a:lnTo>
                <a:lnTo>
                  <a:pt x="1449" y="93"/>
                </a:lnTo>
                <a:lnTo>
                  <a:pt x="1462" y="106"/>
                </a:lnTo>
                <a:lnTo>
                  <a:pt x="1462" y="132"/>
                </a:lnTo>
                <a:lnTo>
                  <a:pt x="1449" y="146"/>
                </a:lnTo>
                <a:lnTo>
                  <a:pt x="1436" y="172"/>
                </a:lnTo>
                <a:lnTo>
                  <a:pt x="1422" y="185"/>
                </a:lnTo>
                <a:lnTo>
                  <a:pt x="1383" y="198"/>
                </a:lnTo>
                <a:lnTo>
                  <a:pt x="1343" y="212"/>
                </a:lnTo>
                <a:lnTo>
                  <a:pt x="1303" y="225"/>
                </a:lnTo>
                <a:lnTo>
                  <a:pt x="1236" y="238"/>
                </a:lnTo>
                <a:lnTo>
                  <a:pt x="1170" y="251"/>
                </a:lnTo>
                <a:lnTo>
                  <a:pt x="878" y="291"/>
                </a:lnTo>
                <a:lnTo>
                  <a:pt x="572" y="344"/>
                </a:lnTo>
                <a:lnTo>
                  <a:pt x="505" y="357"/>
                </a:lnTo>
                <a:lnTo>
                  <a:pt x="439" y="357"/>
                </a:lnTo>
                <a:lnTo>
                  <a:pt x="386" y="370"/>
                </a:lnTo>
                <a:lnTo>
                  <a:pt x="346" y="370"/>
                </a:lnTo>
                <a:lnTo>
                  <a:pt x="306" y="383"/>
                </a:lnTo>
                <a:lnTo>
                  <a:pt x="280" y="383"/>
                </a:lnTo>
                <a:lnTo>
                  <a:pt x="253" y="383"/>
                </a:lnTo>
                <a:lnTo>
                  <a:pt x="240" y="383"/>
                </a:lnTo>
                <a:lnTo>
                  <a:pt x="226" y="383"/>
                </a:lnTo>
                <a:lnTo>
                  <a:pt x="213" y="383"/>
                </a:lnTo>
                <a:lnTo>
                  <a:pt x="200" y="383"/>
                </a:lnTo>
                <a:lnTo>
                  <a:pt x="173" y="383"/>
                </a:lnTo>
                <a:lnTo>
                  <a:pt x="160" y="370"/>
                </a:lnTo>
                <a:lnTo>
                  <a:pt x="133" y="370"/>
                </a:lnTo>
                <a:lnTo>
                  <a:pt x="107" y="370"/>
                </a:lnTo>
                <a:lnTo>
                  <a:pt x="80" y="357"/>
                </a:lnTo>
                <a:lnTo>
                  <a:pt x="54" y="357"/>
                </a:lnTo>
                <a:lnTo>
                  <a:pt x="40" y="344"/>
                </a:lnTo>
                <a:lnTo>
                  <a:pt x="27" y="331"/>
                </a:lnTo>
                <a:lnTo>
                  <a:pt x="14" y="331"/>
                </a:lnTo>
                <a:lnTo>
                  <a:pt x="0" y="304"/>
                </a:lnTo>
                <a:lnTo>
                  <a:pt x="0" y="291"/>
                </a:lnTo>
                <a:lnTo>
                  <a:pt x="0" y="278"/>
                </a:lnTo>
                <a:lnTo>
                  <a:pt x="0" y="264"/>
                </a:lnTo>
                <a:lnTo>
                  <a:pt x="14" y="251"/>
                </a:lnTo>
                <a:lnTo>
                  <a:pt x="40" y="238"/>
                </a:lnTo>
                <a:lnTo>
                  <a:pt x="54" y="225"/>
                </a:lnTo>
                <a:lnTo>
                  <a:pt x="80" y="225"/>
                </a:lnTo>
                <a:lnTo>
                  <a:pt x="120" y="212"/>
                </a:lnTo>
                <a:lnTo>
                  <a:pt x="147" y="198"/>
                </a:lnTo>
                <a:lnTo>
                  <a:pt x="186" y="185"/>
                </a:lnTo>
                <a:lnTo>
                  <a:pt x="240" y="172"/>
                </a:lnTo>
                <a:lnTo>
                  <a:pt x="280" y="159"/>
                </a:lnTo>
                <a:lnTo>
                  <a:pt x="333" y="146"/>
                </a:lnTo>
                <a:lnTo>
                  <a:pt x="399" y="132"/>
                </a:lnTo>
                <a:lnTo>
                  <a:pt x="466" y="119"/>
                </a:lnTo>
                <a:lnTo>
                  <a:pt x="532" y="106"/>
                </a:lnTo>
                <a:lnTo>
                  <a:pt x="598" y="9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5" name="Freeform 13"/>
          <p:cNvSpPr/>
          <p:nvPr/>
        </p:nvSpPr>
        <p:spPr>
          <a:xfrm>
            <a:off x="3735388" y="2520950"/>
            <a:ext cx="700087" cy="436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103" h="688">
                <a:moveTo>
                  <a:pt x="877" y="410"/>
                </a:moveTo>
                <a:lnTo>
                  <a:pt x="824" y="450"/>
                </a:lnTo>
                <a:lnTo>
                  <a:pt x="771" y="476"/>
                </a:lnTo>
                <a:lnTo>
                  <a:pt x="705" y="503"/>
                </a:lnTo>
                <a:lnTo>
                  <a:pt x="638" y="529"/>
                </a:lnTo>
                <a:lnTo>
                  <a:pt x="572" y="555"/>
                </a:lnTo>
                <a:lnTo>
                  <a:pt x="492" y="582"/>
                </a:lnTo>
                <a:lnTo>
                  <a:pt x="425" y="608"/>
                </a:lnTo>
                <a:lnTo>
                  <a:pt x="346" y="635"/>
                </a:lnTo>
                <a:lnTo>
                  <a:pt x="306" y="648"/>
                </a:lnTo>
                <a:lnTo>
                  <a:pt x="266" y="648"/>
                </a:lnTo>
                <a:lnTo>
                  <a:pt x="226" y="661"/>
                </a:lnTo>
                <a:lnTo>
                  <a:pt x="200" y="661"/>
                </a:lnTo>
                <a:lnTo>
                  <a:pt x="173" y="674"/>
                </a:lnTo>
                <a:lnTo>
                  <a:pt x="146" y="674"/>
                </a:lnTo>
                <a:lnTo>
                  <a:pt x="120" y="688"/>
                </a:lnTo>
                <a:lnTo>
                  <a:pt x="93" y="688"/>
                </a:lnTo>
                <a:lnTo>
                  <a:pt x="80" y="688"/>
                </a:lnTo>
                <a:lnTo>
                  <a:pt x="67" y="688"/>
                </a:lnTo>
                <a:lnTo>
                  <a:pt x="40" y="688"/>
                </a:lnTo>
                <a:lnTo>
                  <a:pt x="27" y="688"/>
                </a:lnTo>
                <a:lnTo>
                  <a:pt x="27" y="674"/>
                </a:lnTo>
                <a:lnTo>
                  <a:pt x="13" y="674"/>
                </a:lnTo>
                <a:lnTo>
                  <a:pt x="0" y="661"/>
                </a:lnTo>
                <a:lnTo>
                  <a:pt x="0" y="648"/>
                </a:lnTo>
                <a:lnTo>
                  <a:pt x="13" y="648"/>
                </a:lnTo>
                <a:lnTo>
                  <a:pt x="13" y="635"/>
                </a:lnTo>
                <a:lnTo>
                  <a:pt x="27" y="621"/>
                </a:lnTo>
                <a:lnTo>
                  <a:pt x="40" y="608"/>
                </a:lnTo>
                <a:lnTo>
                  <a:pt x="53" y="595"/>
                </a:lnTo>
                <a:lnTo>
                  <a:pt x="80" y="582"/>
                </a:lnTo>
                <a:lnTo>
                  <a:pt x="93" y="569"/>
                </a:lnTo>
                <a:lnTo>
                  <a:pt x="120" y="555"/>
                </a:lnTo>
                <a:lnTo>
                  <a:pt x="146" y="542"/>
                </a:lnTo>
                <a:lnTo>
                  <a:pt x="173" y="516"/>
                </a:lnTo>
                <a:lnTo>
                  <a:pt x="200" y="503"/>
                </a:lnTo>
                <a:lnTo>
                  <a:pt x="239" y="489"/>
                </a:lnTo>
                <a:lnTo>
                  <a:pt x="279" y="463"/>
                </a:lnTo>
                <a:lnTo>
                  <a:pt x="319" y="450"/>
                </a:lnTo>
                <a:lnTo>
                  <a:pt x="399" y="410"/>
                </a:lnTo>
                <a:lnTo>
                  <a:pt x="479" y="370"/>
                </a:lnTo>
                <a:lnTo>
                  <a:pt x="558" y="318"/>
                </a:lnTo>
                <a:lnTo>
                  <a:pt x="638" y="265"/>
                </a:lnTo>
                <a:lnTo>
                  <a:pt x="705" y="199"/>
                </a:lnTo>
                <a:lnTo>
                  <a:pt x="784" y="133"/>
                </a:lnTo>
                <a:lnTo>
                  <a:pt x="864" y="66"/>
                </a:lnTo>
                <a:lnTo>
                  <a:pt x="944" y="0"/>
                </a:lnTo>
                <a:lnTo>
                  <a:pt x="984" y="40"/>
                </a:lnTo>
                <a:lnTo>
                  <a:pt x="1010" y="80"/>
                </a:lnTo>
                <a:lnTo>
                  <a:pt x="1037" y="106"/>
                </a:lnTo>
                <a:lnTo>
                  <a:pt x="1063" y="133"/>
                </a:lnTo>
                <a:lnTo>
                  <a:pt x="1077" y="172"/>
                </a:lnTo>
                <a:lnTo>
                  <a:pt x="1090" y="185"/>
                </a:lnTo>
                <a:lnTo>
                  <a:pt x="1103" y="212"/>
                </a:lnTo>
                <a:lnTo>
                  <a:pt x="1103" y="225"/>
                </a:lnTo>
                <a:lnTo>
                  <a:pt x="1103" y="251"/>
                </a:lnTo>
                <a:lnTo>
                  <a:pt x="1090" y="265"/>
                </a:lnTo>
                <a:lnTo>
                  <a:pt x="1077" y="291"/>
                </a:lnTo>
                <a:lnTo>
                  <a:pt x="1050" y="304"/>
                </a:lnTo>
                <a:lnTo>
                  <a:pt x="1023" y="331"/>
                </a:lnTo>
                <a:lnTo>
                  <a:pt x="984" y="357"/>
                </a:lnTo>
                <a:lnTo>
                  <a:pt x="930" y="384"/>
                </a:lnTo>
                <a:lnTo>
                  <a:pt x="877" y="41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6" name="Freeform 14"/>
          <p:cNvSpPr/>
          <p:nvPr/>
        </p:nvSpPr>
        <p:spPr>
          <a:xfrm>
            <a:off x="4191000" y="2671763"/>
            <a:ext cx="547688" cy="1133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864" h="1784">
                <a:moveTo>
                  <a:pt x="398" y="1665"/>
                </a:moveTo>
                <a:lnTo>
                  <a:pt x="398" y="1639"/>
                </a:lnTo>
                <a:lnTo>
                  <a:pt x="385" y="1612"/>
                </a:lnTo>
                <a:lnTo>
                  <a:pt x="372" y="1573"/>
                </a:lnTo>
                <a:lnTo>
                  <a:pt x="345" y="1546"/>
                </a:lnTo>
                <a:lnTo>
                  <a:pt x="332" y="1520"/>
                </a:lnTo>
                <a:lnTo>
                  <a:pt x="305" y="1480"/>
                </a:lnTo>
                <a:lnTo>
                  <a:pt x="266" y="1454"/>
                </a:lnTo>
                <a:lnTo>
                  <a:pt x="239" y="1414"/>
                </a:lnTo>
                <a:lnTo>
                  <a:pt x="199" y="1388"/>
                </a:lnTo>
                <a:lnTo>
                  <a:pt x="173" y="1348"/>
                </a:lnTo>
                <a:lnTo>
                  <a:pt x="146" y="1322"/>
                </a:lnTo>
                <a:lnTo>
                  <a:pt x="133" y="1295"/>
                </a:lnTo>
                <a:lnTo>
                  <a:pt x="119" y="1282"/>
                </a:lnTo>
                <a:lnTo>
                  <a:pt x="106" y="1256"/>
                </a:lnTo>
                <a:lnTo>
                  <a:pt x="106" y="1242"/>
                </a:lnTo>
                <a:lnTo>
                  <a:pt x="119" y="1229"/>
                </a:lnTo>
                <a:lnTo>
                  <a:pt x="119" y="1216"/>
                </a:lnTo>
                <a:lnTo>
                  <a:pt x="133" y="1216"/>
                </a:lnTo>
                <a:lnTo>
                  <a:pt x="159" y="1216"/>
                </a:lnTo>
                <a:lnTo>
                  <a:pt x="173" y="1216"/>
                </a:lnTo>
                <a:lnTo>
                  <a:pt x="199" y="1216"/>
                </a:lnTo>
                <a:lnTo>
                  <a:pt x="239" y="1216"/>
                </a:lnTo>
                <a:lnTo>
                  <a:pt x="266" y="1229"/>
                </a:lnTo>
                <a:lnTo>
                  <a:pt x="305" y="1242"/>
                </a:lnTo>
                <a:lnTo>
                  <a:pt x="345" y="1256"/>
                </a:lnTo>
                <a:lnTo>
                  <a:pt x="385" y="1269"/>
                </a:lnTo>
                <a:lnTo>
                  <a:pt x="412" y="1282"/>
                </a:lnTo>
                <a:lnTo>
                  <a:pt x="438" y="1282"/>
                </a:lnTo>
                <a:lnTo>
                  <a:pt x="465" y="1295"/>
                </a:lnTo>
                <a:lnTo>
                  <a:pt x="478" y="1295"/>
                </a:lnTo>
                <a:lnTo>
                  <a:pt x="492" y="1295"/>
                </a:lnTo>
                <a:lnTo>
                  <a:pt x="505" y="1295"/>
                </a:lnTo>
                <a:lnTo>
                  <a:pt x="505" y="1282"/>
                </a:lnTo>
                <a:lnTo>
                  <a:pt x="518" y="1269"/>
                </a:lnTo>
                <a:lnTo>
                  <a:pt x="518" y="1256"/>
                </a:lnTo>
                <a:lnTo>
                  <a:pt x="531" y="1229"/>
                </a:lnTo>
                <a:lnTo>
                  <a:pt x="531" y="1203"/>
                </a:lnTo>
                <a:lnTo>
                  <a:pt x="531" y="1176"/>
                </a:lnTo>
                <a:lnTo>
                  <a:pt x="545" y="1150"/>
                </a:lnTo>
                <a:lnTo>
                  <a:pt x="545" y="1084"/>
                </a:lnTo>
                <a:lnTo>
                  <a:pt x="558" y="1018"/>
                </a:lnTo>
                <a:lnTo>
                  <a:pt x="545" y="938"/>
                </a:lnTo>
                <a:lnTo>
                  <a:pt x="545" y="846"/>
                </a:lnTo>
                <a:lnTo>
                  <a:pt x="531" y="767"/>
                </a:lnTo>
                <a:lnTo>
                  <a:pt x="505" y="674"/>
                </a:lnTo>
                <a:lnTo>
                  <a:pt x="478" y="595"/>
                </a:lnTo>
                <a:lnTo>
                  <a:pt x="438" y="516"/>
                </a:lnTo>
                <a:lnTo>
                  <a:pt x="412" y="476"/>
                </a:lnTo>
                <a:lnTo>
                  <a:pt x="385" y="436"/>
                </a:lnTo>
                <a:lnTo>
                  <a:pt x="332" y="383"/>
                </a:lnTo>
                <a:lnTo>
                  <a:pt x="292" y="331"/>
                </a:lnTo>
                <a:lnTo>
                  <a:pt x="226" y="278"/>
                </a:lnTo>
                <a:lnTo>
                  <a:pt x="159" y="212"/>
                </a:lnTo>
                <a:lnTo>
                  <a:pt x="80" y="159"/>
                </a:lnTo>
                <a:lnTo>
                  <a:pt x="0" y="80"/>
                </a:lnTo>
                <a:lnTo>
                  <a:pt x="146" y="0"/>
                </a:lnTo>
                <a:lnTo>
                  <a:pt x="226" y="53"/>
                </a:lnTo>
                <a:lnTo>
                  <a:pt x="305" y="106"/>
                </a:lnTo>
                <a:lnTo>
                  <a:pt x="372" y="146"/>
                </a:lnTo>
                <a:lnTo>
                  <a:pt x="438" y="185"/>
                </a:lnTo>
                <a:lnTo>
                  <a:pt x="492" y="225"/>
                </a:lnTo>
                <a:lnTo>
                  <a:pt x="531" y="265"/>
                </a:lnTo>
                <a:lnTo>
                  <a:pt x="585" y="304"/>
                </a:lnTo>
                <a:lnTo>
                  <a:pt x="611" y="331"/>
                </a:lnTo>
                <a:lnTo>
                  <a:pt x="638" y="357"/>
                </a:lnTo>
                <a:lnTo>
                  <a:pt x="664" y="383"/>
                </a:lnTo>
                <a:lnTo>
                  <a:pt x="691" y="423"/>
                </a:lnTo>
                <a:lnTo>
                  <a:pt x="717" y="463"/>
                </a:lnTo>
                <a:lnTo>
                  <a:pt x="744" y="502"/>
                </a:lnTo>
                <a:lnTo>
                  <a:pt x="757" y="542"/>
                </a:lnTo>
                <a:lnTo>
                  <a:pt x="784" y="595"/>
                </a:lnTo>
                <a:lnTo>
                  <a:pt x="797" y="635"/>
                </a:lnTo>
                <a:lnTo>
                  <a:pt x="824" y="740"/>
                </a:lnTo>
                <a:lnTo>
                  <a:pt x="850" y="846"/>
                </a:lnTo>
                <a:lnTo>
                  <a:pt x="864" y="952"/>
                </a:lnTo>
                <a:lnTo>
                  <a:pt x="864" y="1071"/>
                </a:lnTo>
                <a:lnTo>
                  <a:pt x="864" y="1123"/>
                </a:lnTo>
                <a:lnTo>
                  <a:pt x="864" y="1190"/>
                </a:lnTo>
                <a:lnTo>
                  <a:pt x="864" y="1242"/>
                </a:lnTo>
                <a:lnTo>
                  <a:pt x="864" y="1282"/>
                </a:lnTo>
                <a:lnTo>
                  <a:pt x="850" y="1335"/>
                </a:lnTo>
                <a:lnTo>
                  <a:pt x="837" y="1388"/>
                </a:lnTo>
                <a:lnTo>
                  <a:pt x="837" y="1427"/>
                </a:lnTo>
                <a:lnTo>
                  <a:pt x="824" y="1467"/>
                </a:lnTo>
                <a:lnTo>
                  <a:pt x="784" y="1533"/>
                </a:lnTo>
                <a:lnTo>
                  <a:pt x="757" y="1599"/>
                </a:lnTo>
                <a:lnTo>
                  <a:pt x="704" y="1652"/>
                </a:lnTo>
                <a:lnTo>
                  <a:pt x="664" y="1705"/>
                </a:lnTo>
                <a:lnTo>
                  <a:pt x="638" y="1718"/>
                </a:lnTo>
                <a:lnTo>
                  <a:pt x="611" y="1731"/>
                </a:lnTo>
                <a:lnTo>
                  <a:pt x="585" y="1745"/>
                </a:lnTo>
                <a:lnTo>
                  <a:pt x="571" y="1758"/>
                </a:lnTo>
                <a:lnTo>
                  <a:pt x="545" y="1771"/>
                </a:lnTo>
                <a:lnTo>
                  <a:pt x="531" y="1784"/>
                </a:lnTo>
                <a:lnTo>
                  <a:pt x="505" y="1784"/>
                </a:lnTo>
                <a:lnTo>
                  <a:pt x="492" y="1784"/>
                </a:lnTo>
                <a:lnTo>
                  <a:pt x="465" y="1784"/>
                </a:lnTo>
                <a:lnTo>
                  <a:pt x="452" y="1771"/>
                </a:lnTo>
                <a:lnTo>
                  <a:pt x="438" y="1771"/>
                </a:lnTo>
                <a:lnTo>
                  <a:pt x="425" y="1758"/>
                </a:lnTo>
                <a:lnTo>
                  <a:pt x="425" y="1745"/>
                </a:lnTo>
                <a:lnTo>
                  <a:pt x="412" y="1718"/>
                </a:lnTo>
                <a:lnTo>
                  <a:pt x="398" y="1692"/>
                </a:lnTo>
                <a:lnTo>
                  <a:pt x="398" y="166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7" name="Freeform 15"/>
          <p:cNvSpPr/>
          <p:nvPr/>
        </p:nvSpPr>
        <p:spPr>
          <a:xfrm>
            <a:off x="3794125" y="2806700"/>
            <a:ext cx="608013" cy="4111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957" h="647">
                <a:moveTo>
                  <a:pt x="558" y="383"/>
                </a:moveTo>
                <a:lnTo>
                  <a:pt x="452" y="449"/>
                </a:lnTo>
                <a:lnTo>
                  <a:pt x="346" y="502"/>
                </a:lnTo>
                <a:lnTo>
                  <a:pt x="306" y="528"/>
                </a:lnTo>
                <a:lnTo>
                  <a:pt x="253" y="541"/>
                </a:lnTo>
                <a:lnTo>
                  <a:pt x="213" y="555"/>
                </a:lnTo>
                <a:lnTo>
                  <a:pt x="173" y="581"/>
                </a:lnTo>
                <a:lnTo>
                  <a:pt x="133" y="594"/>
                </a:lnTo>
                <a:lnTo>
                  <a:pt x="93" y="608"/>
                </a:lnTo>
                <a:lnTo>
                  <a:pt x="67" y="608"/>
                </a:lnTo>
                <a:lnTo>
                  <a:pt x="40" y="621"/>
                </a:lnTo>
                <a:lnTo>
                  <a:pt x="27" y="634"/>
                </a:lnTo>
                <a:lnTo>
                  <a:pt x="13" y="634"/>
                </a:lnTo>
                <a:lnTo>
                  <a:pt x="0" y="634"/>
                </a:lnTo>
                <a:lnTo>
                  <a:pt x="0" y="647"/>
                </a:lnTo>
                <a:lnTo>
                  <a:pt x="13" y="634"/>
                </a:lnTo>
                <a:lnTo>
                  <a:pt x="40" y="621"/>
                </a:lnTo>
                <a:lnTo>
                  <a:pt x="67" y="608"/>
                </a:lnTo>
                <a:lnTo>
                  <a:pt x="120" y="581"/>
                </a:lnTo>
                <a:lnTo>
                  <a:pt x="160" y="555"/>
                </a:lnTo>
                <a:lnTo>
                  <a:pt x="226" y="515"/>
                </a:lnTo>
                <a:lnTo>
                  <a:pt x="293" y="475"/>
                </a:lnTo>
                <a:lnTo>
                  <a:pt x="372" y="423"/>
                </a:lnTo>
                <a:lnTo>
                  <a:pt x="439" y="383"/>
                </a:lnTo>
                <a:lnTo>
                  <a:pt x="518" y="330"/>
                </a:lnTo>
                <a:lnTo>
                  <a:pt x="585" y="264"/>
                </a:lnTo>
                <a:lnTo>
                  <a:pt x="651" y="198"/>
                </a:lnTo>
                <a:lnTo>
                  <a:pt x="718" y="145"/>
                </a:lnTo>
                <a:lnTo>
                  <a:pt x="784" y="66"/>
                </a:lnTo>
                <a:lnTo>
                  <a:pt x="851" y="0"/>
                </a:lnTo>
                <a:lnTo>
                  <a:pt x="957" y="53"/>
                </a:lnTo>
                <a:lnTo>
                  <a:pt x="864" y="145"/>
                </a:lnTo>
                <a:lnTo>
                  <a:pt x="758" y="238"/>
                </a:lnTo>
                <a:lnTo>
                  <a:pt x="665" y="317"/>
                </a:lnTo>
                <a:lnTo>
                  <a:pt x="558" y="38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8" name="Freeform 16"/>
          <p:cNvSpPr/>
          <p:nvPr/>
        </p:nvSpPr>
        <p:spPr>
          <a:xfrm>
            <a:off x="3743325" y="2957513"/>
            <a:ext cx="793750" cy="6127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1250" h="964">
                <a:moveTo>
                  <a:pt x="0" y="964"/>
                </a:moveTo>
                <a:lnTo>
                  <a:pt x="14" y="964"/>
                </a:lnTo>
                <a:lnTo>
                  <a:pt x="14" y="951"/>
                </a:lnTo>
                <a:lnTo>
                  <a:pt x="27" y="951"/>
                </a:lnTo>
                <a:lnTo>
                  <a:pt x="54" y="938"/>
                </a:lnTo>
                <a:lnTo>
                  <a:pt x="80" y="925"/>
                </a:lnTo>
                <a:lnTo>
                  <a:pt x="107" y="911"/>
                </a:lnTo>
                <a:lnTo>
                  <a:pt x="147" y="885"/>
                </a:lnTo>
                <a:lnTo>
                  <a:pt x="187" y="858"/>
                </a:lnTo>
                <a:lnTo>
                  <a:pt x="240" y="832"/>
                </a:lnTo>
                <a:lnTo>
                  <a:pt x="293" y="806"/>
                </a:lnTo>
                <a:lnTo>
                  <a:pt x="346" y="766"/>
                </a:lnTo>
                <a:lnTo>
                  <a:pt x="412" y="726"/>
                </a:lnTo>
                <a:lnTo>
                  <a:pt x="479" y="687"/>
                </a:lnTo>
                <a:lnTo>
                  <a:pt x="545" y="634"/>
                </a:lnTo>
                <a:lnTo>
                  <a:pt x="612" y="581"/>
                </a:lnTo>
                <a:lnTo>
                  <a:pt x="692" y="528"/>
                </a:lnTo>
                <a:lnTo>
                  <a:pt x="771" y="462"/>
                </a:lnTo>
                <a:lnTo>
                  <a:pt x="838" y="396"/>
                </a:lnTo>
                <a:lnTo>
                  <a:pt x="904" y="343"/>
                </a:lnTo>
                <a:lnTo>
                  <a:pt x="971" y="277"/>
                </a:lnTo>
                <a:lnTo>
                  <a:pt x="1037" y="211"/>
                </a:lnTo>
                <a:lnTo>
                  <a:pt x="1090" y="145"/>
                </a:lnTo>
                <a:lnTo>
                  <a:pt x="1157" y="79"/>
                </a:lnTo>
                <a:lnTo>
                  <a:pt x="1210" y="0"/>
                </a:lnTo>
                <a:lnTo>
                  <a:pt x="1250" y="132"/>
                </a:lnTo>
                <a:lnTo>
                  <a:pt x="1143" y="251"/>
                </a:lnTo>
                <a:lnTo>
                  <a:pt x="1010" y="370"/>
                </a:lnTo>
                <a:lnTo>
                  <a:pt x="891" y="475"/>
                </a:lnTo>
                <a:lnTo>
                  <a:pt x="771" y="568"/>
                </a:lnTo>
                <a:lnTo>
                  <a:pt x="705" y="607"/>
                </a:lnTo>
                <a:lnTo>
                  <a:pt x="652" y="660"/>
                </a:lnTo>
                <a:lnTo>
                  <a:pt x="585" y="700"/>
                </a:lnTo>
                <a:lnTo>
                  <a:pt x="519" y="740"/>
                </a:lnTo>
                <a:lnTo>
                  <a:pt x="452" y="766"/>
                </a:lnTo>
                <a:lnTo>
                  <a:pt x="386" y="806"/>
                </a:lnTo>
                <a:lnTo>
                  <a:pt x="333" y="832"/>
                </a:lnTo>
                <a:lnTo>
                  <a:pt x="266" y="858"/>
                </a:lnTo>
                <a:lnTo>
                  <a:pt x="213" y="885"/>
                </a:lnTo>
                <a:lnTo>
                  <a:pt x="160" y="911"/>
                </a:lnTo>
                <a:lnTo>
                  <a:pt x="107" y="925"/>
                </a:lnTo>
                <a:lnTo>
                  <a:pt x="67" y="938"/>
                </a:lnTo>
                <a:lnTo>
                  <a:pt x="40" y="951"/>
                </a:lnTo>
                <a:lnTo>
                  <a:pt x="27" y="951"/>
                </a:lnTo>
                <a:lnTo>
                  <a:pt x="14" y="964"/>
                </a:lnTo>
                <a:lnTo>
                  <a:pt x="0" y="96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09" name="Freeform 17"/>
          <p:cNvSpPr/>
          <p:nvPr/>
        </p:nvSpPr>
        <p:spPr>
          <a:xfrm>
            <a:off x="4570413" y="2495550"/>
            <a:ext cx="615950" cy="428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l" t="t" r="r" b="b"/>
            <a:pathLst>
              <a:path w="970" h="674">
                <a:moveTo>
                  <a:pt x="0" y="634"/>
                </a:moveTo>
                <a:lnTo>
                  <a:pt x="53" y="594"/>
                </a:lnTo>
                <a:lnTo>
                  <a:pt x="93" y="568"/>
                </a:lnTo>
                <a:lnTo>
                  <a:pt x="146" y="528"/>
                </a:lnTo>
                <a:lnTo>
                  <a:pt x="186" y="502"/>
                </a:lnTo>
                <a:lnTo>
                  <a:pt x="226" y="475"/>
                </a:lnTo>
                <a:lnTo>
                  <a:pt x="266" y="449"/>
                </a:lnTo>
                <a:lnTo>
                  <a:pt x="292" y="409"/>
                </a:lnTo>
                <a:lnTo>
                  <a:pt x="332" y="396"/>
                </a:lnTo>
                <a:lnTo>
                  <a:pt x="359" y="370"/>
                </a:lnTo>
                <a:lnTo>
                  <a:pt x="385" y="343"/>
                </a:lnTo>
                <a:lnTo>
                  <a:pt x="412" y="330"/>
                </a:lnTo>
                <a:lnTo>
                  <a:pt x="438" y="304"/>
                </a:lnTo>
                <a:lnTo>
                  <a:pt x="465" y="290"/>
                </a:lnTo>
                <a:lnTo>
                  <a:pt x="478" y="277"/>
                </a:lnTo>
                <a:lnTo>
                  <a:pt x="492" y="264"/>
                </a:lnTo>
                <a:lnTo>
                  <a:pt x="505" y="251"/>
                </a:lnTo>
                <a:lnTo>
                  <a:pt x="531" y="224"/>
                </a:lnTo>
                <a:lnTo>
                  <a:pt x="558" y="198"/>
                </a:lnTo>
                <a:lnTo>
                  <a:pt x="571" y="185"/>
                </a:lnTo>
                <a:lnTo>
                  <a:pt x="585" y="158"/>
                </a:lnTo>
                <a:lnTo>
                  <a:pt x="598" y="132"/>
                </a:lnTo>
                <a:lnTo>
                  <a:pt x="598" y="119"/>
                </a:lnTo>
                <a:lnTo>
                  <a:pt x="598" y="92"/>
                </a:lnTo>
                <a:lnTo>
                  <a:pt x="598" y="79"/>
                </a:lnTo>
                <a:lnTo>
                  <a:pt x="598" y="53"/>
                </a:lnTo>
                <a:lnTo>
                  <a:pt x="598" y="39"/>
                </a:lnTo>
                <a:lnTo>
                  <a:pt x="611" y="26"/>
                </a:lnTo>
                <a:lnTo>
                  <a:pt x="611" y="13"/>
                </a:lnTo>
                <a:lnTo>
                  <a:pt x="624" y="0"/>
                </a:lnTo>
                <a:lnTo>
                  <a:pt x="638" y="0"/>
                </a:lnTo>
                <a:lnTo>
                  <a:pt x="651" y="0"/>
                </a:lnTo>
                <a:lnTo>
                  <a:pt x="664" y="0"/>
                </a:lnTo>
                <a:lnTo>
                  <a:pt x="691" y="0"/>
                </a:lnTo>
                <a:lnTo>
                  <a:pt x="704" y="0"/>
                </a:lnTo>
                <a:lnTo>
                  <a:pt x="731" y="13"/>
                </a:lnTo>
                <a:lnTo>
                  <a:pt x="757" y="13"/>
                </a:lnTo>
                <a:lnTo>
                  <a:pt x="771" y="26"/>
                </a:lnTo>
                <a:lnTo>
                  <a:pt x="797" y="53"/>
                </a:lnTo>
                <a:lnTo>
                  <a:pt x="824" y="66"/>
                </a:lnTo>
                <a:lnTo>
                  <a:pt x="850" y="92"/>
                </a:lnTo>
                <a:lnTo>
                  <a:pt x="877" y="119"/>
                </a:lnTo>
                <a:lnTo>
                  <a:pt x="904" y="132"/>
                </a:lnTo>
                <a:lnTo>
                  <a:pt x="930" y="158"/>
                </a:lnTo>
                <a:lnTo>
                  <a:pt x="943" y="185"/>
                </a:lnTo>
                <a:lnTo>
                  <a:pt x="957" y="198"/>
                </a:lnTo>
                <a:lnTo>
                  <a:pt x="957" y="224"/>
                </a:lnTo>
                <a:lnTo>
                  <a:pt x="970" y="238"/>
                </a:lnTo>
                <a:lnTo>
                  <a:pt x="970" y="264"/>
                </a:lnTo>
                <a:lnTo>
                  <a:pt x="970" y="277"/>
                </a:lnTo>
                <a:lnTo>
                  <a:pt x="957" y="304"/>
                </a:lnTo>
                <a:lnTo>
                  <a:pt x="943" y="317"/>
                </a:lnTo>
                <a:lnTo>
                  <a:pt x="917" y="330"/>
                </a:lnTo>
                <a:lnTo>
                  <a:pt x="890" y="357"/>
                </a:lnTo>
                <a:lnTo>
                  <a:pt x="850" y="370"/>
                </a:lnTo>
                <a:lnTo>
                  <a:pt x="810" y="396"/>
                </a:lnTo>
                <a:lnTo>
                  <a:pt x="757" y="409"/>
                </a:lnTo>
                <a:lnTo>
                  <a:pt x="651" y="462"/>
                </a:lnTo>
                <a:lnTo>
                  <a:pt x="545" y="502"/>
                </a:lnTo>
                <a:lnTo>
                  <a:pt x="425" y="555"/>
                </a:lnTo>
                <a:lnTo>
                  <a:pt x="305" y="608"/>
                </a:lnTo>
                <a:lnTo>
                  <a:pt x="239" y="634"/>
                </a:lnTo>
                <a:lnTo>
                  <a:pt x="186" y="660"/>
                </a:lnTo>
                <a:lnTo>
                  <a:pt x="146" y="674"/>
                </a:lnTo>
                <a:lnTo>
                  <a:pt x="106" y="674"/>
                </a:lnTo>
                <a:lnTo>
                  <a:pt x="66" y="674"/>
                </a:lnTo>
                <a:lnTo>
                  <a:pt x="40" y="674"/>
                </a:lnTo>
                <a:lnTo>
                  <a:pt x="13" y="660"/>
                </a:lnTo>
                <a:lnTo>
                  <a:pt x="0" y="63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210" name="Freeform 18"/>
          <p:cNvSpPr/>
          <p:nvPr/>
        </p:nvSpPr>
        <p:spPr>
          <a:xfrm>
            <a:off x="4478338" y="2857500"/>
            <a:ext cx="1308100" cy="5619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060" h="885">
                <a:moveTo>
                  <a:pt x="292" y="40"/>
                </a:moveTo>
                <a:lnTo>
                  <a:pt x="332" y="66"/>
                </a:lnTo>
                <a:lnTo>
                  <a:pt x="385" y="79"/>
                </a:lnTo>
                <a:lnTo>
                  <a:pt x="451" y="119"/>
                </a:lnTo>
                <a:lnTo>
                  <a:pt x="518" y="145"/>
                </a:lnTo>
                <a:lnTo>
                  <a:pt x="598" y="172"/>
                </a:lnTo>
                <a:lnTo>
                  <a:pt x="677" y="211"/>
                </a:lnTo>
                <a:lnTo>
                  <a:pt x="770" y="251"/>
                </a:lnTo>
                <a:lnTo>
                  <a:pt x="877" y="291"/>
                </a:lnTo>
                <a:lnTo>
                  <a:pt x="970" y="330"/>
                </a:lnTo>
                <a:lnTo>
                  <a:pt x="1076" y="370"/>
                </a:lnTo>
                <a:lnTo>
                  <a:pt x="1182" y="410"/>
                </a:lnTo>
                <a:lnTo>
                  <a:pt x="1275" y="449"/>
                </a:lnTo>
                <a:lnTo>
                  <a:pt x="1382" y="476"/>
                </a:lnTo>
                <a:lnTo>
                  <a:pt x="1475" y="502"/>
                </a:lnTo>
                <a:lnTo>
                  <a:pt x="1581" y="515"/>
                </a:lnTo>
                <a:lnTo>
                  <a:pt x="1674" y="542"/>
                </a:lnTo>
                <a:lnTo>
                  <a:pt x="1727" y="555"/>
                </a:lnTo>
                <a:lnTo>
                  <a:pt x="1767" y="555"/>
                </a:lnTo>
                <a:lnTo>
                  <a:pt x="1807" y="568"/>
                </a:lnTo>
                <a:lnTo>
                  <a:pt x="1847" y="581"/>
                </a:lnTo>
                <a:lnTo>
                  <a:pt x="1873" y="581"/>
                </a:lnTo>
                <a:lnTo>
                  <a:pt x="1913" y="595"/>
                </a:lnTo>
                <a:lnTo>
                  <a:pt x="1940" y="595"/>
                </a:lnTo>
                <a:lnTo>
                  <a:pt x="1967" y="608"/>
                </a:lnTo>
                <a:lnTo>
                  <a:pt x="1993" y="621"/>
                </a:lnTo>
                <a:lnTo>
                  <a:pt x="2006" y="621"/>
                </a:lnTo>
                <a:lnTo>
                  <a:pt x="2033" y="634"/>
                </a:lnTo>
                <a:lnTo>
                  <a:pt x="2046" y="634"/>
                </a:lnTo>
                <a:lnTo>
                  <a:pt x="2046" y="647"/>
                </a:lnTo>
                <a:lnTo>
                  <a:pt x="2060" y="647"/>
                </a:lnTo>
                <a:lnTo>
                  <a:pt x="2060" y="661"/>
                </a:lnTo>
                <a:lnTo>
                  <a:pt x="2060" y="674"/>
                </a:lnTo>
                <a:lnTo>
                  <a:pt x="2046" y="700"/>
                </a:lnTo>
                <a:lnTo>
                  <a:pt x="2020" y="714"/>
                </a:lnTo>
                <a:lnTo>
                  <a:pt x="1993" y="727"/>
                </a:lnTo>
                <a:lnTo>
                  <a:pt x="1953" y="740"/>
                </a:lnTo>
                <a:lnTo>
                  <a:pt x="1900" y="766"/>
                </a:lnTo>
                <a:lnTo>
                  <a:pt x="1847" y="780"/>
                </a:lnTo>
                <a:lnTo>
                  <a:pt x="1780" y="806"/>
                </a:lnTo>
                <a:lnTo>
                  <a:pt x="1714" y="819"/>
                </a:lnTo>
                <a:lnTo>
                  <a:pt x="1648" y="832"/>
                </a:lnTo>
                <a:lnTo>
                  <a:pt x="1581" y="846"/>
                </a:lnTo>
                <a:lnTo>
                  <a:pt x="1528" y="859"/>
                </a:lnTo>
                <a:lnTo>
                  <a:pt x="1488" y="872"/>
                </a:lnTo>
                <a:lnTo>
                  <a:pt x="1435" y="872"/>
                </a:lnTo>
                <a:lnTo>
                  <a:pt x="1395" y="885"/>
                </a:lnTo>
                <a:lnTo>
                  <a:pt x="1368" y="885"/>
                </a:lnTo>
                <a:lnTo>
                  <a:pt x="1329" y="885"/>
                </a:lnTo>
                <a:lnTo>
                  <a:pt x="1302" y="885"/>
                </a:lnTo>
                <a:lnTo>
                  <a:pt x="1275" y="885"/>
                </a:lnTo>
                <a:lnTo>
                  <a:pt x="1249" y="872"/>
                </a:lnTo>
                <a:lnTo>
                  <a:pt x="1236" y="872"/>
                </a:lnTo>
                <a:lnTo>
                  <a:pt x="1222" y="872"/>
                </a:lnTo>
                <a:lnTo>
                  <a:pt x="1196" y="872"/>
                </a:lnTo>
                <a:lnTo>
                  <a:pt x="1182" y="859"/>
                </a:lnTo>
                <a:lnTo>
                  <a:pt x="1156" y="846"/>
                </a:lnTo>
                <a:lnTo>
                  <a:pt x="1129" y="832"/>
                </a:lnTo>
                <a:lnTo>
                  <a:pt x="1103" y="806"/>
                </a:lnTo>
                <a:lnTo>
                  <a:pt x="1050" y="780"/>
                </a:lnTo>
                <a:lnTo>
                  <a:pt x="996" y="740"/>
                </a:lnTo>
                <a:lnTo>
                  <a:pt x="943" y="700"/>
                </a:lnTo>
                <a:lnTo>
                  <a:pt x="877" y="647"/>
                </a:lnTo>
                <a:lnTo>
                  <a:pt x="797" y="595"/>
                </a:lnTo>
                <a:lnTo>
                  <a:pt x="704" y="529"/>
                </a:lnTo>
                <a:lnTo>
                  <a:pt x="611" y="462"/>
                </a:lnTo>
                <a:lnTo>
                  <a:pt x="505" y="383"/>
                </a:lnTo>
                <a:lnTo>
                  <a:pt x="398" y="304"/>
                </a:lnTo>
                <a:lnTo>
                  <a:pt x="279" y="211"/>
                </a:lnTo>
                <a:lnTo>
                  <a:pt x="146" y="119"/>
                </a:lnTo>
                <a:lnTo>
                  <a:pt x="0" y="26"/>
                </a:lnTo>
                <a:lnTo>
                  <a:pt x="40" y="13"/>
                </a:lnTo>
                <a:lnTo>
                  <a:pt x="66" y="0"/>
                </a:lnTo>
                <a:lnTo>
                  <a:pt x="106" y="0"/>
                </a:lnTo>
                <a:lnTo>
                  <a:pt x="133" y="0"/>
                </a:lnTo>
                <a:lnTo>
                  <a:pt x="172" y="0"/>
                </a:lnTo>
                <a:lnTo>
                  <a:pt x="212" y="13"/>
                </a:lnTo>
                <a:lnTo>
                  <a:pt x="252" y="26"/>
                </a:lnTo>
                <a:lnTo>
                  <a:pt x="292" y="4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821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8" y="4259263"/>
            <a:ext cx="8523287" cy="175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 fill="hold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 fill="hold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 fill="hold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07" grpId="0" animBg="1"/>
      <p:bldP spid="8208" grpId="0" animBg="1"/>
      <p:bldP spid="8209" grpId="0" animBg="1"/>
      <p:bldP spid="82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18" name="组合 38"/>
          <p:cNvGrpSpPr/>
          <p:nvPr/>
        </p:nvGrpSpPr>
        <p:grpSpPr>
          <a:xfrm>
            <a:off x="3281363" y="1320800"/>
            <a:ext cx="2541587" cy="2538413"/>
            <a:chOff x="299400" y="609600"/>
            <a:chExt cx="2542863" cy="2539048"/>
          </a:xfrm>
        </p:grpSpPr>
        <p:cxnSp>
          <p:nvCxnSpPr>
            <p:cNvPr id="9219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9220" name="直接连接符 5"/>
            <p:cNvCxnSpPr/>
            <p:nvPr/>
          </p:nvCxnSpPr>
          <p:spPr>
            <a:xfrm rot="5400000">
              <a:off x="288594" y="1868798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9221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9222" name="Freeform 8"/>
          <p:cNvSpPr/>
          <p:nvPr/>
        </p:nvSpPr>
        <p:spPr>
          <a:xfrm>
            <a:off x="3398838" y="2881313"/>
            <a:ext cx="2286000" cy="3429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3601" h="542">
                <a:moveTo>
                  <a:pt x="106" y="489"/>
                </a:moveTo>
                <a:lnTo>
                  <a:pt x="66" y="450"/>
                </a:lnTo>
                <a:lnTo>
                  <a:pt x="39" y="410"/>
                </a:lnTo>
                <a:lnTo>
                  <a:pt x="13" y="370"/>
                </a:lnTo>
                <a:lnTo>
                  <a:pt x="0" y="304"/>
                </a:lnTo>
                <a:lnTo>
                  <a:pt x="79" y="304"/>
                </a:lnTo>
                <a:lnTo>
                  <a:pt x="159" y="304"/>
                </a:lnTo>
                <a:lnTo>
                  <a:pt x="226" y="304"/>
                </a:lnTo>
                <a:lnTo>
                  <a:pt x="292" y="304"/>
                </a:lnTo>
                <a:lnTo>
                  <a:pt x="358" y="304"/>
                </a:lnTo>
                <a:lnTo>
                  <a:pt x="425" y="291"/>
                </a:lnTo>
                <a:lnTo>
                  <a:pt x="478" y="291"/>
                </a:lnTo>
                <a:lnTo>
                  <a:pt x="531" y="291"/>
                </a:lnTo>
                <a:lnTo>
                  <a:pt x="571" y="291"/>
                </a:lnTo>
                <a:lnTo>
                  <a:pt x="624" y="291"/>
                </a:lnTo>
                <a:lnTo>
                  <a:pt x="664" y="291"/>
                </a:lnTo>
                <a:lnTo>
                  <a:pt x="704" y="278"/>
                </a:lnTo>
                <a:lnTo>
                  <a:pt x="731" y="278"/>
                </a:lnTo>
                <a:lnTo>
                  <a:pt x="757" y="278"/>
                </a:lnTo>
                <a:lnTo>
                  <a:pt x="784" y="278"/>
                </a:lnTo>
                <a:lnTo>
                  <a:pt x="810" y="265"/>
                </a:lnTo>
                <a:lnTo>
                  <a:pt x="837" y="265"/>
                </a:lnTo>
                <a:lnTo>
                  <a:pt x="850" y="265"/>
                </a:lnTo>
                <a:lnTo>
                  <a:pt x="877" y="265"/>
                </a:lnTo>
                <a:lnTo>
                  <a:pt x="903" y="265"/>
                </a:lnTo>
                <a:lnTo>
                  <a:pt x="943" y="251"/>
                </a:lnTo>
                <a:lnTo>
                  <a:pt x="970" y="251"/>
                </a:lnTo>
                <a:lnTo>
                  <a:pt x="1010" y="251"/>
                </a:lnTo>
                <a:lnTo>
                  <a:pt x="1049" y="238"/>
                </a:lnTo>
                <a:lnTo>
                  <a:pt x="1089" y="238"/>
                </a:lnTo>
                <a:lnTo>
                  <a:pt x="1129" y="238"/>
                </a:lnTo>
                <a:lnTo>
                  <a:pt x="1169" y="225"/>
                </a:lnTo>
                <a:lnTo>
                  <a:pt x="1222" y="225"/>
                </a:lnTo>
                <a:lnTo>
                  <a:pt x="1275" y="212"/>
                </a:lnTo>
                <a:lnTo>
                  <a:pt x="1329" y="212"/>
                </a:lnTo>
                <a:lnTo>
                  <a:pt x="1382" y="212"/>
                </a:lnTo>
                <a:lnTo>
                  <a:pt x="1435" y="199"/>
                </a:lnTo>
                <a:lnTo>
                  <a:pt x="1674" y="172"/>
                </a:lnTo>
                <a:lnTo>
                  <a:pt x="1927" y="146"/>
                </a:lnTo>
                <a:lnTo>
                  <a:pt x="2179" y="119"/>
                </a:lnTo>
                <a:lnTo>
                  <a:pt x="2445" y="80"/>
                </a:lnTo>
                <a:lnTo>
                  <a:pt x="2511" y="66"/>
                </a:lnTo>
                <a:lnTo>
                  <a:pt x="2578" y="66"/>
                </a:lnTo>
                <a:lnTo>
                  <a:pt x="2631" y="53"/>
                </a:lnTo>
                <a:lnTo>
                  <a:pt x="2684" y="40"/>
                </a:lnTo>
                <a:lnTo>
                  <a:pt x="2737" y="40"/>
                </a:lnTo>
                <a:lnTo>
                  <a:pt x="2790" y="27"/>
                </a:lnTo>
                <a:lnTo>
                  <a:pt x="2844" y="27"/>
                </a:lnTo>
                <a:lnTo>
                  <a:pt x="2883" y="27"/>
                </a:lnTo>
                <a:lnTo>
                  <a:pt x="2937" y="14"/>
                </a:lnTo>
                <a:lnTo>
                  <a:pt x="2963" y="14"/>
                </a:lnTo>
                <a:lnTo>
                  <a:pt x="3003" y="14"/>
                </a:lnTo>
                <a:lnTo>
                  <a:pt x="3043" y="0"/>
                </a:lnTo>
                <a:lnTo>
                  <a:pt x="3070" y="0"/>
                </a:lnTo>
                <a:lnTo>
                  <a:pt x="3096" y="0"/>
                </a:lnTo>
                <a:lnTo>
                  <a:pt x="3123" y="0"/>
                </a:lnTo>
                <a:lnTo>
                  <a:pt x="3136" y="0"/>
                </a:lnTo>
                <a:lnTo>
                  <a:pt x="3176" y="0"/>
                </a:lnTo>
                <a:lnTo>
                  <a:pt x="3216" y="0"/>
                </a:lnTo>
                <a:lnTo>
                  <a:pt x="3256" y="14"/>
                </a:lnTo>
                <a:lnTo>
                  <a:pt x="3295" y="27"/>
                </a:lnTo>
                <a:lnTo>
                  <a:pt x="3322" y="40"/>
                </a:lnTo>
                <a:lnTo>
                  <a:pt x="3362" y="53"/>
                </a:lnTo>
                <a:lnTo>
                  <a:pt x="3402" y="80"/>
                </a:lnTo>
                <a:lnTo>
                  <a:pt x="3442" y="93"/>
                </a:lnTo>
                <a:lnTo>
                  <a:pt x="3481" y="119"/>
                </a:lnTo>
                <a:lnTo>
                  <a:pt x="3508" y="146"/>
                </a:lnTo>
                <a:lnTo>
                  <a:pt x="3535" y="159"/>
                </a:lnTo>
                <a:lnTo>
                  <a:pt x="3561" y="185"/>
                </a:lnTo>
                <a:lnTo>
                  <a:pt x="3575" y="199"/>
                </a:lnTo>
                <a:lnTo>
                  <a:pt x="3588" y="225"/>
                </a:lnTo>
                <a:lnTo>
                  <a:pt x="3588" y="238"/>
                </a:lnTo>
                <a:lnTo>
                  <a:pt x="3601" y="251"/>
                </a:lnTo>
                <a:lnTo>
                  <a:pt x="3588" y="278"/>
                </a:lnTo>
                <a:lnTo>
                  <a:pt x="3588" y="291"/>
                </a:lnTo>
                <a:lnTo>
                  <a:pt x="3575" y="304"/>
                </a:lnTo>
                <a:lnTo>
                  <a:pt x="3561" y="304"/>
                </a:lnTo>
                <a:lnTo>
                  <a:pt x="3535" y="317"/>
                </a:lnTo>
                <a:lnTo>
                  <a:pt x="3508" y="317"/>
                </a:lnTo>
                <a:lnTo>
                  <a:pt x="3468" y="331"/>
                </a:lnTo>
                <a:lnTo>
                  <a:pt x="3442" y="331"/>
                </a:lnTo>
                <a:lnTo>
                  <a:pt x="3349" y="317"/>
                </a:lnTo>
                <a:lnTo>
                  <a:pt x="3256" y="317"/>
                </a:lnTo>
                <a:lnTo>
                  <a:pt x="3163" y="317"/>
                </a:lnTo>
                <a:lnTo>
                  <a:pt x="3043" y="304"/>
                </a:lnTo>
                <a:lnTo>
                  <a:pt x="2990" y="291"/>
                </a:lnTo>
                <a:lnTo>
                  <a:pt x="2923" y="291"/>
                </a:lnTo>
                <a:lnTo>
                  <a:pt x="2857" y="291"/>
                </a:lnTo>
                <a:lnTo>
                  <a:pt x="2790" y="291"/>
                </a:lnTo>
                <a:lnTo>
                  <a:pt x="2711" y="291"/>
                </a:lnTo>
                <a:lnTo>
                  <a:pt x="2631" y="291"/>
                </a:lnTo>
                <a:lnTo>
                  <a:pt x="2538" y="291"/>
                </a:lnTo>
                <a:lnTo>
                  <a:pt x="2458" y="304"/>
                </a:lnTo>
                <a:lnTo>
                  <a:pt x="2405" y="304"/>
                </a:lnTo>
                <a:lnTo>
                  <a:pt x="2352" y="304"/>
                </a:lnTo>
                <a:lnTo>
                  <a:pt x="2299" y="317"/>
                </a:lnTo>
                <a:lnTo>
                  <a:pt x="2246" y="317"/>
                </a:lnTo>
                <a:lnTo>
                  <a:pt x="2179" y="331"/>
                </a:lnTo>
                <a:lnTo>
                  <a:pt x="2113" y="331"/>
                </a:lnTo>
                <a:lnTo>
                  <a:pt x="2033" y="344"/>
                </a:lnTo>
                <a:lnTo>
                  <a:pt x="1966" y="344"/>
                </a:lnTo>
                <a:lnTo>
                  <a:pt x="1887" y="357"/>
                </a:lnTo>
                <a:lnTo>
                  <a:pt x="1794" y="370"/>
                </a:lnTo>
                <a:lnTo>
                  <a:pt x="1714" y="370"/>
                </a:lnTo>
                <a:lnTo>
                  <a:pt x="1621" y="384"/>
                </a:lnTo>
                <a:lnTo>
                  <a:pt x="1528" y="397"/>
                </a:lnTo>
                <a:lnTo>
                  <a:pt x="1422" y="410"/>
                </a:lnTo>
                <a:lnTo>
                  <a:pt x="1315" y="423"/>
                </a:lnTo>
                <a:lnTo>
                  <a:pt x="1222" y="436"/>
                </a:lnTo>
                <a:lnTo>
                  <a:pt x="1103" y="450"/>
                </a:lnTo>
                <a:lnTo>
                  <a:pt x="1010" y="463"/>
                </a:lnTo>
                <a:lnTo>
                  <a:pt x="917" y="463"/>
                </a:lnTo>
                <a:lnTo>
                  <a:pt x="824" y="476"/>
                </a:lnTo>
                <a:lnTo>
                  <a:pt x="744" y="489"/>
                </a:lnTo>
                <a:lnTo>
                  <a:pt x="677" y="502"/>
                </a:lnTo>
                <a:lnTo>
                  <a:pt x="598" y="502"/>
                </a:lnTo>
                <a:lnTo>
                  <a:pt x="544" y="516"/>
                </a:lnTo>
                <a:lnTo>
                  <a:pt x="491" y="516"/>
                </a:lnTo>
                <a:lnTo>
                  <a:pt x="438" y="529"/>
                </a:lnTo>
                <a:lnTo>
                  <a:pt x="398" y="529"/>
                </a:lnTo>
                <a:lnTo>
                  <a:pt x="358" y="529"/>
                </a:lnTo>
                <a:lnTo>
                  <a:pt x="319" y="542"/>
                </a:lnTo>
                <a:lnTo>
                  <a:pt x="305" y="542"/>
                </a:lnTo>
                <a:lnTo>
                  <a:pt x="279" y="542"/>
                </a:lnTo>
                <a:lnTo>
                  <a:pt x="265" y="542"/>
                </a:lnTo>
                <a:lnTo>
                  <a:pt x="239" y="542"/>
                </a:lnTo>
                <a:lnTo>
                  <a:pt x="199" y="529"/>
                </a:lnTo>
                <a:lnTo>
                  <a:pt x="159" y="516"/>
                </a:lnTo>
                <a:lnTo>
                  <a:pt x="106" y="48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3" name="Freeform 9"/>
          <p:cNvSpPr/>
          <p:nvPr/>
        </p:nvSpPr>
        <p:spPr>
          <a:xfrm>
            <a:off x="3719513" y="3090863"/>
            <a:ext cx="606425" cy="720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956" h="1136">
                <a:moveTo>
                  <a:pt x="412" y="832"/>
                </a:moveTo>
                <a:lnTo>
                  <a:pt x="491" y="753"/>
                </a:lnTo>
                <a:lnTo>
                  <a:pt x="558" y="660"/>
                </a:lnTo>
                <a:lnTo>
                  <a:pt x="611" y="568"/>
                </a:lnTo>
                <a:lnTo>
                  <a:pt x="664" y="489"/>
                </a:lnTo>
                <a:lnTo>
                  <a:pt x="691" y="436"/>
                </a:lnTo>
                <a:lnTo>
                  <a:pt x="704" y="383"/>
                </a:lnTo>
                <a:lnTo>
                  <a:pt x="731" y="330"/>
                </a:lnTo>
                <a:lnTo>
                  <a:pt x="744" y="277"/>
                </a:lnTo>
                <a:lnTo>
                  <a:pt x="757" y="211"/>
                </a:lnTo>
                <a:lnTo>
                  <a:pt x="770" y="145"/>
                </a:lnTo>
                <a:lnTo>
                  <a:pt x="784" y="66"/>
                </a:lnTo>
                <a:lnTo>
                  <a:pt x="797" y="0"/>
                </a:lnTo>
                <a:lnTo>
                  <a:pt x="956" y="0"/>
                </a:lnTo>
                <a:lnTo>
                  <a:pt x="930" y="92"/>
                </a:lnTo>
                <a:lnTo>
                  <a:pt x="903" y="185"/>
                </a:lnTo>
                <a:lnTo>
                  <a:pt x="877" y="264"/>
                </a:lnTo>
                <a:lnTo>
                  <a:pt x="850" y="343"/>
                </a:lnTo>
                <a:lnTo>
                  <a:pt x="824" y="423"/>
                </a:lnTo>
                <a:lnTo>
                  <a:pt x="797" y="475"/>
                </a:lnTo>
                <a:lnTo>
                  <a:pt x="757" y="541"/>
                </a:lnTo>
                <a:lnTo>
                  <a:pt x="731" y="594"/>
                </a:lnTo>
                <a:lnTo>
                  <a:pt x="664" y="687"/>
                </a:lnTo>
                <a:lnTo>
                  <a:pt x="584" y="766"/>
                </a:lnTo>
                <a:lnTo>
                  <a:pt x="518" y="845"/>
                </a:lnTo>
                <a:lnTo>
                  <a:pt x="438" y="898"/>
                </a:lnTo>
                <a:lnTo>
                  <a:pt x="358" y="964"/>
                </a:lnTo>
                <a:lnTo>
                  <a:pt x="279" y="1004"/>
                </a:lnTo>
                <a:lnTo>
                  <a:pt x="199" y="1044"/>
                </a:lnTo>
                <a:lnTo>
                  <a:pt x="133" y="1070"/>
                </a:lnTo>
                <a:lnTo>
                  <a:pt x="106" y="1083"/>
                </a:lnTo>
                <a:lnTo>
                  <a:pt x="66" y="1096"/>
                </a:lnTo>
                <a:lnTo>
                  <a:pt x="53" y="1110"/>
                </a:lnTo>
                <a:lnTo>
                  <a:pt x="26" y="1110"/>
                </a:lnTo>
                <a:lnTo>
                  <a:pt x="13" y="1123"/>
                </a:lnTo>
                <a:lnTo>
                  <a:pt x="0" y="1123"/>
                </a:lnTo>
                <a:lnTo>
                  <a:pt x="0" y="1136"/>
                </a:lnTo>
                <a:lnTo>
                  <a:pt x="0" y="1123"/>
                </a:lnTo>
                <a:lnTo>
                  <a:pt x="13" y="1123"/>
                </a:lnTo>
                <a:lnTo>
                  <a:pt x="26" y="1110"/>
                </a:lnTo>
                <a:lnTo>
                  <a:pt x="39" y="1110"/>
                </a:lnTo>
                <a:lnTo>
                  <a:pt x="66" y="1096"/>
                </a:lnTo>
                <a:lnTo>
                  <a:pt x="93" y="1083"/>
                </a:lnTo>
                <a:lnTo>
                  <a:pt x="119" y="1070"/>
                </a:lnTo>
                <a:lnTo>
                  <a:pt x="159" y="1044"/>
                </a:lnTo>
                <a:lnTo>
                  <a:pt x="186" y="1030"/>
                </a:lnTo>
                <a:lnTo>
                  <a:pt x="226" y="1004"/>
                </a:lnTo>
                <a:lnTo>
                  <a:pt x="265" y="978"/>
                </a:lnTo>
                <a:lnTo>
                  <a:pt x="292" y="938"/>
                </a:lnTo>
                <a:lnTo>
                  <a:pt x="332" y="911"/>
                </a:lnTo>
                <a:lnTo>
                  <a:pt x="372" y="872"/>
                </a:lnTo>
                <a:lnTo>
                  <a:pt x="412" y="83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4" name="Freeform 10"/>
          <p:cNvSpPr/>
          <p:nvPr/>
        </p:nvSpPr>
        <p:spPr>
          <a:xfrm>
            <a:off x="4773613" y="3040063"/>
            <a:ext cx="111125" cy="779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173" h="1229">
                <a:moveTo>
                  <a:pt x="0" y="0"/>
                </a:moveTo>
                <a:lnTo>
                  <a:pt x="173" y="0"/>
                </a:lnTo>
                <a:lnTo>
                  <a:pt x="173" y="93"/>
                </a:lnTo>
                <a:lnTo>
                  <a:pt x="173" y="172"/>
                </a:lnTo>
                <a:lnTo>
                  <a:pt x="173" y="251"/>
                </a:lnTo>
                <a:lnTo>
                  <a:pt x="173" y="331"/>
                </a:lnTo>
                <a:lnTo>
                  <a:pt x="173" y="410"/>
                </a:lnTo>
                <a:lnTo>
                  <a:pt x="159" y="476"/>
                </a:lnTo>
                <a:lnTo>
                  <a:pt x="159" y="555"/>
                </a:lnTo>
                <a:lnTo>
                  <a:pt x="159" y="608"/>
                </a:lnTo>
                <a:lnTo>
                  <a:pt x="159" y="674"/>
                </a:lnTo>
                <a:lnTo>
                  <a:pt x="159" y="727"/>
                </a:lnTo>
                <a:lnTo>
                  <a:pt x="159" y="780"/>
                </a:lnTo>
                <a:lnTo>
                  <a:pt x="159" y="833"/>
                </a:lnTo>
                <a:lnTo>
                  <a:pt x="159" y="873"/>
                </a:lnTo>
                <a:lnTo>
                  <a:pt x="159" y="912"/>
                </a:lnTo>
                <a:lnTo>
                  <a:pt x="159" y="952"/>
                </a:lnTo>
                <a:lnTo>
                  <a:pt x="146" y="978"/>
                </a:lnTo>
                <a:lnTo>
                  <a:pt x="146" y="1044"/>
                </a:lnTo>
                <a:lnTo>
                  <a:pt x="146" y="1084"/>
                </a:lnTo>
                <a:lnTo>
                  <a:pt x="146" y="1137"/>
                </a:lnTo>
                <a:lnTo>
                  <a:pt x="146" y="1163"/>
                </a:lnTo>
                <a:lnTo>
                  <a:pt x="146" y="1190"/>
                </a:lnTo>
                <a:lnTo>
                  <a:pt x="133" y="1216"/>
                </a:lnTo>
                <a:lnTo>
                  <a:pt x="133" y="1229"/>
                </a:lnTo>
                <a:lnTo>
                  <a:pt x="133" y="1216"/>
                </a:lnTo>
                <a:lnTo>
                  <a:pt x="119" y="1216"/>
                </a:lnTo>
                <a:lnTo>
                  <a:pt x="119" y="1203"/>
                </a:lnTo>
                <a:lnTo>
                  <a:pt x="106" y="1190"/>
                </a:lnTo>
                <a:lnTo>
                  <a:pt x="106" y="1163"/>
                </a:lnTo>
                <a:lnTo>
                  <a:pt x="93" y="1150"/>
                </a:lnTo>
                <a:lnTo>
                  <a:pt x="80" y="1110"/>
                </a:lnTo>
                <a:lnTo>
                  <a:pt x="53" y="1071"/>
                </a:lnTo>
                <a:lnTo>
                  <a:pt x="53" y="1044"/>
                </a:lnTo>
                <a:lnTo>
                  <a:pt x="40" y="1018"/>
                </a:lnTo>
                <a:lnTo>
                  <a:pt x="40" y="1005"/>
                </a:lnTo>
                <a:lnTo>
                  <a:pt x="40" y="991"/>
                </a:lnTo>
                <a:lnTo>
                  <a:pt x="40" y="965"/>
                </a:lnTo>
                <a:lnTo>
                  <a:pt x="40" y="939"/>
                </a:lnTo>
                <a:lnTo>
                  <a:pt x="40" y="899"/>
                </a:lnTo>
                <a:lnTo>
                  <a:pt x="26" y="859"/>
                </a:lnTo>
                <a:lnTo>
                  <a:pt x="26" y="806"/>
                </a:lnTo>
                <a:lnTo>
                  <a:pt x="26" y="740"/>
                </a:lnTo>
                <a:lnTo>
                  <a:pt x="26" y="674"/>
                </a:lnTo>
                <a:lnTo>
                  <a:pt x="26" y="595"/>
                </a:lnTo>
                <a:lnTo>
                  <a:pt x="26" y="516"/>
                </a:lnTo>
                <a:lnTo>
                  <a:pt x="13" y="423"/>
                </a:lnTo>
                <a:lnTo>
                  <a:pt x="13" y="331"/>
                </a:lnTo>
                <a:lnTo>
                  <a:pt x="13" y="225"/>
                </a:lnTo>
                <a:lnTo>
                  <a:pt x="13" y="119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5" name="Freeform 11"/>
          <p:cNvSpPr/>
          <p:nvPr/>
        </p:nvSpPr>
        <p:spPr>
          <a:xfrm>
            <a:off x="3887788" y="2393950"/>
            <a:ext cx="328612" cy="5953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19" h="938">
                <a:moveTo>
                  <a:pt x="40" y="198"/>
                </a:moveTo>
                <a:lnTo>
                  <a:pt x="27" y="185"/>
                </a:lnTo>
                <a:lnTo>
                  <a:pt x="27" y="172"/>
                </a:lnTo>
                <a:lnTo>
                  <a:pt x="14" y="158"/>
                </a:lnTo>
                <a:lnTo>
                  <a:pt x="0" y="145"/>
                </a:lnTo>
                <a:lnTo>
                  <a:pt x="0" y="132"/>
                </a:lnTo>
                <a:lnTo>
                  <a:pt x="0" y="106"/>
                </a:lnTo>
                <a:lnTo>
                  <a:pt x="0" y="92"/>
                </a:lnTo>
                <a:lnTo>
                  <a:pt x="0" y="79"/>
                </a:lnTo>
                <a:lnTo>
                  <a:pt x="14" y="40"/>
                </a:lnTo>
                <a:lnTo>
                  <a:pt x="40" y="26"/>
                </a:lnTo>
                <a:lnTo>
                  <a:pt x="67" y="13"/>
                </a:lnTo>
                <a:lnTo>
                  <a:pt x="107" y="0"/>
                </a:lnTo>
                <a:lnTo>
                  <a:pt x="147" y="0"/>
                </a:lnTo>
                <a:lnTo>
                  <a:pt x="186" y="13"/>
                </a:lnTo>
                <a:lnTo>
                  <a:pt x="226" y="26"/>
                </a:lnTo>
                <a:lnTo>
                  <a:pt x="266" y="26"/>
                </a:lnTo>
                <a:lnTo>
                  <a:pt x="266" y="40"/>
                </a:lnTo>
                <a:lnTo>
                  <a:pt x="279" y="53"/>
                </a:lnTo>
                <a:lnTo>
                  <a:pt x="293" y="79"/>
                </a:lnTo>
                <a:lnTo>
                  <a:pt x="306" y="106"/>
                </a:lnTo>
                <a:lnTo>
                  <a:pt x="319" y="132"/>
                </a:lnTo>
                <a:lnTo>
                  <a:pt x="333" y="172"/>
                </a:lnTo>
                <a:lnTo>
                  <a:pt x="346" y="225"/>
                </a:lnTo>
                <a:lnTo>
                  <a:pt x="359" y="277"/>
                </a:lnTo>
                <a:lnTo>
                  <a:pt x="386" y="330"/>
                </a:lnTo>
                <a:lnTo>
                  <a:pt x="399" y="396"/>
                </a:lnTo>
                <a:lnTo>
                  <a:pt x="426" y="476"/>
                </a:lnTo>
                <a:lnTo>
                  <a:pt x="439" y="555"/>
                </a:lnTo>
                <a:lnTo>
                  <a:pt x="452" y="634"/>
                </a:lnTo>
                <a:lnTo>
                  <a:pt x="479" y="727"/>
                </a:lnTo>
                <a:lnTo>
                  <a:pt x="505" y="832"/>
                </a:lnTo>
                <a:lnTo>
                  <a:pt x="519" y="938"/>
                </a:lnTo>
                <a:lnTo>
                  <a:pt x="492" y="938"/>
                </a:lnTo>
                <a:lnTo>
                  <a:pt x="466" y="938"/>
                </a:lnTo>
                <a:lnTo>
                  <a:pt x="452" y="925"/>
                </a:lnTo>
                <a:lnTo>
                  <a:pt x="426" y="925"/>
                </a:lnTo>
                <a:lnTo>
                  <a:pt x="399" y="912"/>
                </a:lnTo>
                <a:lnTo>
                  <a:pt x="373" y="898"/>
                </a:lnTo>
                <a:lnTo>
                  <a:pt x="359" y="885"/>
                </a:lnTo>
                <a:lnTo>
                  <a:pt x="333" y="859"/>
                </a:lnTo>
                <a:lnTo>
                  <a:pt x="319" y="846"/>
                </a:lnTo>
                <a:lnTo>
                  <a:pt x="293" y="819"/>
                </a:lnTo>
                <a:lnTo>
                  <a:pt x="279" y="780"/>
                </a:lnTo>
                <a:lnTo>
                  <a:pt x="266" y="753"/>
                </a:lnTo>
                <a:lnTo>
                  <a:pt x="240" y="713"/>
                </a:lnTo>
                <a:lnTo>
                  <a:pt x="226" y="687"/>
                </a:lnTo>
                <a:lnTo>
                  <a:pt x="226" y="647"/>
                </a:lnTo>
                <a:lnTo>
                  <a:pt x="200" y="608"/>
                </a:lnTo>
                <a:lnTo>
                  <a:pt x="186" y="515"/>
                </a:lnTo>
                <a:lnTo>
                  <a:pt x="160" y="449"/>
                </a:lnTo>
                <a:lnTo>
                  <a:pt x="147" y="383"/>
                </a:lnTo>
                <a:lnTo>
                  <a:pt x="120" y="330"/>
                </a:lnTo>
                <a:lnTo>
                  <a:pt x="93" y="277"/>
                </a:lnTo>
                <a:lnTo>
                  <a:pt x="80" y="238"/>
                </a:lnTo>
                <a:lnTo>
                  <a:pt x="67" y="211"/>
                </a:lnTo>
                <a:lnTo>
                  <a:pt x="40" y="198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6" name="Freeform 12"/>
          <p:cNvSpPr/>
          <p:nvPr/>
        </p:nvSpPr>
        <p:spPr>
          <a:xfrm>
            <a:off x="4157663" y="2805113"/>
            <a:ext cx="785812" cy="1016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1236" h="159">
                <a:moveTo>
                  <a:pt x="0" y="159"/>
                </a:moveTo>
                <a:lnTo>
                  <a:pt x="0" y="119"/>
                </a:lnTo>
                <a:lnTo>
                  <a:pt x="106" y="106"/>
                </a:lnTo>
                <a:lnTo>
                  <a:pt x="212" y="93"/>
                </a:lnTo>
                <a:lnTo>
                  <a:pt x="305" y="80"/>
                </a:lnTo>
                <a:lnTo>
                  <a:pt x="412" y="66"/>
                </a:lnTo>
                <a:lnTo>
                  <a:pt x="491" y="53"/>
                </a:lnTo>
                <a:lnTo>
                  <a:pt x="584" y="53"/>
                </a:lnTo>
                <a:lnTo>
                  <a:pt x="664" y="40"/>
                </a:lnTo>
                <a:lnTo>
                  <a:pt x="744" y="27"/>
                </a:lnTo>
                <a:lnTo>
                  <a:pt x="824" y="27"/>
                </a:lnTo>
                <a:lnTo>
                  <a:pt x="890" y="14"/>
                </a:lnTo>
                <a:lnTo>
                  <a:pt x="957" y="14"/>
                </a:lnTo>
                <a:lnTo>
                  <a:pt x="1023" y="14"/>
                </a:lnTo>
                <a:lnTo>
                  <a:pt x="1076" y="0"/>
                </a:lnTo>
                <a:lnTo>
                  <a:pt x="1129" y="0"/>
                </a:lnTo>
                <a:lnTo>
                  <a:pt x="1169" y="0"/>
                </a:lnTo>
                <a:lnTo>
                  <a:pt x="1222" y="0"/>
                </a:lnTo>
                <a:lnTo>
                  <a:pt x="1236" y="53"/>
                </a:lnTo>
                <a:lnTo>
                  <a:pt x="1169" y="66"/>
                </a:lnTo>
                <a:lnTo>
                  <a:pt x="1116" y="66"/>
                </a:lnTo>
                <a:lnTo>
                  <a:pt x="1063" y="66"/>
                </a:lnTo>
                <a:lnTo>
                  <a:pt x="1023" y="66"/>
                </a:lnTo>
                <a:lnTo>
                  <a:pt x="1010" y="66"/>
                </a:lnTo>
                <a:lnTo>
                  <a:pt x="996" y="66"/>
                </a:lnTo>
                <a:lnTo>
                  <a:pt x="970" y="66"/>
                </a:lnTo>
                <a:lnTo>
                  <a:pt x="930" y="80"/>
                </a:lnTo>
                <a:lnTo>
                  <a:pt x="890" y="80"/>
                </a:lnTo>
                <a:lnTo>
                  <a:pt x="850" y="80"/>
                </a:lnTo>
                <a:lnTo>
                  <a:pt x="797" y="93"/>
                </a:lnTo>
                <a:lnTo>
                  <a:pt x="731" y="93"/>
                </a:lnTo>
                <a:lnTo>
                  <a:pt x="664" y="106"/>
                </a:lnTo>
                <a:lnTo>
                  <a:pt x="584" y="106"/>
                </a:lnTo>
                <a:lnTo>
                  <a:pt x="505" y="119"/>
                </a:lnTo>
                <a:lnTo>
                  <a:pt x="412" y="119"/>
                </a:lnTo>
                <a:lnTo>
                  <a:pt x="319" y="133"/>
                </a:lnTo>
                <a:lnTo>
                  <a:pt x="226" y="146"/>
                </a:lnTo>
                <a:lnTo>
                  <a:pt x="106" y="159"/>
                </a:lnTo>
                <a:lnTo>
                  <a:pt x="0" y="15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7" name="Freeform 13"/>
          <p:cNvSpPr/>
          <p:nvPr/>
        </p:nvSpPr>
        <p:spPr>
          <a:xfrm>
            <a:off x="3997325" y="2293938"/>
            <a:ext cx="1257300" cy="638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980" h="1005">
                <a:moveTo>
                  <a:pt x="1741" y="687"/>
                </a:moveTo>
                <a:lnTo>
                  <a:pt x="1728" y="727"/>
                </a:lnTo>
                <a:lnTo>
                  <a:pt x="1701" y="754"/>
                </a:lnTo>
                <a:lnTo>
                  <a:pt x="1688" y="793"/>
                </a:lnTo>
                <a:lnTo>
                  <a:pt x="1675" y="833"/>
                </a:lnTo>
                <a:lnTo>
                  <a:pt x="1661" y="859"/>
                </a:lnTo>
                <a:lnTo>
                  <a:pt x="1648" y="886"/>
                </a:lnTo>
                <a:lnTo>
                  <a:pt x="1635" y="899"/>
                </a:lnTo>
                <a:lnTo>
                  <a:pt x="1621" y="925"/>
                </a:lnTo>
                <a:lnTo>
                  <a:pt x="1608" y="939"/>
                </a:lnTo>
                <a:lnTo>
                  <a:pt x="1608" y="965"/>
                </a:lnTo>
                <a:lnTo>
                  <a:pt x="1595" y="978"/>
                </a:lnTo>
                <a:lnTo>
                  <a:pt x="1582" y="991"/>
                </a:lnTo>
                <a:lnTo>
                  <a:pt x="1568" y="991"/>
                </a:lnTo>
                <a:lnTo>
                  <a:pt x="1555" y="1005"/>
                </a:lnTo>
                <a:lnTo>
                  <a:pt x="1542" y="1005"/>
                </a:lnTo>
                <a:lnTo>
                  <a:pt x="1528" y="1005"/>
                </a:lnTo>
                <a:lnTo>
                  <a:pt x="1502" y="1005"/>
                </a:lnTo>
                <a:lnTo>
                  <a:pt x="1489" y="991"/>
                </a:lnTo>
                <a:lnTo>
                  <a:pt x="1475" y="991"/>
                </a:lnTo>
                <a:lnTo>
                  <a:pt x="1462" y="978"/>
                </a:lnTo>
                <a:lnTo>
                  <a:pt x="1435" y="965"/>
                </a:lnTo>
                <a:lnTo>
                  <a:pt x="1422" y="952"/>
                </a:lnTo>
                <a:lnTo>
                  <a:pt x="1409" y="925"/>
                </a:lnTo>
                <a:lnTo>
                  <a:pt x="1396" y="912"/>
                </a:lnTo>
                <a:lnTo>
                  <a:pt x="1382" y="886"/>
                </a:lnTo>
                <a:lnTo>
                  <a:pt x="1382" y="859"/>
                </a:lnTo>
                <a:lnTo>
                  <a:pt x="1369" y="833"/>
                </a:lnTo>
                <a:lnTo>
                  <a:pt x="1382" y="806"/>
                </a:lnTo>
                <a:lnTo>
                  <a:pt x="1382" y="780"/>
                </a:lnTo>
                <a:lnTo>
                  <a:pt x="1396" y="754"/>
                </a:lnTo>
                <a:lnTo>
                  <a:pt x="1409" y="727"/>
                </a:lnTo>
                <a:lnTo>
                  <a:pt x="1422" y="714"/>
                </a:lnTo>
                <a:lnTo>
                  <a:pt x="1435" y="701"/>
                </a:lnTo>
                <a:lnTo>
                  <a:pt x="1449" y="674"/>
                </a:lnTo>
                <a:lnTo>
                  <a:pt x="1462" y="648"/>
                </a:lnTo>
                <a:lnTo>
                  <a:pt x="1475" y="608"/>
                </a:lnTo>
                <a:lnTo>
                  <a:pt x="1489" y="555"/>
                </a:lnTo>
                <a:lnTo>
                  <a:pt x="1515" y="502"/>
                </a:lnTo>
                <a:lnTo>
                  <a:pt x="1528" y="463"/>
                </a:lnTo>
                <a:lnTo>
                  <a:pt x="1542" y="410"/>
                </a:lnTo>
                <a:lnTo>
                  <a:pt x="1555" y="370"/>
                </a:lnTo>
                <a:lnTo>
                  <a:pt x="1568" y="344"/>
                </a:lnTo>
                <a:lnTo>
                  <a:pt x="1568" y="317"/>
                </a:lnTo>
                <a:lnTo>
                  <a:pt x="1568" y="291"/>
                </a:lnTo>
                <a:lnTo>
                  <a:pt x="1568" y="278"/>
                </a:lnTo>
                <a:lnTo>
                  <a:pt x="1568" y="265"/>
                </a:lnTo>
                <a:lnTo>
                  <a:pt x="1555" y="265"/>
                </a:lnTo>
                <a:lnTo>
                  <a:pt x="1542" y="251"/>
                </a:lnTo>
                <a:lnTo>
                  <a:pt x="1515" y="251"/>
                </a:lnTo>
                <a:lnTo>
                  <a:pt x="1489" y="251"/>
                </a:lnTo>
                <a:lnTo>
                  <a:pt x="1449" y="251"/>
                </a:lnTo>
                <a:lnTo>
                  <a:pt x="1409" y="251"/>
                </a:lnTo>
                <a:lnTo>
                  <a:pt x="1356" y="251"/>
                </a:lnTo>
                <a:lnTo>
                  <a:pt x="1303" y="251"/>
                </a:lnTo>
                <a:lnTo>
                  <a:pt x="1276" y="265"/>
                </a:lnTo>
                <a:lnTo>
                  <a:pt x="1236" y="265"/>
                </a:lnTo>
                <a:lnTo>
                  <a:pt x="1183" y="265"/>
                </a:lnTo>
                <a:lnTo>
                  <a:pt x="1130" y="265"/>
                </a:lnTo>
                <a:lnTo>
                  <a:pt x="1077" y="278"/>
                </a:lnTo>
                <a:lnTo>
                  <a:pt x="1010" y="278"/>
                </a:lnTo>
                <a:lnTo>
                  <a:pt x="944" y="291"/>
                </a:lnTo>
                <a:lnTo>
                  <a:pt x="864" y="304"/>
                </a:lnTo>
                <a:lnTo>
                  <a:pt x="771" y="304"/>
                </a:lnTo>
                <a:lnTo>
                  <a:pt x="678" y="317"/>
                </a:lnTo>
                <a:lnTo>
                  <a:pt x="585" y="331"/>
                </a:lnTo>
                <a:lnTo>
                  <a:pt x="479" y="344"/>
                </a:lnTo>
                <a:lnTo>
                  <a:pt x="372" y="357"/>
                </a:lnTo>
                <a:lnTo>
                  <a:pt x="253" y="370"/>
                </a:lnTo>
                <a:lnTo>
                  <a:pt x="120" y="384"/>
                </a:lnTo>
                <a:lnTo>
                  <a:pt x="0" y="397"/>
                </a:lnTo>
                <a:lnTo>
                  <a:pt x="0" y="199"/>
                </a:lnTo>
                <a:lnTo>
                  <a:pt x="146" y="185"/>
                </a:lnTo>
                <a:lnTo>
                  <a:pt x="279" y="172"/>
                </a:lnTo>
                <a:lnTo>
                  <a:pt x="425" y="159"/>
                </a:lnTo>
                <a:lnTo>
                  <a:pt x="558" y="146"/>
                </a:lnTo>
                <a:lnTo>
                  <a:pt x="678" y="132"/>
                </a:lnTo>
                <a:lnTo>
                  <a:pt x="811" y="119"/>
                </a:lnTo>
                <a:lnTo>
                  <a:pt x="917" y="106"/>
                </a:lnTo>
                <a:lnTo>
                  <a:pt x="1037" y="93"/>
                </a:lnTo>
                <a:lnTo>
                  <a:pt x="1090" y="93"/>
                </a:lnTo>
                <a:lnTo>
                  <a:pt x="1143" y="80"/>
                </a:lnTo>
                <a:lnTo>
                  <a:pt x="1196" y="80"/>
                </a:lnTo>
                <a:lnTo>
                  <a:pt x="1236" y="66"/>
                </a:lnTo>
                <a:lnTo>
                  <a:pt x="1276" y="66"/>
                </a:lnTo>
                <a:lnTo>
                  <a:pt x="1316" y="53"/>
                </a:lnTo>
                <a:lnTo>
                  <a:pt x="1342" y="53"/>
                </a:lnTo>
                <a:lnTo>
                  <a:pt x="1382" y="53"/>
                </a:lnTo>
                <a:lnTo>
                  <a:pt x="1409" y="40"/>
                </a:lnTo>
                <a:lnTo>
                  <a:pt x="1435" y="40"/>
                </a:lnTo>
                <a:lnTo>
                  <a:pt x="1462" y="40"/>
                </a:lnTo>
                <a:lnTo>
                  <a:pt x="1475" y="27"/>
                </a:lnTo>
                <a:lnTo>
                  <a:pt x="1502" y="27"/>
                </a:lnTo>
                <a:lnTo>
                  <a:pt x="1515" y="27"/>
                </a:lnTo>
                <a:lnTo>
                  <a:pt x="1528" y="14"/>
                </a:lnTo>
                <a:lnTo>
                  <a:pt x="1555" y="0"/>
                </a:lnTo>
                <a:lnTo>
                  <a:pt x="1582" y="0"/>
                </a:lnTo>
                <a:lnTo>
                  <a:pt x="1608" y="0"/>
                </a:lnTo>
                <a:lnTo>
                  <a:pt x="1648" y="0"/>
                </a:lnTo>
                <a:lnTo>
                  <a:pt x="1688" y="0"/>
                </a:lnTo>
                <a:lnTo>
                  <a:pt x="1728" y="14"/>
                </a:lnTo>
                <a:lnTo>
                  <a:pt x="1781" y="40"/>
                </a:lnTo>
                <a:lnTo>
                  <a:pt x="1834" y="66"/>
                </a:lnTo>
                <a:lnTo>
                  <a:pt x="1861" y="93"/>
                </a:lnTo>
                <a:lnTo>
                  <a:pt x="1887" y="106"/>
                </a:lnTo>
                <a:lnTo>
                  <a:pt x="1914" y="119"/>
                </a:lnTo>
                <a:lnTo>
                  <a:pt x="1927" y="132"/>
                </a:lnTo>
                <a:lnTo>
                  <a:pt x="1940" y="159"/>
                </a:lnTo>
                <a:lnTo>
                  <a:pt x="1954" y="172"/>
                </a:lnTo>
                <a:lnTo>
                  <a:pt x="1967" y="185"/>
                </a:lnTo>
                <a:lnTo>
                  <a:pt x="1967" y="199"/>
                </a:lnTo>
                <a:lnTo>
                  <a:pt x="1980" y="212"/>
                </a:lnTo>
                <a:lnTo>
                  <a:pt x="1980" y="238"/>
                </a:lnTo>
                <a:lnTo>
                  <a:pt x="1967" y="238"/>
                </a:lnTo>
                <a:lnTo>
                  <a:pt x="1967" y="265"/>
                </a:lnTo>
                <a:lnTo>
                  <a:pt x="1954" y="278"/>
                </a:lnTo>
                <a:lnTo>
                  <a:pt x="1940" y="291"/>
                </a:lnTo>
                <a:lnTo>
                  <a:pt x="1927" y="304"/>
                </a:lnTo>
                <a:lnTo>
                  <a:pt x="1914" y="317"/>
                </a:lnTo>
                <a:lnTo>
                  <a:pt x="1887" y="344"/>
                </a:lnTo>
                <a:lnTo>
                  <a:pt x="1874" y="384"/>
                </a:lnTo>
                <a:lnTo>
                  <a:pt x="1847" y="423"/>
                </a:lnTo>
                <a:lnTo>
                  <a:pt x="1821" y="476"/>
                </a:lnTo>
                <a:lnTo>
                  <a:pt x="1794" y="542"/>
                </a:lnTo>
                <a:lnTo>
                  <a:pt x="1768" y="608"/>
                </a:lnTo>
                <a:lnTo>
                  <a:pt x="1741" y="687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8" name="Freeform 14"/>
          <p:cNvSpPr/>
          <p:nvPr/>
        </p:nvSpPr>
        <p:spPr>
          <a:xfrm>
            <a:off x="4486275" y="2444750"/>
            <a:ext cx="85725" cy="3857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l" t="t" r="r" b="b"/>
            <a:pathLst>
              <a:path w="133" h="608">
                <a:moveTo>
                  <a:pt x="93" y="0"/>
                </a:moveTo>
                <a:lnTo>
                  <a:pt x="93" y="13"/>
                </a:lnTo>
                <a:lnTo>
                  <a:pt x="93" y="27"/>
                </a:lnTo>
                <a:lnTo>
                  <a:pt x="106" y="53"/>
                </a:lnTo>
                <a:lnTo>
                  <a:pt x="106" y="79"/>
                </a:lnTo>
                <a:lnTo>
                  <a:pt x="106" y="93"/>
                </a:lnTo>
                <a:lnTo>
                  <a:pt x="106" y="132"/>
                </a:lnTo>
                <a:lnTo>
                  <a:pt x="106" y="159"/>
                </a:lnTo>
                <a:lnTo>
                  <a:pt x="106" y="198"/>
                </a:lnTo>
                <a:lnTo>
                  <a:pt x="106" y="238"/>
                </a:lnTo>
                <a:lnTo>
                  <a:pt x="106" y="278"/>
                </a:lnTo>
                <a:lnTo>
                  <a:pt x="106" y="317"/>
                </a:lnTo>
                <a:lnTo>
                  <a:pt x="120" y="370"/>
                </a:lnTo>
                <a:lnTo>
                  <a:pt x="120" y="423"/>
                </a:lnTo>
                <a:lnTo>
                  <a:pt x="120" y="476"/>
                </a:lnTo>
                <a:lnTo>
                  <a:pt x="120" y="542"/>
                </a:lnTo>
                <a:lnTo>
                  <a:pt x="133" y="595"/>
                </a:lnTo>
                <a:lnTo>
                  <a:pt x="40" y="608"/>
                </a:lnTo>
                <a:lnTo>
                  <a:pt x="0" y="40"/>
                </a:lnTo>
                <a:lnTo>
                  <a:pt x="93" y="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9" name="Freeform 15"/>
          <p:cNvSpPr/>
          <p:nvPr/>
        </p:nvSpPr>
        <p:spPr>
          <a:xfrm>
            <a:off x="4191000" y="2519363"/>
            <a:ext cx="693738" cy="2095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90" h="330">
                <a:moveTo>
                  <a:pt x="638" y="264"/>
                </a:moveTo>
                <a:lnTo>
                  <a:pt x="585" y="278"/>
                </a:lnTo>
                <a:lnTo>
                  <a:pt x="531" y="291"/>
                </a:lnTo>
                <a:lnTo>
                  <a:pt x="478" y="291"/>
                </a:lnTo>
                <a:lnTo>
                  <a:pt x="438" y="304"/>
                </a:lnTo>
                <a:lnTo>
                  <a:pt x="399" y="304"/>
                </a:lnTo>
                <a:lnTo>
                  <a:pt x="359" y="317"/>
                </a:lnTo>
                <a:lnTo>
                  <a:pt x="319" y="317"/>
                </a:lnTo>
                <a:lnTo>
                  <a:pt x="279" y="317"/>
                </a:lnTo>
                <a:lnTo>
                  <a:pt x="252" y="317"/>
                </a:lnTo>
                <a:lnTo>
                  <a:pt x="226" y="330"/>
                </a:lnTo>
                <a:lnTo>
                  <a:pt x="199" y="330"/>
                </a:lnTo>
                <a:lnTo>
                  <a:pt x="186" y="330"/>
                </a:lnTo>
                <a:lnTo>
                  <a:pt x="159" y="330"/>
                </a:lnTo>
                <a:lnTo>
                  <a:pt x="146" y="330"/>
                </a:lnTo>
                <a:lnTo>
                  <a:pt x="133" y="330"/>
                </a:lnTo>
                <a:lnTo>
                  <a:pt x="119" y="330"/>
                </a:lnTo>
                <a:lnTo>
                  <a:pt x="93" y="317"/>
                </a:lnTo>
                <a:lnTo>
                  <a:pt x="66" y="291"/>
                </a:lnTo>
                <a:lnTo>
                  <a:pt x="40" y="264"/>
                </a:lnTo>
                <a:lnTo>
                  <a:pt x="13" y="238"/>
                </a:lnTo>
                <a:lnTo>
                  <a:pt x="13" y="225"/>
                </a:lnTo>
                <a:lnTo>
                  <a:pt x="0" y="212"/>
                </a:lnTo>
                <a:lnTo>
                  <a:pt x="0" y="198"/>
                </a:lnTo>
                <a:lnTo>
                  <a:pt x="0" y="185"/>
                </a:lnTo>
                <a:lnTo>
                  <a:pt x="0" y="172"/>
                </a:lnTo>
                <a:lnTo>
                  <a:pt x="13" y="172"/>
                </a:lnTo>
                <a:lnTo>
                  <a:pt x="13" y="159"/>
                </a:lnTo>
                <a:lnTo>
                  <a:pt x="26" y="159"/>
                </a:lnTo>
                <a:lnTo>
                  <a:pt x="40" y="159"/>
                </a:lnTo>
                <a:lnTo>
                  <a:pt x="53" y="145"/>
                </a:lnTo>
                <a:lnTo>
                  <a:pt x="80" y="145"/>
                </a:lnTo>
                <a:lnTo>
                  <a:pt x="93" y="145"/>
                </a:lnTo>
                <a:lnTo>
                  <a:pt x="119" y="132"/>
                </a:lnTo>
                <a:lnTo>
                  <a:pt x="159" y="132"/>
                </a:lnTo>
                <a:lnTo>
                  <a:pt x="186" y="132"/>
                </a:lnTo>
                <a:lnTo>
                  <a:pt x="226" y="132"/>
                </a:lnTo>
                <a:lnTo>
                  <a:pt x="305" y="119"/>
                </a:lnTo>
                <a:lnTo>
                  <a:pt x="399" y="106"/>
                </a:lnTo>
                <a:lnTo>
                  <a:pt x="492" y="79"/>
                </a:lnTo>
                <a:lnTo>
                  <a:pt x="598" y="53"/>
                </a:lnTo>
                <a:lnTo>
                  <a:pt x="664" y="40"/>
                </a:lnTo>
                <a:lnTo>
                  <a:pt x="704" y="40"/>
                </a:lnTo>
                <a:lnTo>
                  <a:pt x="744" y="27"/>
                </a:lnTo>
                <a:lnTo>
                  <a:pt x="784" y="13"/>
                </a:lnTo>
                <a:lnTo>
                  <a:pt x="810" y="13"/>
                </a:lnTo>
                <a:lnTo>
                  <a:pt x="837" y="13"/>
                </a:lnTo>
                <a:lnTo>
                  <a:pt x="864" y="0"/>
                </a:lnTo>
                <a:lnTo>
                  <a:pt x="877" y="0"/>
                </a:lnTo>
                <a:lnTo>
                  <a:pt x="904" y="13"/>
                </a:lnTo>
                <a:lnTo>
                  <a:pt x="943" y="13"/>
                </a:lnTo>
                <a:lnTo>
                  <a:pt x="970" y="27"/>
                </a:lnTo>
                <a:lnTo>
                  <a:pt x="1010" y="40"/>
                </a:lnTo>
                <a:lnTo>
                  <a:pt x="1023" y="40"/>
                </a:lnTo>
                <a:lnTo>
                  <a:pt x="1050" y="53"/>
                </a:lnTo>
                <a:lnTo>
                  <a:pt x="1063" y="66"/>
                </a:lnTo>
                <a:lnTo>
                  <a:pt x="1063" y="79"/>
                </a:lnTo>
                <a:lnTo>
                  <a:pt x="1076" y="79"/>
                </a:lnTo>
                <a:lnTo>
                  <a:pt x="1090" y="106"/>
                </a:lnTo>
                <a:lnTo>
                  <a:pt x="1090" y="119"/>
                </a:lnTo>
                <a:lnTo>
                  <a:pt x="1090" y="132"/>
                </a:lnTo>
                <a:lnTo>
                  <a:pt x="1090" y="145"/>
                </a:lnTo>
                <a:lnTo>
                  <a:pt x="1076" y="145"/>
                </a:lnTo>
                <a:lnTo>
                  <a:pt x="1076" y="159"/>
                </a:lnTo>
                <a:lnTo>
                  <a:pt x="1063" y="159"/>
                </a:lnTo>
                <a:lnTo>
                  <a:pt x="1050" y="172"/>
                </a:lnTo>
                <a:lnTo>
                  <a:pt x="1023" y="185"/>
                </a:lnTo>
                <a:lnTo>
                  <a:pt x="997" y="185"/>
                </a:lnTo>
                <a:lnTo>
                  <a:pt x="970" y="198"/>
                </a:lnTo>
                <a:lnTo>
                  <a:pt x="943" y="212"/>
                </a:lnTo>
                <a:lnTo>
                  <a:pt x="917" y="212"/>
                </a:lnTo>
                <a:lnTo>
                  <a:pt x="877" y="225"/>
                </a:lnTo>
                <a:lnTo>
                  <a:pt x="837" y="238"/>
                </a:lnTo>
                <a:lnTo>
                  <a:pt x="784" y="238"/>
                </a:lnTo>
                <a:lnTo>
                  <a:pt x="744" y="251"/>
                </a:lnTo>
                <a:lnTo>
                  <a:pt x="691" y="264"/>
                </a:lnTo>
                <a:lnTo>
                  <a:pt x="638" y="26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30" name="Freeform 16"/>
          <p:cNvSpPr/>
          <p:nvPr/>
        </p:nvSpPr>
        <p:spPr>
          <a:xfrm>
            <a:off x="4183063" y="1379538"/>
            <a:ext cx="363537" cy="368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571" h="581">
                <a:moveTo>
                  <a:pt x="372" y="423"/>
                </a:moveTo>
                <a:lnTo>
                  <a:pt x="318" y="462"/>
                </a:lnTo>
                <a:lnTo>
                  <a:pt x="279" y="489"/>
                </a:lnTo>
                <a:lnTo>
                  <a:pt x="225" y="515"/>
                </a:lnTo>
                <a:lnTo>
                  <a:pt x="186" y="542"/>
                </a:lnTo>
                <a:lnTo>
                  <a:pt x="132" y="555"/>
                </a:lnTo>
                <a:lnTo>
                  <a:pt x="93" y="568"/>
                </a:lnTo>
                <a:lnTo>
                  <a:pt x="39" y="581"/>
                </a:lnTo>
                <a:lnTo>
                  <a:pt x="0" y="581"/>
                </a:lnTo>
                <a:lnTo>
                  <a:pt x="26" y="529"/>
                </a:lnTo>
                <a:lnTo>
                  <a:pt x="53" y="489"/>
                </a:lnTo>
                <a:lnTo>
                  <a:pt x="66" y="449"/>
                </a:lnTo>
                <a:lnTo>
                  <a:pt x="93" y="410"/>
                </a:lnTo>
                <a:lnTo>
                  <a:pt x="106" y="370"/>
                </a:lnTo>
                <a:lnTo>
                  <a:pt x="132" y="330"/>
                </a:lnTo>
                <a:lnTo>
                  <a:pt x="146" y="304"/>
                </a:lnTo>
                <a:lnTo>
                  <a:pt x="159" y="264"/>
                </a:lnTo>
                <a:lnTo>
                  <a:pt x="172" y="238"/>
                </a:lnTo>
                <a:lnTo>
                  <a:pt x="172" y="225"/>
                </a:lnTo>
                <a:lnTo>
                  <a:pt x="186" y="198"/>
                </a:lnTo>
                <a:lnTo>
                  <a:pt x="186" y="185"/>
                </a:lnTo>
                <a:lnTo>
                  <a:pt x="186" y="159"/>
                </a:lnTo>
                <a:lnTo>
                  <a:pt x="186" y="145"/>
                </a:lnTo>
                <a:lnTo>
                  <a:pt x="186" y="132"/>
                </a:lnTo>
                <a:lnTo>
                  <a:pt x="172" y="106"/>
                </a:lnTo>
                <a:lnTo>
                  <a:pt x="159" y="79"/>
                </a:lnTo>
                <a:lnTo>
                  <a:pt x="159" y="53"/>
                </a:lnTo>
                <a:lnTo>
                  <a:pt x="159" y="26"/>
                </a:lnTo>
                <a:lnTo>
                  <a:pt x="172" y="26"/>
                </a:lnTo>
                <a:lnTo>
                  <a:pt x="172" y="13"/>
                </a:lnTo>
                <a:lnTo>
                  <a:pt x="186" y="13"/>
                </a:lnTo>
                <a:lnTo>
                  <a:pt x="199" y="13"/>
                </a:lnTo>
                <a:lnTo>
                  <a:pt x="225" y="0"/>
                </a:lnTo>
                <a:lnTo>
                  <a:pt x="239" y="0"/>
                </a:lnTo>
                <a:lnTo>
                  <a:pt x="265" y="0"/>
                </a:lnTo>
                <a:lnTo>
                  <a:pt x="292" y="0"/>
                </a:lnTo>
                <a:lnTo>
                  <a:pt x="345" y="13"/>
                </a:lnTo>
                <a:lnTo>
                  <a:pt x="398" y="26"/>
                </a:lnTo>
                <a:lnTo>
                  <a:pt x="438" y="40"/>
                </a:lnTo>
                <a:lnTo>
                  <a:pt x="491" y="66"/>
                </a:lnTo>
                <a:lnTo>
                  <a:pt x="505" y="79"/>
                </a:lnTo>
                <a:lnTo>
                  <a:pt x="531" y="92"/>
                </a:lnTo>
                <a:lnTo>
                  <a:pt x="544" y="106"/>
                </a:lnTo>
                <a:lnTo>
                  <a:pt x="558" y="132"/>
                </a:lnTo>
                <a:lnTo>
                  <a:pt x="558" y="145"/>
                </a:lnTo>
                <a:lnTo>
                  <a:pt x="571" y="159"/>
                </a:lnTo>
                <a:lnTo>
                  <a:pt x="571" y="172"/>
                </a:lnTo>
                <a:lnTo>
                  <a:pt x="558" y="185"/>
                </a:lnTo>
                <a:lnTo>
                  <a:pt x="558" y="211"/>
                </a:lnTo>
                <a:lnTo>
                  <a:pt x="544" y="225"/>
                </a:lnTo>
                <a:lnTo>
                  <a:pt x="531" y="251"/>
                </a:lnTo>
                <a:lnTo>
                  <a:pt x="505" y="277"/>
                </a:lnTo>
                <a:lnTo>
                  <a:pt x="478" y="317"/>
                </a:lnTo>
                <a:lnTo>
                  <a:pt x="451" y="344"/>
                </a:lnTo>
                <a:lnTo>
                  <a:pt x="412" y="383"/>
                </a:lnTo>
                <a:lnTo>
                  <a:pt x="372" y="42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31" name="Freeform 17"/>
          <p:cNvSpPr/>
          <p:nvPr/>
        </p:nvSpPr>
        <p:spPr>
          <a:xfrm>
            <a:off x="3956050" y="1655763"/>
            <a:ext cx="295275" cy="712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l" t="t" r="r" b="b"/>
            <a:pathLst>
              <a:path w="465" h="1123">
                <a:moveTo>
                  <a:pt x="13" y="40"/>
                </a:moveTo>
                <a:lnTo>
                  <a:pt x="13" y="26"/>
                </a:lnTo>
                <a:lnTo>
                  <a:pt x="40" y="13"/>
                </a:lnTo>
                <a:lnTo>
                  <a:pt x="66" y="0"/>
                </a:lnTo>
                <a:lnTo>
                  <a:pt x="106" y="0"/>
                </a:lnTo>
                <a:lnTo>
                  <a:pt x="159" y="0"/>
                </a:lnTo>
                <a:lnTo>
                  <a:pt x="212" y="13"/>
                </a:lnTo>
                <a:lnTo>
                  <a:pt x="279" y="13"/>
                </a:lnTo>
                <a:lnTo>
                  <a:pt x="359" y="26"/>
                </a:lnTo>
                <a:lnTo>
                  <a:pt x="359" y="53"/>
                </a:lnTo>
                <a:lnTo>
                  <a:pt x="359" y="93"/>
                </a:lnTo>
                <a:lnTo>
                  <a:pt x="359" y="132"/>
                </a:lnTo>
                <a:lnTo>
                  <a:pt x="372" y="185"/>
                </a:lnTo>
                <a:lnTo>
                  <a:pt x="372" y="238"/>
                </a:lnTo>
                <a:lnTo>
                  <a:pt x="385" y="291"/>
                </a:lnTo>
                <a:lnTo>
                  <a:pt x="385" y="357"/>
                </a:lnTo>
                <a:lnTo>
                  <a:pt x="398" y="423"/>
                </a:lnTo>
                <a:lnTo>
                  <a:pt x="412" y="489"/>
                </a:lnTo>
                <a:lnTo>
                  <a:pt x="412" y="555"/>
                </a:lnTo>
                <a:lnTo>
                  <a:pt x="412" y="608"/>
                </a:lnTo>
                <a:lnTo>
                  <a:pt x="425" y="661"/>
                </a:lnTo>
                <a:lnTo>
                  <a:pt x="425" y="700"/>
                </a:lnTo>
                <a:lnTo>
                  <a:pt x="438" y="727"/>
                </a:lnTo>
                <a:lnTo>
                  <a:pt x="438" y="753"/>
                </a:lnTo>
                <a:lnTo>
                  <a:pt x="438" y="780"/>
                </a:lnTo>
                <a:lnTo>
                  <a:pt x="438" y="806"/>
                </a:lnTo>
                <a:lnTo>
                  <a:pt x="438" y="833"/>
                </a:lnTo>
                <a:lnTo>
                  <a:pt x="452" y="872"/>
                </a:lnTo>
                <a:lnTo>
                  <a:pt x="452" y="912"/>
                </a:lnTo>
                <a:lnTo>
                  <a:pt x="465" y="951"/>
                </a:lnTo>
                <a:lnTo>
                  <a:pt x="465" y="991"/>
                </a:lnTo>
                <a:lnTo>
                  <a:pt x="465" y="1031"/>
                </a:lnTo>
                <a:lnTo>
                  <a:pt x="452" y="1057"/>
                </a:lnTo>
                <a:lnTo>
                  <a:pt x="425" y="1084"/>
                </a:lnTo>
                <a:lnTo>
                  <a:pt x="412" y="1110"/>
                </a:lnTo>
                <a:lnTo>
                  <a:pt x="372" y="1123"/>
                </a:lnTo>
                <a:lnTo>
                  <a:pt x="332" y="1123"/>
                </a:lnTo>
                <a:lnTo>
                  <a:pt x="319" y="1123"/>
                </a:lnTo>
                <a:lnTo>
                  <a:pt x="292" y="1110"/>
                </a:lnTo>
                <a:lnTo>
                  <a:pt x="279" y="1110"/>
                </a:lnTo>
                <a:lnTo>
                  <a:pt x="266" y="1097"/>
                </a:lnTo>
                <a:lnTo>
                  <a:pt x="252" y="1070"/>
                </a:lnTo>
                <a:lnTo>
                  <a:pt x="239" y="1057"/>
                </a:lnTo>
                <a:lnTo>
                  <a:pt x="239" y="1031"/>
                </a:lnTo>
                <a:lnTo>
                  <a:pt x="226" y="991"/>
                </a:lnTo>
                <a:lnTo>
                  <a:pt x="212" y="965"/>
                </a:lnTo>
                <a:lnTo>
                  <a:pt x="212" y="925"/>
                </a:lnTo>
                <a:lnTo>
                  <a:pt x="199" y="885"/>
                </a:lnTo>
                <a:lnTo>
                  <a:pt x="199" y="846"/>
                </a:lnTo>
                <a:lnTo>
                  <a:pt x="186" y="806"/>
                </a:lnTo>
                <a:lnTo>
                  <a:pt x="186" y="753"/>
                </a:lnTo>
                <a:lnTo>
                  <a:pt x="172" y="700"/>
                </a:lnTo>
                <a:lnTo>
                  <a:pt x="159" y="648"/>
                </a:lnTo>
                <a:lnTo>
                  <a:pt x="146" y="595"/>
                </a:lnTo>
                <a:lnTo>
                  <a:pt x="146" y="542"/>
                </a:lnTo>
                <a:lnTo>
                  <a:pt x="133" y="502"/>
                </a:lnTo>
                <a:lnTo>
                  <a:pt x="133" y="463"/>
                </a:lnTo>
                <a:lnTo>
                  <a:pt x="119" y="410"/>
                </a:lnTo>
                <a:lnTo>
                  <a:pt x="119" y="370"/>
                </a:lnTo>
                <a:lnTo>
                  <a:pt x="119" y="344"/>
                </a:lnTo>
                <a:lnTo>
                  <a:pt x="106" y="304"/>
                </a:lnTo>
                <a:lnTo>
                  <a:pt x="106" y="278"/>
                </a:lnTo>
                <a:lnTo>
                  <a:pt x="93" y="251"/>
                </a:lnTo>
                <a:lnTo>
                  <a:pt x="93" y="225"/>
                </a:lnTo>
                <a:lnTo>
                  <a:pt x="79" y="198"/>
                </a:lnTo>
                <a:lnTo>
                  <a:pt x="79" y="185"/>
                </a:lnTo>
                <a:lnTo>
                  <a:pt x="66" y="159"/>
                </a:lnTo>
                <a:lnTo>
                  <a:pt x="53" y="145"/>
                </a:lnTo>
                <a:lnTo>
                  <a:pt x="40" y="145"/>
                </a:lnTo>
                <a:lnTo>
                  <a:pt x="26" y="132"/>
                </a:lnTo>
                <a:lnTo>
                  <a:pt x="13" y="119"/>
                </a:lnTo>
                <a:lnTo>
                  <a:pt x="13" y="106"/>
                </a:lnTo>
                <a:lnTo>
                  <a:pt x="0" y="93"/>
                </a:lnTo>
                <a:lnTo>
                  <a:pt x="0" y="79"/>
                </a:lnTo>
                <a:lnTo>
                  <a:pt x="0" y="66"/>
                </a:lnTo>
                <a:lnTo>
                  <a:pt x="0" y="53"/>
                </a:lnTo>
                <a:lnTo>
                  <a:pt x="13" y="4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32" name="Freeform 18"/>
          <p:cNvSpPr/>
          <p:nvPr/>
        </p:nvSpPr>
        <p:spPr>
          <a:xfrm>
            <a:off x="4056063" y="1538288"/>
            <a:ext cx="1098550" cy="771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728" h="1216">
                <a:moveTo>
                  <a:pt x="1263" y="40"/>
                </a:moveTo>
                <a:lnTo>
                  <a:pt x="1303" y="26"/>
                </a:lnTo>
                <a:lnTo>
                  <a:pt x="1329" y="13"/>
                </a:lnTo>
                <a:lnTo>
                  <a:pt x="1356" y="13"/>
                </a:lnTo>
                <a:lnTo>
                  <a:pt x="1382" y="0"/>
                </a:lnTo>
                <a:lnTo>
                  <a:pt x="1396" y="13"/>
                </a:lnTo>
                <a:lnTo>
                  <a:pt x="1409" y="13"/>
                </a:lnTo>
                <a:lnTo>
                  <a:pt x="1422" y="13"/>
                </a:lnTo>
                <a:lnTo>
                  <a:pt x="1449" y="26"/>
                </a:lnTo>
                <a:lnTo>
                  <a:pt x="1475" y="40"/>
                </a:lnTo>
                <a:lnTo>
                  <a:pt x="1502" y="53"/>
                </a:lnTo>
                <a:lnTo>
                  <a:pt x="1528" y="66"/>
                </a:lnTo>
                <a:lnTo>
                  <a:pt x="1568" y="79"/>
                </a:lnTo>
                <a:lnTo>
                  <a:pt x="1595" y="93"/>
                </a:lnTo>
                <a:lnTo>
                  <a:pt x="1622" y="119"/>
                </a:lnTo>
                <a:lnTo>
                  <a:pt x="1648" y="132"/>
                </a:lnTo>
                <a:lnTo>
                  <a:pt x="1675" y="145"/>
                </a:lnTo>
                <a:lnTo>
                  <a:pt x="1701" y="159"/>
                </a:lnTo>
                <a:lnTo>
                  <a:pt x="1715" y="172"/>
                </a:lnTo>
                <a:lnTo>
                  <a:pt x="1715" y="185"/>
                </a:lnTo>
                <a:lnTo>
                  <a:pt x="1728" y="198"/>
                </a:lnTo>
                <a:lnTo>
                  <a:pt x="1728" y="225"/>
                </a:lnTo>
                <a:lnTo>
                  <a:pt x="1728" y="251"/>
                </a:lnTo>
                <a:lnTo>
                  <a:pt x="1715" y="291"/>
                </a:lnTo>
                <a:lnTo>
                  <a:pt x="1688" y="317"/>
                </a:lnTo>
                <a:lnTo>
                  <a:pt x="1688" y="330"/>
                </a:lnTo>
                <a:lnTo>
                  <a:pt x="1675" y="344"/>
                </a:lnTo>
                <a:lnTo>
                  <a:pt x="1675" y="357"/>
                </a:lnTo>
                <a:lnTo>
                  <a:pt x="1661" y="383"/>
                </a:lnTo>
                <a:lnTo>
                  <a:pt x="1648" y="396"/>
                </a:lnTo>
                <a:lnTo>
                  <a:pt x="1648" y="423"/>
                </a:lnTo>
                <a:lnTo>
                  <a:pt x="1635" y="449"/>
                </a:lnTo>
                <a:lnTo>
                  <a:pt x="1622" y="476"/>
                </a:lnTo>
                <a:lnTo>
                  <a:pt x="1608" y="502"/>
                </a:lnTo>
                <a:lnTo>
                  <a:pt x="1608" y="542"/>
                </a:lnTo>
                <a:lnTo>
                  <a:pt x="1595" y="581"/>
                </a:lnTo>
                <a:lnTo>
                  <a:pt x="1582" y="608"/>
                </a:lnTo>
                <a:lnTo>
                  <a:pt x="1568" y="648"/>
                </a:lnTo>
                <a:lnTo>
                  <a:pt x="1555" y="700"/>
                </a:lnTo>
                <a:lnTo>
                  <a:pt x="1542" y="740"/>
                </a:lnTo>
                <a:lnTo>
                  <a:pt x="1528" y="780"/>
                </a:lnTo>
                <a:lnTo>
                  <a:pt x="1528" y="833"/>
                </a:lnTo>
                <a:lnTo>
                  <a:pt x="1515" y="872"/>
                </a:lnTo>
                <a:lnTo>
                  <a:pt x="1502" y="925"/>
                </a:lnTo>
                <a:lnTo>
                  <a:pt x="1489" y="965"/>
                </a:lnTo>
                <a:lnTo>
                  <a:pt x="1475" y="991"/>
                </a:lnTo>
                <a:lnTo>
                  <a:pt x="1462" y="1031"/>
                </a:lnTo>
                <a:lnTo>
                  <a:pt x="1449" y="1057"/>
                </a:lnTo>
                <a:lnTo>
                  <a:pt x="1449" y="1084"/>
                </a:lnTo>
                <a:lnTo>
                  <a:pt x="1435" y="1110"/>
                </a:lnTo>
                <a:lnTo>
                  <a:pt x="1422" y="1136"/>
                </a:lnTo>
                <a:lnTo>
                  <a:pt x="1409" y="1150"/>
                </a:lnTo>
                <a:lnTo>
                  <a:pt x="1409" y="1163"/>
                </a:lnTo>
                <a:lnTo>
                  <a:pt x="1396" y="1176"/>
                </a:lnTo>
                <a:lnTo>
                  <a:pt x="1382" y="1189"/>
                </a:lnTo>
                <a:lnTo>
                  <a:pt x="1382" y="1203"/>
                </a:lnTo>
                <a:lnTo>
                  <a:pt x="1369" y="1203"/>
                </a:lnTo>
                <a:lnTo>
                  <a:pt x="1356" y="1203"/>
                </a:lnTo>
                <a:lnTo>
                  <a:pt x="1329" y="1216"/>
                </a:lnTo>
                <a:lnTo>
                  <a:pt x="1316" y="1216"/>
                </a:lnTo>
                <a:lnTo>
                  <a:pt x="1303" y="1216"/>
                </a:lnTo>
                <a:lnTo>
                  <a:pt x="1276" y="1203"/>
                </a:lnTo>
                <a:lnTo>
                  <a:pt x="1263" y="1189"/>
                </a:lnTo>
                <a:lnTo>
                  <a:pt x="1249" y="1189"/>
                </a:lnTo>
                <a:lnTo>
                  <a:pt x="1223" y="1176"/>
                </a:lnTo>
                <a:lnTo>
                  <a:pt x="1210" y="1150"/>
                </a:lnTo>
                <a:lnTo>
                  <a:pt x="1210" y="1123"/>
                </a:lnTo>
                <a:lnTo>
                  <a:pt x="1196" y="1097"/>
                </a:lnTo>
                <a:lnTo>
                  <a:pt x="1196" y="1057"/>
                </a:lnTo>
                <a:lnTo>
                  <a:pt x="1196" y="1004"/>
                </a:lnTo>
                <a:lnTo>
                  <a:pt x="1210" y="951"/>
                </a:lnTo>
                <a:lnTo>
                  <a:pt x="1210" y="885"/>
                </a:lnTo>
                <a:lnTo>
                  <a:pt x="1223" y="819"/>
                </a:lnTo>
                <a:lnTo>
                  <a:pt x="1249" y="753"/>
                </a:lnTo>
                <a:lnTo>
                  <a:pt x="1263" y="687"/>
                </a:lnTo>
                <a:lnTo>
                  <a:pt x="1276" y="621"/>
                </a:lnTo>
                <a:lnTo>
                  <a:pt x="1276" y="568"/>
                </a:lnTo>
                <a:lnTo>
                  <a:pt x="1289" y="529"/>
                </a:lnTo>
                <a:lnTo>
                  <a:pt x="1303" y="489"/>
                </a:lnTo>
                <a:lnTo>
                  <a:pt x="1303" y="449"/>
                </a:lnTo>
                <a:lnTo>
                  <a:pt x="1303" y="423"/>
                </a:lnTo>
                <a:lnTo>
                  <a:pt x="1303" y="396"/>
                </a:lnTo>
                <a:lnTo>
                  <a:pt x="1303" y="370"/>
                </a:lnTo>
                <a:lnTo>
                  <a:pt x="1303" y="357"/>
                </a:lnTo>
                <a:lnTo>
                  <a:pt x="1303" y="344"/>
                </a:lnTo>
                <a:lnTo>
                  <a:pt x="1303" y="330"/>
                </a:lnTo>
                <a:lnTo>
                  <a:pt x="1303" y="317"/>
                </a:lnTo>
                <a:lnTo>
                  <a:pt x="1303" y="304"/>
                </a:lnTo>
                <a:lnTo>
                  <a:pt x="1289" y="291"/>
                </a:lnTo>
                <a:lnTo>
                  <a:pt x="1276" y="291"/>
                </a:lnTo>
                <a:lnTo>
                  <a:pt x="1249" y="291"/>
                </a:lnTo>
                <a:lnTo>
                  <a:pt x="1210" y="278"/>
                </a:lnTo>
                <a:lnTo>
                  <a:pt x="1183" y="291"/>
                </a:lnTo>
                <a:lnTo>
                  <a:pt x="1143" y="291"/>
                </a:lnTo>
                <a:lnTo>
                  <a:pt x="1090" y="291"/>
                </a:lnTo>
                <a:lnTo>
                  <a:pt x="1050" y="291"/>
                </a:lnTo>
                <a:lnTo>
                  <a:pt x="1037" y="304"/>
                </a:lnTo>
                <a:lnTo>
                  <a:pt x="1010" y="304"/>
                </a:lnTo>
                <a:lnTo>
                  <a:pt x="984" y="304"/>
                </a:lnTo>
                <a:lnTo>
                  <a:pt x="944" y="317"/>
                </a:lnTo>
                <a:lnTo>
                  <a:pt x="904" y="317"/>
                </a:lnTo>
                <a:lnTo>
                  <a:pt x="864" y="317"/>
                </a:lnTo>
                <a:lnTo>
                  <a:pt x="811" y="330"/>
                </a:lnTo>
                <a:lnTo>
                  <a:pt x="758" y="330"/>
                </a:lnTo>
                <a:lnTo>
                  <a:pt x="691" y="344"/>
                </a:lnTo>
                <a:lnTo>
                  <a:pt x="625" y="357"/>
                </a:lnTo>
                <a:lnTo>
                  <a:pt x="545" y="357"/>
                </a:lnTo>
                <a:lnTo>
                  <a:pt x="465" y="370"/>
                </a:lnTo>
                <a:lnTo>
                  <a:pt x="372" y="383"/>
                </a:lnTo>
                <a:lnTo>
                  <a:pt x="279" y="396"/>
                </a:lnTo>
                <a:lnTo>
                  <a:pt x="173" y="410"/>
                </a:lnTo>
                <a:lnTo>
                  <a:pt x="67" y="423"/>
                </a:lnTo>
                <a:lnTo>
                  <a:pt x="0" y="198"/>
                </a:lnTo>
                <a:lnTo>
                  <a:pt x="40" y="198"/>
                </a:lnTo>
                <a:lnTo>
                  <a:pt x="80" y="198"/>
                </a:lnTo>
                <a:lnTo>
                  <a:pt x="133" y="198"/>
                </a:lnTo>
                <a:lnTo>
                  <a:pt x="186" y="198"/>
                </a:lnTo>
                <a:lnTo>
                  <a:pt x="239" y="198"/>
                </a:lnTo>
                <a:lnTo>
                  <a:pt x="293" y="198"/>
                </a:lnTo>
                <a:lnTo>
                  <a:pt x="359" y="185"/>
                </a:lnTo>
                <a:lnTo>
                  <a:pt x="425" y="185"/>
                </a:lnTo>
                <a:lnTo>
                  <a:pt x="558" y="172"/>
                </a:lnTo>
                <a:lnTo>
                  <a:pt x="678" y="159"/>
                </a:lnTo>
                <a:lnTo>
                  <a:pt x="811" y="132"/>
                </a:lnTo>
                <a:lnTo>
                  <a:pt x="944" y="119"/>
                </a:lnTo>
                <a:lnTo>
                  <a:pt x="997" y="106"/>
                </a:lnTo>
                <a:lnTo>
                  <a:pt x="1063" y="93"/>
                </a:lnTo>
                <a:lnTo>
                  <a:pt x="1103" y="79"/>
                </a:lnTo>
                <a:lnTo>
                  <a:pt x="1156" y="66"/>
                </a:lnTo>
                <a:lnTo>
                  <a:pt x="1196" y="66"/>
                </a:lnTo>
                <a:lnTo>
                  <a:pt x="1223" y="53"/>
                </a:lnTo>
                <a:lnTo>
                  <a:pt x="1249" y="40"/>
                </a:lnTo>
                <a:lnTo>
                  <a:pt x="1263" y="40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33" name="Freeform 19"/>
          <p:cNvSpPr/>
          <p:nvPr/>
        </p:nvSpPr>
        <p:spPr>
          <a:xfrm>
            <a:off x="4073525" y="1790700"/>
            <a:ext cx="700088" cy="1920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103" h="304">
                <a:moveTo>
                  <a:pt x="53" y="304"/>
                </a:moveTo>
                <a:lnTo>
                  <a:pt x="0" y="119"/>
                </a:lnTo>
                <a:lnTo>
                  <a:pt x="80" y="106"/>
                </a:lnTo>
                <a:lnTo>
                  <a:pt x="146" y="106"/>
                </a:lnTo>
                <a:lnTo>
                  <a:pt x="199" y="106"/>
                </a:lnTo>
                <a:lnTo>
                  <a:pt x="252" y="93"/>
                </a:lnTo>
                <a:lnTo>
                  <a:pt x="279" y="80"/>
                </a:lnTo>
                <a:lnTo>
                  <a:pt x="319" y="80"/>
                </a:lnTo>
                <a:lnTo>
                  <a:pt x="359" y="67"/>
                </a:lnTo>
                <a:lnTo>
                  <a:pt x="425" y="67"/>
                </a:lnTo>
                <a:lnTo>
                  <a:pt x="478" y="53"/>
                </a:lnTo>
                <a:lnTo>
                  <a:pt x="558" y="40"/>
                </a:lnTo>
                <a:lnTo>
                  <a:pt x="624" y="27"/>
                </a:lnTo>
                <a:lnTo>
                  <a:pt x="717" y="27"/>
                </a:lnTo>
                <a:lnTo>
                  <a:pt x="757" y="14"/>
                </a:lnTo>
                <a:lnTo>
                  <a:pt x="810" y="14"/>
                </a:lnTo>
                <a:lnTo>
                  <a:pt x="850" y="14"/>
                </a:lnTo>
                <a:lnTo>
                  <a:pt x="877" y="0"/>
                </a:lnTo>
                <a:lnTo>
                  <a:pt x="917" y="0"/>
                </a:lnTo>
                <a:lnTo>
                  <a:pt x="943" y="0"/>
                </a:lnTo>
                <a:lnTo>
                  <a:pt x="970" y="0"/>
                </a:lnTo>
                <a:lnTo>
                  <a:pt x="996" y="14"/>
                </a:lnTo>
                <a:lnTo>
                  <a:pt x="1023" y="14"/>
                </a:lnTo>
                <a:lnTo>
                  <a:pt x="1036" y="14"/>
                </a:lnTo>
                <a:lnTo>
                  <a:pt x="1050" y="27"/>
                </a:lnTo>
                <a:lnTo>
                  <a:pt x="1063" y="27"/>
                </a:lnTo>
                <a:lnTo>
                  <a:pt x="1076" y="40"/>
                </a:lnTo>
                <a:lnTo>
                  <a:pt x="1090" y="53"/>
                </a:lnTo>
                <a:lnTo>
                  <a:pt x="1103" y="67"/>
                </a:lnTo>
                <a:lnTo>
                  <a:pt x="1103" y="93"/>
                </a:lnTo>
                <a:lnTo>
                  <a:pt x="1090" y="119"/>
                </a:lnTo>
                <a:lnTo>
                  <a:pt x="1090" y="133"/>
                </a:lnTo>
                <a:lnTo>
                  <a:pt x="1076" y="146"/>
                </a:lnTo>
                <a:lnTo>
                  <a:pt x="1063" y="159"/>
                </a:lnTo>
                <a:lnTo>
                  <a:pt x="1050" y="172"/>
                </a:lnTo>
                <a:lnTo>
                  <a:pt x="1023" y="185"/>
                </a:lnTo>
                <a:lnTo>
                  <a:pt x="996" y="185"/>
                </a:lnTo>
                <a:lnTo>
                  <a:pt x="983" y="185"/>
                </a:lnTo>
                <a:lnTo>
                  <a:pt x="970" y="199"/>
                </a:lnTo>
                <a:lnTo>
                  <a:pt x="943" y="199"/>
                </a:lnTo>
                <a:lnTo>
                  <a:pt x="903" y="199"/>
                </a:lnTo>
                <a:lnTo>
                  <a:pt x="864" y="212"/>
                </a:lnTo>
                <a:lnTo>
                  <a:pt x="824" y="212"/>
                </a:lnTo>
                <a:lnTo>
                  <a:pt x="771" y="225"/>
                </a:lnTo>
                <a:lnTo>
                  <a:pt x="717" y="225"/>
                </a:lnTo>
                <a:lnTo>
                  <a:pt x="651" y="238"/>
                </a:lnTo>
                <a:lnTo>
                  <a:pt x="585" y="238"/>
                </a:lnTo>
                <a:lnTo>
                  <a:pt x="518" y="252"/>
                </a:lnTo>
                <a:lnTo>
                  <a:pt x="438" y="265"/>
                </a:lnTo>
                <a:lnTo>
                  <a:pt x="345" y="265"/>
                </a:lnTo>
                <a:lnTo>
                  <a:pt x="252" y="278"/>
                </a:lnTo>
                <a:lnTo>
                  <a:pt x="159" y="291"/>
                </a:lnTo>
                <a:lnTo>
                  <a:pt x="53" y="304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34" name="Freeform 20"/>
          <p:cNvSpPr/>
          <p:nvPr/>
        </p:nvSpPr>
        <p:spPr>
          <a:xfrm>
            <a:off x="4098925" y="1966913"/>
            <a:ext cx="674688" cy="1666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63" h="264">
                <a:moveTo>
                  <a:pt x="1063" y="79"/>
                </a:moveTo>
                <a:lnTo>
                  <a:pt x="1063" y="92"/>
                </a:lnTo>
                <a:lnTo>
                  <a:pt x="1063" y="106"/>
                </a:lnTo>
                <a:lnTo>
                  <a:pt x="1063" y="132"/>
                </a:lnTo>
                <a:lnTo>
                  <a:pt x="1050" y="132"/>
                </a:lnTo>
                <a:lnTo>
                  <a:pt x="1036" y="145"/>
                </a:lnTo>
                <a:lnTo>
                  <a:pt x="1023" y="159"/>
                </a:lnTo>
                <a:lnTo>
                  <a:pt x="1010" y="159"/>
                </a:lnTo>
                <a:lnTo>
                  <a:pt x="983" y="172"/>
                </a:lnTo>
                <a:lnTo>
                  <a:pt x="970" y="172"/>
                </a:lnTo>
                <a:lnTo>
                  <a:pt x="943" y="185"/>
                </a:lnTo>
                <a:lnTo>
                  <a:pt x="930" y="185"/>
                </a:lnTo>
                <a:lnTo>
                  <a:pt x="903" y="185"/>
                </a:lnTo>
                <a:lnTo>
                  <a:pt x="890" y="185"/>
                </a:lnTo>
                <a:lnTo>
                  <a:pt x="863" y="198"/>
                </a:lnTo>
                <a:lnTo>
                  <a:pt x="824" y="198"/>
                </a:lnTo>
                <a:lnTo>
                  <a:pt x="797" y="198"/>
                </a:lnTo>
                <a:lnTo>
                  <a:pt x="757" y="211"/>
                </a:lnTo>
                <a:lnTo>
                  <a:pt x="717" y="211"/>
                </a:lnTo>
                <a:lnTo>
                  <a:pt x="677" y="211"/>
                </a:lnTo>
                <a:lnTo>
                  <a:pt x="638" y="225"/>
                </a:lnTo>
                <a:lnTo>
                  <a:pt x="584" y="225"/>
                </a:lnTo>
                <a:lnTo>
                  <a:pt x="545" y="225"/>
                </a:lnTo>
                <a:lnTo>
                  <a:pt x="491" y="238"/>
                </a:lnTo>
                <a:lnTo>
                  <a:pt x="438" y="238"/>
                </a:lnTo>
                <a:lnTo>
                  <a:pt x="398" y="251"/>
                </a:lnTo>
                <a:lnTo>
                  <a:pt x="345" y="251"/>
                </a:lnTo>
                <a:lnTo>
                  <a:pt x="305" y="251"/>
                </a:lnTo>
                <a:lnTo>
                  <a:pt x="265" y="251"/>
                </a:lnTo>
                <a:lnTo>
                  <a:pt x="226" y="264"/>
                </a:lnTo>
                <a:lnTo>
                  <a:pt x="199" y="264"/>
                </a:lnTo>
                <a:lnTo>
                  <a:pt x="172" y="264"/>
                </a:lnTo>
                <a:lnTo>
                  <a:pt x="146" y="264"/>
                </a:lnTo>
                <a:lnTo>
                  <a:pt x="119" y="264"/>
                </a:lnTo>
                <a:lnTo>
                  <a:pt x="93" y="264"/>
                </a:lnTo>
                <a:lnTo>
                  <a:pt x="79" y="251"/>
                </a:lnTo>
                <a:lnTo>
                  <a:pt x="66" y="251"/>
                </a:lnTo>
                <a:lnTo>
                  <a:pt x="53" y="251"/>
                </a:lnTo>
                <a:lnTo>
                  <a:pt x="40" y="238"/>
                </a:lnTo>
                <a:lnTo>
                  <a:pt x="26" y="211"/>
                </a:lnTo>
                <a:lnTo>
                  <a:pt x="13" y="172"/>
                </a:lnTo>
                <a:lnTo>
                  <a:pt x="13" y="132"/>
                </a:lnTo>
                <a:lnTo>
                  <a:pt x="0" y="79"/>
                </a:lnTo>
                <a:lnTo>
                  <a:pt x="93" y="79"/>
                </a:lnTo>
                <a:lnTo>
                  <a:pt x="172" y="79"/>
                </a:lnTo>
                <a:lnTo>
                  <a:pt x="239" y="79"/>
                </a:lnTo>
                <a:lnTo>
                  <a:pt x="319" y="66"/>
                </a:lnTo>
                <a:lnTo>
                  <a:pt x="372" y="66"/>
                </a:lnTo>
                <a:lnTo>
                  <a:pt x="438" y="53"/>
                </a:lnTo>
                <a:lnTo>
                  <a:pt x="491" y="53"/>
                </a:lnTo>
                <a:lnTo>
                  <a:pt x="531" y="40"/>
                </a:lnTo>
                <a:lnTo>
                  <a:pt x="611" y="26"/>
                </a:lnTo>
                <a:lnTo>
                  <a:pt x="704" y="13"/>
                </a:lnTo>
                <a:lnTo>
                  <a:pt x="797" y="0"/>
                </a:lnTo>
                <a:lnTo>
                  <a:pt x="890" y="0"/>
                </a:lnTo>
                <a:lnTo>
                  <a:pt x="930" y="0"/>
                </a:lnTo>
                <a:lnTo>
                  <a:pt x="956" y="13"/>
                </a:lnTo>
                <a:lnTo>
                  <a:pt x="996" y="13"/>
                </a:lnTo>
                <a:lnTo>
                  <a:pt x="1023" y="26"/>
                </a:lnTo>
                <a:lnTo>
                  <a:pt x="1036" y="26"/>
                </a:lnTo>
                <a:lnTo>
                  <a:pt x="1050" y="40"/>
                </a:lnTo>
                <a:lnTo>
                  <a:pt x="1063" y="53"/>
                </a:lnTo>
                <a:lnTo>
                  <a:pt x="1063" y="7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35" name="Freeform 21"/>
          <p:cNvSpPr/>
          <p:nvPr/>
        </p:nvSpPr>
        <p:spPr>
          <a:xfrm>
            <a:off x="4200525" y="2193925"/>
            <a:ext cx="666750" cy="746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50" h="119">
                <a:moveTo>
                  <a:pt x="1050" y="79"/>
                </a:moveTo>
                <a:lnTo>
                  <a:pt x="1050" y="66"/>
                </a:lnTo>
                <a:lnTo>
                  <a:pt x="1037" y="66"/>
                </a:lnTo>
                <a:lnTo>
                  <a:pt x="1037" y="53"/>
                </a:lnTo>
                <a:lnTo>
                  <a:pt x="1010" y="53"/>
                </a:lnTo>
                <a:lnTo>
                  <a:pt x="997" y="53"/>
                </a:lnTo>
                <a:lnTo>
                  <a:pt x="970" y="53"/>
                </a:lnTo>
                <a:lnTo>
                  <a:pt x="944" y="53"/>
                </a:lnTo>
                <a:lnTo>
                  <a:pt x="917" y="53"/>
                </a:lnTo>
                <a:lnTo>
                  <a:pt x="877" y="53"/>
                </a:lnTo>
                <a:lnTo>
                  <a:pt x="837" y="53"/>
                </a:lnTo>
                <a:lnTo>
                  <a:pt x="797" y="53"/>
                </a:lnTo>
                <a:lnTo>
                  <a:pt x="758" y="66"/>
                </a:lnTo>
                <a:lnTo>
                  <a:pt x="704" y="66"/>
                </a:lnTo>
                <a:lnTo>
                  <a:pt x="651" y="66"/>
                </a:lnTo>
                <a:lnTo>
                  <a:pt x="598" y="79"/>
                </a:lnTo>
                <a:lnTo>
                  <a:pt x="532" y="79"/>
                </a:lnTo>
                <a:lnTo>
                  <a:pt x="479" y="92"/>
                </a:lnTo>
                <a:lnTo>
                  <a:pt x="425" y="92"/>
                </a:lnTo>
                <a:lnTo>
                  <a:pt x="372" y="92"/>
                </a:lnTo>
                <a:lnTo>
                  <a:pt x="332" y="105"/>
                </a:lnTo>
                <a:lnTo>
                  <a:pt x="292" y="105"/>
                </a:lnTo>
                <a:lnTo>
                  <a:pt x="253" y="105"/>
                </a:lnTo>
                <a:lnTo>
                  <a:pt x="213" y="105"/>
                </a:lnTo>
                <a:lnTo>
                  <a:pt x="173" y="105"/>
                </a:lnTo>
                <a:lnTo>
                  <a:pt x="133" y="119"/>
                </a:lnTo>
                <a:lnTo>
                  <a:pt x="106" y="119"/>
                </a:lnTo>
                <a:lnTo>
                  <a:pt x="80" y="119"/>
                </a:lnTo>
                <a:lnTo>
                  <a:pt x="53" y="119"/>
                </a:lnTo>
                <a:lnTo>
                  <a:pt x="40" y="119"/>
                </a:lnTo>
                <a:lnTo>
                  <a:pt x="13" y="119"/>
                </a:lnTo>
                <a:lnTo>
                  <a:pt x="0" y="119"/>
                </a:lnTo>
                <a:lnTo>
                  <a:pt x="0" y="79"/>
                </a:lnTo>
                <a:lnTo>
                  <a:pt x="106" y="66"/>
                </a:lnTo>
                <a:lnTo>
                  <a:pt x="213" y="66"/>
                </a:lnTo>
                <a:lnTo>
                  <a:pt x="332" y="53"/>
                </a:lnTo>
                <a:lnTo>
                  <a:pt x="465" y="39"/>
                </a:lnTo>
                <a:lnTo>
                  <a:pt x="532" y="26"/>
                </a:lnTo>
                <a:lnTo>
                  <a:pt x="598" y="13"/>
                </a:lnTo>
                <a:lnTo>
                  <a:pt x="651" y="13"/>
                </a:lnTo>
                <a:lnTo>
                  <a:pt x="704" y="13"/>
                </a:lnTo>
                <a:lnTo>
                  <a:pt x="758" y="13"/>
                </a:lnTo>
                <a:lnTo>
                  <a:pt x="797" y="0"/>
                </a:lnTo>
                <a:lnTo>
                  <a:pt x="837" y="0"/>
                </a:lnTo>
                <a:lnTo>
                  <a:pt x="877" y="0"/>
                </a:lnTo>
                <a:lnTo>
                  <a:pt x="904" y="0"/>
                </a:lnTo>
                <a:lnTo>
                  <a:pt x="944" y="13"/>
                </a:lnTo>
                <a:lnTo>
                  <a:pt x="970" y="13"/>
                </a:lnTo>
                <a:lnTo>
                  <a:pt x="997" y="13"/>
                </a:lnTo>
                <a:lnTo>
                  <a:pt x="1010" y="26"/>
                </a:lnTo>
                <a:lnTo>
                  <a:pt x="1037" y="39"/>
                </a:lnTo>
                <a:lnTo>
                  <a:pt x="1050" y="53"/>
                </a:lnTo>
                <a:lnTo>
                  <a:pt x="1050" y="7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923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8" y="4340225"/>
            <a:ext cx="8523287" cy="175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 fill="hold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 fill="hold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 fill="hold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 fill="hold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 fill="hold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 fill="hold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 fill="hold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 animBg="1"/>
      <p:bldP spid="92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 descr="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0242" name="组合 38"/>
          <p:cNvGrpSpPr/>
          <p:nvPr/>
        </p:nvGrpSpPr>
        <p:grpSpPr>
          <a:xfrm>
            <a:off x="3281363" y="1362075"/>
            <a:ext cx="2541587" cy="2538413"/>
            <a:chOff x="299400" y="609600"/>
            <a:chExt cx="2542863" cy="2539048"/>
          </a:xfrm>
        </p:grpSpPr>
        <p:cxnSp>
          <p:nvCxnSpPr>
            <p:cNvPr id="10243" name="直接连接符 4"/>
            <p:cNvCxnSpPr/>
            <p:nvPr/>
          </p:nvCxnSpPr>
          <p:spPr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cxnSp>
          <p:nvCxnSpPr>
            <p:cNvPr id="10244" name="直接连接符 5"/>
            <p:cNvCxnSpPr/>
            <p:nvPr/>
          </p:nvCxnSpPr>
          <p:spPr>
            <a:xfrm rot="5400000">
              <a:off x="288594" y="1868798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</p:spPr>
        </p:cxnSp>
        <p:sp>
          <p:nvSpPr>
            <p:cNvPr id="10245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0" hangingPunct="0"/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10246" name="Freeform 6"/>
          <p:cNvSpPr/>
          <p:nvPr/>
        </p:nvSpPr>
        <p:spPr>
          <a:xfrm>
            <a:off x="3910013" y="2168525"/>
            <a:ext cx="312737" cy="628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492" h="991">
                <a:moveTo>
                  <a:pt x="199" y="409"/>
                </a:moveTo>
                <a:lnTo>
                  <a:pt x="186" y="356"/>
                </a:lnTo>
                <a:lnTo>
                  <a:pt x="173" y="317"/>
                </a:lnTo>
                <a:lnTo>
                  <a:pt x="159" y="290"/>
                </a:lnTo>
                <a:lnTo>
                  <a:pt x="146" y="251"/>
                </a:lnTo>
                <a:lnTo>
                  <a:pt x="133" y="224"/>
                </a:lnTo>
                <a:lnTo>
                  <a:pt x="120" y="198"/>
                </a:lnTo>
                <a:lnTo>
                  <a:pt x="106" y="185"/>
                </a:lnTo>
                <a:lnTo>
                  <a:pt x="80" y="171"/>
                </a:lnTo>
                <a:lnTo>
                  <a:pt x="66" y="158"/>
                </a:lnTo>
                <a:lnTo>
                  <a:pt x="53" y="132"/>
                </a:lnTo>
                <a:lnTo>
                  <a:pt x="40" y="119"/>
                </a:lnTo>
                <a:lnTo>
                  <a:pt x="27" y="105"/>
                </a:lnTo>
                <a:lnTo>
                  <a:pt x="13" y="92"/>
                </a:lnTo>
                <a:lnTo>
                  <a:pt x="13" y="79"/>
                </a:lnTo>
                <a:lnTo>
                  <a:pt x="0" y="52"/>
                </a:lnTo>
                <a:lnTo>
                  <a:pt x="0" y="39"/>
                </a:lnTo>
                <a:lnTo>
                  <a:pt x="0" y="26"/>
                </a:lnTo>
                <a:lnTo>
                  <a:pt x="13" y="13"/>
                </a:lnTo>
                <a:lnTo>
                  <a:pt x="27" y="13"/>
                </a:lnTo>
                <a:lnTo>
                  <a:pt x="40" y="0"/>
                </a:lnTo>
                <a:lnTo>
                  <a:pt x="66" y="0"/>
                </a:lnTo>
                <a:lnTo>
                  <a:pt x="93" y="0"/>
                </a:lnTo>
                <a:lnTo>
                  <a:pt x="106" y="0"/>
                </a:lnTo>
                <a:lnTo>
                  <a:pt x="133" y="0"/>
                </a:lnTo>
                <a:lnTo>
                  <a:pt x="173" y="0"/>
                </a:lnTo>
                <a:lnTo>
                  <a:pt x="213" y="0"/>
                </a:lnTo>
                <a:lnTo>
                  <a:pt x="239" y="0"/>
                </a:lnTo>
                <a:lnTo>
                  <a:pt x="292" y="13"/>
                </a:lnTo>
                <a:lnTo>
                  <a:pt x="332" y="13"/>
                </a:lnTo>
                <a:lnTo>
                  <a:pt x="385" y="26"/>
                </a:lnTo>
                <a:lnTo>
                  <a:pt x="439" y="26"/>
                </a:lnTo>
                <a:lnTo>
                  <a:pt x="452" y="145"/>
                </a:lnTo>
                <a:lnTo>
                  <a:pt x="465" y="251"/>
                </a:lnTo>
                <a:lnTo>
                  <a:pt x="465" y="356"/>
                </a:lnTo>
                <a:lnTo>
                  <a:pt x="478" y="449"/>
                </a:lnTo>
                <a:lnTo>
                  <a:pt x="478" y="528"/>
                </a:lnTo>
                <a:lnTo>
                  <a:pt x="492" y="607"/>
                </a:lnTo>
                <a:lnTo>
                  <a:pt x="492" y="687"/>
                </a:lnTo>
                <a:lnTo>
                  <a:pt x="492" y="753"/>
                </a:lnTo>
                <a:lnTo>
                  <a:pt x="492" y="806"/>
                </a:lnTo>
                <a:lnTo>
                  <a:pt x="492" y="859"/>
                </a:lnTo>
                <a:lnTo>
                  <a:pt x="478" y="898"/>
                </a:lnTo>
                <a:lnTo>
                  <a:pt x="478" y="925"/>
                </a:lnTo>
                <a:lnTo>
                  <a:pt x="465" y="951"/>
                </a:lnTo>
                <a:lnTo>
                  <a:pt x="452" y="977"/>
                </a:lnTo>
                <a:lnTo>
                  <a:pt x="439" y="977"/>
                </a:lnTo>
                <a:lnTo>
                  <a:pt x="439" y="991"/>
                </a:lnTo>
                <a:lnTo>
                  <a:pt x="399" y="991"/>
                </a:lnTo>
                <a:lnTo>
                  <a:pt x="385" y="977"/>
                </a:lnTo>
                <a:lnTo>
                  <a:pt x="359" y="964"/>
                </a:lnTo>
                <a:lnTo>
                  <a:pt x="332" y="938"/>
                </a:lnTo>
                <a:lnTo>
                  <a:pt x="319" y="911"/>
                </a:lnTo>
                <a:lnTo>
                  <a:pt x="306" y="872"/>
                </a:lnTo>
                <a:lnTo>
                  <a:pt x="292" y="832"/>
                </a:lnTo>
                <a:lnTo>
                  <a:pt x="279" y="792"/>
                </a:lnTo>
                <a:lnTo>
                  <a:pt x="239" y="594"/>
                </a:lnTo>
                <a:lnTo>
                  <a:pt x="199" y="40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7" name="Freeform 7"/>
          <p:cNvSpPr/>
          <p:nvPr/>
        </p:nvSpPr>
        <p:spPr>
          <a:xfrm>
            <a:off x="4037013" y="2000250"/>
            <a:ext cx="1190625" cy="5619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874" h="886">
                <a:moveTo>
                  <a:pt x="1170" y="886"/>
                </a:moveTo>
                <a:lnTo>
                  <a:pt x="1196" y="820"/>
                </a:lnTo>
                <a:lnTo>
                  <a:pt x="1210" y="740"/>
                </a:lnTo>
                <a:lnTo>
                  <a:pt x="1236" y="687"/>
                </a:lnTo>
                <a:lnTo>
                  <a:pt x="1250" y="621"/>
                </a:lnTo>
                <a:lnTo>
                  <a:pt x="1263" y="569"/>
                </a:lnTo>
                <a:lnTo>
                  <a:pt x="1276" y="529"/>
                </a:lnTo>
                <a:lnTo>
                  <a:pt x="1289" y="476"/>
                </a:lnTo>
                <a:lnTo>
                  <a:pt x="1303" y="436"/>
                </a:lnTo>
                <a:lnTo>
                  <a:pt x="1316" y="397"/>
                </a:lnTo>
                <a:lnTo>
                  <a:pt x="1329" y="370"/>
                </a:lnTo>
                <a:lnTo>
                  <a:pt x="1329" y="344"/>
                </a:lnTo>
                <a:lnTo>
                  <a:pt x="1343" y="317"/>
                </a:lnTo>
                <a:lnTo>
                  <a:pt x="1343" y="304"/>
                </a:lnTo>
                <a:lnTo>
                  <a:pt x="1343" y="291"/>
                </a:lnTo>
                <a:lnTo>
                  <a:pt x="1343" y="278"/>
                </a:lnTo>
                <a:lnTo>
                  <a:pt x="1329" y="278"/>
                </a:lnTo>
                <a:lnTo>
                  <a:pt x="1316" y="278"/>
                </a:lnTo>
                <a:lnTo>
                  <a:pt x="1303" y="278"/>
                </a:lnTo>
                <a:lnTo>
                  <a:pt x="1276" y="278"/>
                </a:lnTo>
                <a:lnTo>
                  <a:pt x="1250" y="278"/>
                </a:lnTo>
                <a:lnTo>
                  <a:pt x="1223" y="278"/>
                </a:lnTo>
                <a:lnTo>
                  <a:pt x="1183" y="291"/>
                </a:lnTo>
                <a:lnTo>
                  <a:pt x="1130" y="304"/>
                </a:lnTo>
                <a:lnTo>
                  <a:pt x="1077" y="304"/>
                </a:lnTo>
                <a:lnTo>
                  <a:pt x="1010" y="317"/>
                </a:lnTo>
                <a:lnTo>
                  <a:pt x="931" y="331"/>
                </a:lnTo>
                <a:lnTo>
                  <a:pt x="851" y="357"/>
                </a:lnTo>
                <a:lnTo>
                  <a:pt x="758" y="370"/>
                </a:lnTo>
                <a:lnTo>
                  <a:pt x="651" y="397"/>
                </a:lnTo>
                <a:lnTo>
                  <a:pt x="545" y="410"/>
                </a:lnTo>
                <a:lnTo>
                  <a:pt x="426" y="436"/>
                </a:lnTo>
                <a:lnTo>
                  <a:pt x="293" y="463"/>
                </a:lnTo>
                <a:lnTo>
                  <a:pt x="160" y="489"/>
                </a:lnTo>
                <a:lnTo>
                  <a:pt x="0" y="516"/>
                </a:lnTo>
                <a:lnTo>
                  <a:pt x="0" y="291"/>
                </a:lnTo>
                <a:lnTo>
                  <a:pt x="80" y="291"/>
                </a:lnTo>
                <a:lnTo>
                  <a:pt x="160" y="278"/>
                </a:lnTo>
                <a:lnTo>
                  <a:pt x="240" y="278"/>
                </a:lnTo>
                <a:lnTo>
                  <a:pt x="306" y="265"/>
                </a:lnTo>
                <a:lnTo>
                  <a:pt x="346" y="251"/>
                </a:lnTo>
                <a:lnTo>
                  <a:pt x="386" y="251"/>
                </a:lnTo>
                <a:lnTo>
                  <a:pt x="439" y="238"/>
                </a:lnTo>
                <a:lnTo>
                  <a:pt x="505" y="225"/>
                </a:lnTo>
                <a:lnTo>
                  <a:pt x="572" y="212"/>
                </a:lnTo>
                <a:lnTo>
                  <a:pt x="651" y="199"/>
                </a:lnTo>
                <a:lnTo>
                  <a:pt x="731" y="172"/>
                </a:lnTo>
                <a:lnTo>
                  <a:pt x="824" y="159"/>
                </a:lnTo>
                <a:lnTo>
                  <a:pt x="864" y="146"/>
                </a:lnTo>
                <a:lnTo>
                  <a:pt x="917" y="146"/>
                </a:lnTo>
                <a:lnTo>
                  <a:pt x="957" y="132"/>
                </a:lnTo>
                <a:lnTo>
                  <a:pt x="997" y="119"/>
                </a:lnTo>
                <a:lnTo>
                  <a:pt x="1024" y="106"/>
                </a:lnTo>
                <a:lnTo>
                  <a:pt x="1063" y="106"/>
                </a:lnTo>
                <a:lnTo>
                  <a:pt x="1090" y="93"/>
                </a:lnTo>
                <a:lnTo>
                  <a:pt x="1117" y="93"/>
                </a:lnTo>
                <a:lnTo>
                  <a:pt x="1143" y="80"/>
                </a:lnTo>
                <a:lnTo>
                  <a:pt x="1170" y="66"/>
                </a:lnTo>
                <a:lnTo>
                  <a:pt x="1183" y="66"/>
                </a:lnTo>
                <a:lnTo>
                  <a:pt x="1210" y="66"/>
                </a:lnTo>
                <a:lnTo>
                  <a:pt x="1223" y="53"/>
                </a:lnTo>
                <a:lnTo>
                  <a:pt x="1236" y="40"/>
                </a:lnTo>
                <a:lnTo>
                  <a:pt x="1250" y="40"/>
                </a:lnTo>
                <a:lnTo>
                  <a:pt x="1263" y="14"/>
                </a:lnTo>
                <a:lnTo>
                  <a:pt x="1289" y="14"/>
                </a:lnTo>
                <a:lnTo>
                  <a:pt x="1329" y="0"/>
                </a:lnTo>
                <a:lnTo>
                  <a:pt x="1356" y="0"/>
                </a:lnTo>
                <a:lnTo>
                  <a:pt x="1382" y="0"/>
                </a:lnTo>
                <a:lnTo>
                  <a:pt x="1409" y="0"/>
                </a:lnTo>
                <a:lnTo>
                  <a:pt x="1436" y="14"/>
                </a:lnTo>
                <a:lnTo>
                  <a:pt x="1475" y="27"/>
                </a:lnTo>
                <a:lnTo>
                  <a:pt x="1515" y="53"/>
                </a:lnTo>
                <a:lnTo>
                  <a:pt x="1555" y="66"/>
                </a:lnTo>
                <a:lnTo>
                  <a:pt x="1608" y="93"/>
                </a:lnTo>
                <a:lnTo>
                  <a:pt x="1661" y="132"/>
                </a:lnTo>
                <a:lnTo>
                  <a:pt x="1715" y="159"/>
                </a:lnTo>
                <a:lnTo>
                  <a:pt x="1755" y="199"/>
                </a:lnTo>
                <a:lnTo>
                  <a:pt x="1794" y="225"/>
                </a:lnTo>
                <a:lnTo>
                  <a:pt x="1821" y="251"/>
                </a:lnTo>
                <a:lnTo>
                  <a:pt x="1848" y="278"/>
                </a:lnTo>
                <a:lnTo>
                  <a:pt x="1861" y="291"/>
                </a:lnTo>
                <a:lnTo>
                  <a:pt x="1874" y="317"/>
                </a:lnTo>
                <a:lnTo>
                  <a:pt x="1874" y="331"/>
                </a:lnTo>
                <a:lnTo>
                  <a:pt x="1861" y="344"/>
                </a:lnTo>
                <a:lnTo>
                  <a:pt x="1861" y="370"/>
                </a:lnTo>
                <a:lnTo>
                  <a:pt x="1848" y="384"/>
                </a:lnTo>
                <a:lnTo>
                  <a:pt x="1834" y="397"/>
                </a:lnTo>
                <a:lnTo>
                  <a:pt x="1821" y="397"/>
                </a:lnTo>
                <a:lnTo>
                  <a:pt x="1808" y="410"/>
                </a:lnTo>
                <a:lnTo>
                  <a:pt x="1794" y="423"/>
                </a:lnTo>
                <a:lnTo>
                  <a:pt x="1768" y="423"/>
                </a:lnTo>
                <a:lnTo>
                  <a:pt x="1755" y="423"/>
                </a:lnTo>
                <a:lnTo>
                  <a:pt x="1741" y="436"/>
                </a:lnTo>
                <a:lnTo>
                  <a:pt x="1728" y="450"/>
                </a:lnTo>
                <a:lnTo>
                  <a:pt x="1715" y="463"/>
                </a:lnTo>
                <a:lnTo>
                  <a:pt x="1688" y="476"/>
                </a:lnTo>
                <a:lnTo>
                  <a:pt x="1675" y="502"/>
                </a:lnTo>
                <a:lnTo>
                  <a:pt x="1648" y="516"/>
                </a:lnTo>
                <a:lnTo>
                  <a:pt x="1635" y="542"/>
                </a:lnTo>
                <a:lnTo>
                  <a:pt x="1608" y="582"/>
                </a:lnTo>
                <a:lnTo>
                  <a:pt x="1582" y="608"/>
                </a:lnTo>
                <a:lnTo>
                  <a:pt x="1555" y="648"/>
                </a:lnTo>
                <a:lnTo>
                  <a:pt x="1515" y="687"/>
                </a:lnTo>
                <a:lnTo>
                  <a:pt x="1489" y="740"/>
                </a:lnTo>
                <a:lnTo>
                  <a:pt x="1462" y="780"/>
                </a:lnTo>
                <a:lnTo>
                  <a:pt x="1422" y="833"/>
                </a:lnTo>
                <a:lnTo>
                  <a:pt x="1382" y="886"/>
                </a:lnTo>
                <a:lnTo>
                  <a:pt x="1170" y="88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8" name="Freeform 8"/>
          <p:cNvSpPr/>
          <p:nvPr/>
        </p:nvSpPr>
        <p:spPr>
          <a:xfrm>
            <a:off x="4525963" y="1422400"/>
            <a:ext cx="658812" cy="6365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037" h="1004">
                <a:moveTo>
                  <a:pt x="572" y="39"/>
                </a:moveTo>
                <a:lnTo>
                  <a:pt x="572" y="26"/>
                </a:lnTo>
                <a:lnTo>
                  <a:pt x="598" y="13"/>
                </a:lnTo>
                <a:lnTo>
                  <a:pt x="611" y="0"/>
                </a:lnTo>
                <a:lnTo>
                  <a:pt x="638" y="0"/>
                </a:lnTo>
                <a:lnTo>
                  <a:pt x="665" y="0"/>
                </a:lnTo>
                <a:lnTo>
                  <a:pt x="691" y="0"/>
                </a:lnTo>
                <a:lnTo>
                  <a:pt x="718" y="0"/>
                </a:lnTo>
                <a:lnTo>
                  <a:pt x="744" y="13"/>
                </a:lnTo>
                <a:lnTo>
                  <a:pt x="811" y="39"/>
                </a:lnTo>
                <a:lnTo>
                  <a:pt x="877" y="66"/>
                </a:lnTo>
                <a:lnTo>
                  <a:pt x="917" y="92"/>
                </a:lnTo>
                <a:lnTo>
                  <a:pt x="957" y="132"/>
                </a:lnTo>
                <a:lnTo>
                  <a:pt x="997" y="158"/>
                </a:lnTo>
                <a:lnTo>
                  <a:pt x="1010" y="185"/>
                </a:lnTo>
                <a:lnTo>
                  <a:pt x="1023" y="211"/>
                </a:lnTo>
                <a:lnTo>
                  <a:pt x="1037" y="237"/>
                </a:lnTo>
                <a:lnTo>
                  <a:pt x="1023" y="251"/>
                </a:lnTo>
                <a:lnTo>
                  <a:pt x="1023" y="264"/>
                </a:lnTo>
                <a:lnTo>
                  <a:pt x="997" y="290"/>
                </a:lnTo>
                <a:lnTo>
                  <a:pt x="970" y="317"/>
                </a:lnTo>
                <a:lnTo>
                  <a:pt x="944" y="343"/>
                </a:lnTo>
                <a:lnTo>
                  <a:pt x="904" y="383"/>
                </a:lnTo>
                <a:lnTo>
                  <a:pt x="851" y="422"/>
                </a:lnTo>
                <a:lnTo>
                  <a:pt x="797" y="462"/>
                </a:lnTo>
                <a:lnTo>
                  <a:pt x="572" y="660"/>
                </a:lnTo>
                <a:lnTo>
                  <a:pt x="319" y="845"/>
                </a:lnTo>
                <a:lnTo>
                  <a:pt x="266" y="885"/>
                </a:lnTo>
                <a:lnTo>
                  <a:pt x="213" y="925"/>
                </a:lnTo>
                <a:lnTo>
                  <a:pt x="160" y="951"/>
                </a:lnTo>
                <a:lnTo>
                  <a:pt x="120" y="977"/>
                </a:lnTo>
                <a:lnTo>
                  <a:pt x="93" y="991"/>
                </a:lnTo>
                <a:lnTo>
                  <a:pt x="53" y="1004"/>
                </a:lnTo>
                <a:lnTo>
                  <a:pt x="40" y="1004"/>
                </a:lnTo>
                <a:lnTo>
                  <a:pt x="13" y="991"/>
                </a:lnTo>
                <a:lnTo>
                  <a:pt x="13" y="977"/>
                </a:lnTo>
                <a:lnTo>
                  <a:pt x="0" y="964"/>
                </a:lnTo>
                <a:lnTo>
                  <a:pt x="0" y="951"/>
                </a:lnTo>
                <a:lnTo>
                  <a:pt x="13" y="925"/>
                </a:lnTo>
                <a:lnTo>
                  <a:pt x="13" y="911"/>
                </a:lnTo>
                <a:lnTo>
                  <a:pt x="40" y="885"/>
                </a:lnTo>
                <a:lnTo>
                  <a:pt x="53" y="858"/>
                </a:lnTo>
                <a:lnTo>
                  <a:pt x="80" y="819"/>
                </a:lnTo>
                <a:lnTo>
                  <a:pt x="106" y="792"/>
                </a:lnTo>
                <a:lnTo>
                  <a:pt x="146" y="753"/>
                </a:lnTo>
                <a:lnTo>
                  <a:pt x="173" y="713"/>
                </a:lnTo>
                <a:lnTo>
                  <a:pt x="213" y="660"/>
                </a:lnTo>
                <a:lnTo>
                  <a:pt x="266" y="607"/>
                </a:lnTo>
                <a:lnTo>
                  <a:pt x="306" y="555"/>
                </a:lnTo>
                <a:lnTo>
                  <a:pt x="359" y="502"/>
                </a:lnTo>
                <a:lnTo>
                  <a:pt x="412" y="436"/>
                </a:lnTo>
                <a:lnTo>
                  <a:pt x="465" y="370"/>
                </a:lnTo>
                <a:lnTo>
                  <a:pt x="505" y="317"/>
                </a:lnTo>
                <a:lnTo>
                  <a:pt x="532" y="277"/>
                </a:lnTo>
                <a:lnTo>
                  <a:pt x="558" y="237"/>
                </a:lnTo>
                <a:lnTo>
                  <a:pt x="572" y="198"/>
                </a:lnTo>
                <a:lnTo>
                  <a:pt x="585" y="171"/>
                </a:lnTo>
                <a:lnTo>
                  <a:pt x="585" y="145"/>
                </a:lnTo>
                <a:lnTo>
                  <a:pt x="572" y="132"/>
                </a:lnTo>
                <a:lnTo>
                  <a:pt x="558" y="132"/>
                </a:lnTo>
                <a:lnTo>
                  <a:pt x="558" y="118"/>
                </a:lnTo>
                <a:lnTo>
                  <a:pt x="545" y="105"/>
                </a:lnTo>
                <a:lnTo>
                  <a:pt x="545" y="92"/>
                </a:lnTo>
                <a:lnTo>
                  <a:pt x="545" y="79"/>
                </a:lnTo>
                <a:lnTo>
                  <a:pt x="545" y="66"/>
                </a:lnTo>
                <a:lnTo>
                  <a:pt x="558" y="52"/>
                </a:lnTo>
                <a:lnTo>
                  <a:pt x="572" y="3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9" name="Freeform 9"/>
          <p:cNvSpPr/>
          <p:nvPr/>
        </p:nvSpPr>
        <p:spPr>
          <a:xfrm>
            <a:off x="4003675" y="1581150"/>
            <a:ext cx="396875" cy="3857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625" h="607">
                <a:moveTo>
                  <a:pt x="13" y="52"/>
                </a:moveTo>
                <a:lnTo>
                  <a:pt x="13" y="26"/>
                </a:lnTo>
                <a:lnTo>
                  <a:pt x="40" y="13"/>
                </a:lnTo>
                <a:lnTo>
                  <a:pt x="67" y="0"/>
                </a:lnTo>
                <a:lnTo>
                  <a:pt x="106" y="0"/>
                </a:lnTo>
                <a:lnTo>
                  <a:pt x="120" y="0"/>
                </a:lnTo>
                <a:lnTo>
                  <a:pt x="146" y="0"/>
                </a:lnTo>
                <a:lnTo>
                  <a:pt x="173" y="13"/>
                </a:lnTo>
                <a:lnTo>
                  <a:pt x="199" y="13"/>
                </a:lnTo>
                <a:lnTo>
                  <a:pt x="239" y="26"/>
                </a:lnTo>
                <a:lnTo>
                  <a:pt x="266" y="39"/>
                </a:lnTo>
                <a:lnTo>
                  <a:pt x="306" y="52"/>
                </a:lnTo>
                <a:lnTo>
                  <a:pt x="346" y="66"/>
                </a:lnTo>
                <a:lnTo>
                  <a:pt x="386" y="79"/>
                </a:lnTo>
                <a:lnTo>
                  <a:pt x="425" y="105"/>
                </a:lnTo>
                <a:lnTo>
                  <a:pt x="452" y="132"/>
                </a:lnTo>
                <a:lnTo>
                  <a:pt x="492" y="145"/>
                </a:lnTo>
                <a:lnTo>
                  <a:pt x="518" y="185"/>
                </a:lnTo>
                <a:lnTo>
                  <a:pt x="545" y="211"/>
                </a:lnTo>
                <a:lnTo>
                  <a:pt x="558" y="237"/>
                </a:lnTo>
                <a:lnTo>
                  <a:pt x="585" y="277"/>
                </a:lnTo>
                <a:lnTo>
                  <a:pt x="598" y="317"/>
                </a:lnTo>
                <a:lnTo>
                  <a:pt x="611" y="343"/>
                </a:lnTo>
                <a:lnTo>
                  <a:pt x="611" y="383"/>
                </a:lnTo>
                <a:lnTo>
                  <a:pt x="611" y="409"/>
                </a:lnTo>
                <a:lnTo>
                  <a:pt x="625" y="436"/>
                </a:lnTo>
                <a:lnTo>
                  <a:pt x="625" y="462"/>
                </a:lnTo>
                <a:lnTo>
                  <a:pt x="611" y="489"/>
                </a:lnTo>
                <a:lnTo>
                  <a:pt x="611" y="515"/>
                </a:lnTo>
                <a:lnTo>
                  <a:pt x="598" y="541"/>
                </a:lnTo>
                <a:lnTo>
                  <a:pt x="585" y="555"/>
                </a:lnTo>
                <a:lnTo>
                  <a:pt x="572" y="581"/>
                </a:lnTo>
                <a:lnTo>
                  <a:pt x="572" y="594"/>
                </a:lnTo>
                <a:lnTo>
                  <a:pt x="558" y="594"/>
                </a:lnTo>
                <a:lnTo>
                  <a:pt x="545" y="607"/>
                </a:lnTo>
                <a:lnTo>
                  <a:pt x="518" y="607"/>
                </a:lnTo>
                <a:lnTo>
                  <a:pt x="505" y="607"/>
                </a:lnTo>
                <a:lnTo>
                  <a:pt x="492" y="607"/>
                </a:lnTo>
                <a:lnTo>
                  <a:pt x="479" y="607"/>
                </a:lnTo>
                <a:lnTo>
                  <a:pt x="452" y="594"/>
                </a:lnTo>
                <a:lnTo>
                  <a:pt x="439" y="581"/>
                </a:lnTo>
                <a:lnTo>
                  <a:pt x="412" y="568"/>
                </a:lnTo>
                <a:lnTo>
                  <a:pt x="386" y="555"/>
                </a:lnTo>
                <a:lnTo>
                  <a:pt x="346" y="528"/>
                </a:lnTo>
                <a:lnTo>
                  <a:pt x="319" y="502"/>
                </a:lnTo>
                <a:lnTo>
                  <a:pt x="253" y="449"/>
                </a:lnTo>
                <a:lnTo>
                  <a:pt x="199" y="383"/>
                </a:lnTo>
                <a:lnTo>
                  <a:pt x="146" y="317"/>
                </a:lnTo>
                <a:lnTo>
                  <a:pt x="93" y="251"/>
                </a:lnTo>
                <a:lnTo>
                  <a:pt x="67" y="211"/>
                </a:lnTo>
                <a:lnTo>
                  <a:pt x="53" y="185"/>
                </a:lnTo>
                <a:lnTo>
                  <a:pt x="40" y="158"/>
                </a:lnTo>
                <a:lnTo>
                  <a:pt x="27" y="132"/>
                </a:lnTo>
                <a:lnTo>
                  <a:pt x="13" y="105"/>
                </a:lnTo>
                <a:lnTo>
                  <a:pt x="13" y="79"/>
                </a:lnTo>
                <a:lnTo>
                  <a:pt x="0" y="66"/>
                </a:lnTo>
                <a:lnTo>
                  <a:pt x="13" y="5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0" name="Freeform 10"/>
          <p:cNvSpPr/>
          <p:nvPr/>
        </p:nvSpPr>
        <p:spPr>
          <a:xfrm>
            <a:off x="4189413" y="2487613"/>
            <a:ext cx="801687" cy="1920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1262" h="304">
                <a:moveTo>
                  <a:pt x="1249" y="105"/>
                </a:moveTo>
                <a:lnTo>
                  <a:pt x="1249" y="105"/>
                </a:lnTo>
                <a:lnTo>
                  <a:pt x="1235" y="119"/>
                </a:lnTo>
                <a:lnTo>
                  <a:pt x="1222" y="119"/>
                </a:lnTo>
                <a:lnTo>
                  <a:pt x="1209" y="119"/>
                </a:lnTo>
                <a:lnTo>
                  <a:pt x="1196" y="119"/>
                </a:lnTo>
                <a:lnTo>
                  <a:pt x="1169" y="119"/>
                </a:lnTo>
                <a:lnTo>
                  <a:pt x="1142" y="119"/>
                </a:lnTo>
                <a:lnTo>
                  <a:pt x="1129" y="119"/>
                </a:lnTo>
                <a:lnTo>
                  <a:pt x="1116" y="119"/>
                </a:lnTo>
                <a:lnTo>
                  <a:pt x="1076" y="119"/>
                </a:lnTo>
                <a:lnTo>
                  <a:pt x="1049" y="132"/>
                </a:lnTo>
                <a:lnTo>
                  <a:pt x="996" y="132"/>
                </a:lnTo>
                <a:lnTo>
                  <a:pt x="943" y="145"/>
                </a:lnTo>
                <a:lnTo>
                  <a:pt x="890" y="145"/>
                </a:lnTo>
                <a:lnTo>
                  <a:pt x="823" y="158"/>
                </a:lnTo>
                <a:lnTo>
                  <a:pt x="744" y="172"/>
                </a:lnTo>
                <a:lnTo>
                  <a:pt x="664" y="185"/>
                </a:lnTo>
                <a:lnTo>
                  <a:pt x="571" y="198"/>
                </a:lnTo>
                <a:lnTo>
                  <a:pt x="478" y="224"/>
                </a:lnTo>
                <a:lnTo>
                  <a:pt x="372" y="238"/>
                </a:lnTo>
                <a:lnTo>
                  <a:pt x="252" y="251"/>
                </a:lnTo>
                <a:lnTo>
                  <a:pt x="132" y="277"/>
                </a:lnTo>
                <a:lnTo>
                  <a:pt x="13" y="304"/>
                </a:lnTo>
                <a:lnTo>
                  <a:pt x="0" y="238"/>
                </a:lnTo>
                <a:lnTo>
                  <a:pt x="13" y="238"/>
                </a:lnTo>
                <a:lnTo>
                  <a:pt x="26" y="238"/>
                </a:lnTo>
                <a:lnTo>
                  <a:pt x="53" y="238"/>
                </a:lnTo>
                <a:lnTo>
                  <a:pt x="66" y="238"/>
                </a:lnTo>
                <a:lnTo>
                  <a:pt x="93" y="224"/>
                </a:lnTo>
                <a:lnTo>
                  <a:pt x="119" y="224"/>
                </a:lnTo>
                <a:lnTo>
                  <a:pt x="159" y="224"/>
                </a:lnTo>
                <a:lnTo>
                  <a:pt x="199" y="211"/>
                </a:lnTo>
                <a:lnTo>
                  <a:pt x="239" y="198"/>
                </a:lnTo>
                <a:lnTo>
                  <a:pt x="279" y="185"/>
                </a:lnTo>
                <a:lnTo>
                  <a:pt x="332" y="172"/>
                </a:lnTo>
                <a:lnTo>
                  <a:pt x="398" y="158"/>
                </a:lnTo>
                <a:lnTo>
                  <a:pt x="465" y="145"/>
                </a:lnTo>
                <a:lnTo>
                  <a:pt x="544" y="132"/>
                </a:lnTo>
                <a:lnTo>
                  <a:pt x="624" y="105"/>
                </a:lnTo>
                <a:lnTo>
                  <a:pt x="704" y="92"/>
                </a:lnTo>
                <a:lnTo>
                  <a:pt x="797" y="66"/>
                </a:lnTo>
                <a:lnTo>
                  <a:pt x="877" y="53"/>
                </a:lnTo>
                <a:lnTo>
                  <a:pt x="943" y="26"/>
                </a:lnTo>
                <a:lnTo>
                  <a:pt x="996" y="13"/>
                </a:lnTo>
                <a:lnTo>
                  <a:pt x="1049" y="13"/>
                </a:lnTo>
                <a:lnTo>
                  <a:pt x="1089" y="0"/>
                </a:lnTo>
                <a:lnTo>
                  <a:pt x="1116" y="0"/>
                </a:lnTo>
                <a:lnTo>
                  <a:pt x="1142" y="0"/>
                </a:lnTo>
                <a:lnTo>
                  <a:pt x="1169" y="0"/>
                </a:lnTo>
                <a:lnTo>
                  <a:pt x="1196" y="13"/>
                </a:lnTo>
                <a:lnTo>
                  <a:pt x="1222" y="26"/>
                </a:lnTo>
                <a:lnTo>
                  <a:pt x="1235" y="39"/>
                </a:lnTo>
                <a:lnTo>
                  <a:pt x="1249" y="66"/>
                </a:lnTo>
                <a:lnTo>
                  <a:pt x="1262" y="79"/>
                </a:lnTo>
                <a:lnTo>
                  <a:pt x="1262" y="92"/>
                </a:lnTo>
                <a:lnTo>
                  <a:pt x="1249" y="105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1" name="Freeform 11"/>
          <p:cNvSpPr/>
          <p:nvPr/>
        </p:nvSpPr>
        <p:spPr>
          <a:xfrm>
            <a:off x="3589338" y="2881313"/>
            <a:ext cx="287337" cy="5953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452" h="938">
                <a:moveTo>
                  <a:pt x="0" y="713"/>
                </a:moveTo>
                <a:lnTo>
                  <a:pt x="0" y="700"/>
                </a:lnTo>
                <a:lnTo>
                  <a:pt x="13" y="661"/>
                </a:lnTo>
                <a:lnTo>
                  <a:pt x="13" y="634"/>
                </a:lnTo>
                <a:lnTo>
                  <a:pt x="40" y="581"/>
                </a:lnTo>
                <a:lnTo>
                  <a:pt x="53" y="528"/>
                </a:lnTo>
                <a:lnTo>
                  <a:pt x="80" y="462"/>
                </a:lnTo>
                <a:lnTo>
                  <a:pt x="106" y="396"/>
                </a:lnTo>
                <a:lnTo>
                  <a:pt x="133" y="317"/>
                </a:lnTo>
                <a:lnTo>
                  <a:pt x="146" y="277"/>
                </a:lnTo>
                <a:lnTo>
                  <a:pt x="159" y="251"/>
                </a:lnTo>
                <a:lnTo>
                  <a:pt x="173" y="211"/>
                </a:lnTo>
                <a:lnTo>
                  <a:pt x="199" y="185"/>
                </a:lnTo>
                <a:lnTo>
                  <a:pt x="199" y="158"/>
                </a:lnTo>
                <a:lnTo>
                  <a:pt x="213" y="132"/>
                </a:lnTo>
                <a:lnTo>
                  <a:pt x="226" y="106"/>
                </a:lnTo>
                <a:lnTo>
                  <a:pt x="239" y="79"/>
                </a:lnTo>
                <a:lnTo>
                  <a:pt x="252" y="66"/>
                </a:lnTo>
                <a:lnTo>
                  <a:pt x="266" y="39"/>
                </a:lnTo>
                <a:lnTo>
                  <a:pt x="266" y="26"/>
                </a:lnTo>
                <a:lnTo>
                  <a:pt x="279" y="26"/>
                </a:lnTo>
                <a:lnTo>
                  <a:pt x="292" y="13"/>
                </a:lnTo>
                <a:lnTo>
                  <a:pt x="292" y="0"/>
                </a:lnTo>
                <a:lnTo>
                  <a:pt x="306" y="0"/>
                </a:lnTo>
                <a:lnTo>
                  <a:pt x="319" y="0"/>
                </a:lnTo>
                <a:lnTo>
                  <a:pt x="332" y="13"/>
                </a:lnTo>
                <a:lnTo>
                  <a:pt x="345" y="13"/>
                </a:lnTo>
                <a:lnTo>
                  <a:pt x="359" y="26"/>
                </a:lnTo>
                <a:lnTo>
                  <a:pt x="372" y="39"/>
                </a:lnTo>
                <a:lnTo>
                  <a:pt x="385" y="53"/>
                </a:lnTo>
                <a:lnTo>
                  <a:pt x="399" y="79"/>
                </a:lnTo>
                <a:lnTo>
                  <a:pt x="412" y="106"/>
                </a:lnTo>
                <a:lnTo>
                  <a:pt x="425" y="158"/>
                </a:lnTo>
                <a:lnTo>
                  <a:pt x="439" y="211"/>
                </a:lnTo>
                <a:lnTo>
                  <a:pt x="452" y="264"/>
                </a:lnTo>
                <a:lnTo>
                  <a:pt x="452" y="330"/>
                </a:lnTo>
                <a:lnTo>
                  <a:pt x="452" y="370"/>
                </a:lnTo>
                <a:lnTo>
                  <a:pt x="452" y="396"/>
                </a:lnTo>
                <a:lnTo>
                  <a:pt x="439" y="436"/>
                </a:lnTo>
                <a:lnTo>
                  <a:pt x="425" y="476"/>
                </a:lnTo>
                <a:lnTo>
                  <a:pt x="412" y="515"/>
                </a:lnTo>
                <a:lnTo>
                  <a:pt x="399" y="555"/>
                </a:lnTo>
                <a:lnTo>
                  <a:pt x="385" y="608"/>
                </a:lnTo>
                <a:lnTo>
                  <a:pt x="372" y="647"/>
                </a:lnTo>
                <a:lnTo>
                  <a:pt x="345" y="700"/>
                </a:lnTo>
                <a:lnTo>
                  <a:pt x="319" y="740"/>
                </a:lnTo>
                <a:lnTo>
                  <a:pt x="292" y="779"/>
                </a:lnTo>
                <a:lnTo>
                  <a:pt x="266" y="819"/>
                </a:lnTo>
                <a:lnTo>
                  <a:pt x="252" y="846"/>
                </a:lnTo>
                <a:lnTo>
                  <a:pt x="226" y="872"/>
                </a:lnTo>
                <a:lnTo>
                  <a:pt x="199" y="898"/>
                </a:lnTo>
                <a:lnTo>
                  <a:pt x="173" y="912"/>
                </a:lnTo>
                <a:lnTo>
                  <a:pt x="146" y="925"/>
                </a:lnTo>
                <a:lnTo>
                  <a:pt x="133" y="938"/>
                </a:lnTo>
                <a:lnTo>
                  <a:pt x="106" y="938"/>
                </a:lnTo>
                <a:lnTo>
                  <a:pt x="93" y="938"/>
                </a:lnTo>
                <a:lnTo>
                  <a:pt x="66" y="938"/>
                </a:lnTo>
                <a:lnTo>
                  <a:pt x="53" y="925"/>
                </a:lnTo>
                <a:lnTo>
                  <a:pt x="40" y="912"/>
                </a:lnTo>
                <a:lnTo>
                  <a:pt x="27" y="885"/>
                </a:lnTo>
                <a:lnTo>
                  <a:pt x="13" y="846"/>
                </a:lnTo>
                <a:lnTo>
                  <a:pt x="0" y="793"/>
                </a:lnTo>
                <a:lnTo>
                  <a:pt x="0" y="753"/>
                </a:lnTo>
                <a:lnTo>
                  <a:pt x="0" y="713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2" name="Freeform 12"/>
          <p:cNvSpPr/>
          <p:nvPr/>
        </p:nvSpPr>
        <p:spPr>
          <a:xfrm>
            <a:off x="4062413" y="2881313"/>
            <a:ext cx="1384300" cy="7731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l" t="t" r="r" b="b"/>
            <a:pathLst>
              <a:path w="2180" h="1216">
                <a:moveTo>
                  <a:pt x="1542" y="1202"/>
                </a:moveTo>
                <a:lnTo>
                  <a:pt x="1475" y="1202"/>
                </a:lnTo>
                <a:lnTo>
                  <a:pt x="1409" y="1216"/>
                </a:lnTo>
                <a:lnTo>
                  <a:pt x="1342" y="1216"/>
                </a:lnTo>
                <a:lnTo>
                  <a:pt x="1276" y="1202"/>
                </a:lnTo>
                <a:lnTo>
                  <a:pt x="1196" y="1202"/>
                </a:lnTo>
                <a:lnTo>
                  <a:pt x="1130" y="1202"/>
                </a:lnTo>
                <a:lnTo>
                  <a:pt x="1063" y="1189"/>
                </a:lnTo>
                <a:lnTo>
                  <a:pt x="984" y="1176"/>
                </a:lnTo>
                <a:lnTo>
                  <a:pt x="917" y="1163"/>
                </a:lnTo>
                <a:lnTo>
                  <a:pt x="851" y="1136"/>
                </a:lnTo>
                <a:lnTo>
                  <a:pt x="784" y="1123"/>
                </a:lnTo>
                <a:lnTo>
                  <a:pt x="718" y="1097"/>
                </a:lnTo>
                <a:lnTo>
                  <a:pt x="665" y="1083"/>
                </a:lnTo>
                <a:lnTo>
                  <a:pt x="611" y="1057"/>
                </a:lnTo>
                <a:lnTo>
                  <a:pt x="558" y="1031"/>
                </a:lnTo>
                <a:lnTo>
                  <a:pt x="505" y="1004"/>
                </a:lnTo>
                <a:lnTo>
                  <a:pt x="465" y="964"/>
                </a:lnTo>
                <a:lnTo>
                  <a:pt x="425" y="938"/>
                </a:lnTo>
                <a:lnTo>
                  <a:pt x="386" y="898"/>
                </a:lnTo>
                <a:lnTo>
                  <a:pt x="346" y="872"/>
                </a:lnTo>
                <a:lnTo>
                  <a:pt x="319" y="832"/>
                </a:lnTo>
                <a:lnTo>
                  <a:pt x="279" y="806"/>
                </a:lnTo>
                <a:lnTo>
                  <a:pt x="253" y="766"/>
                </a:lnTo>
                <a:lnTo>
                  <a:pt x="226" y="727"/>
                </a:lnTo>
                <a:lnTo>
                  <a:pt x="200" y="687"/>
                </a:lnTo>
                <a:lnTo>
                  <a:pt x="173" y="647"/>
                </a:lnTo>
                <a:lnTo>
                  <a:pt x="146" y="594"/>
                </a:lnTo>
                <a:lnTo>
                  <a:pt x="120" y="542"/>
                </a:lnTo>
                <a:lnTo>
                  <a:pt x="106" y="489"/>
                </a:lnTo>
                <a:lnTo>
                  <a:pt x="80" y="423"/>
                </a:lnTo>
                <a:lnTo>
                  <a:pt x="67" y="357"/>
                </a:lnTo>
                <a:lnTo>
                  <a:pt x="40" y="291"/>
                </a:lnTo>
                <a:lnTo>
                  <a:pt x="27" y="224"/>
                </a:lnTo>
                <a:lnTo>
                  <a:pt x="13" y="158"/>
                </a:lnTo>
                <a:lnTo>
                  <a:pt x="0" y="119"/>
                </a:lnTo>
                <a:lnTo>
                  <a:pt x="0" y="66"/>
                </a:lnTo>
                <a:lnTo>
                  <a:pt x="0" y="39"/>
                </a:lnTo>
                <a:lnTo>
                  <a:pt x="13" y="13"/>
                </a:lnTo>
                <a:lnTo>
                  <a:pt x="27" y="0"/>
                </a:lnTo>
                <a:lnTo>
                  <a:pt x="40" y="0"/>
                </a:lnTo>
                <a:lnTo>
                  <a:pt x="67" y="0"/>
                </a:lnTo>
                <a:lnTo>
                  <a:pt x="93" y="13"/>
                </a:lnTo>
                <a:lnTo>
                  <a:pt x="106" y="39"/>
                </a:lnTo>
                <a:lnTo>
                  <a:pt x="133" y="66"/>
                </a:lnTo>
                <a:lnTo>
                  <a:pt x="173" y="106"/>
                </a:lnTo>
                <a:lnTo>
                  <a:pt x="200" y="158"/>
                </a:lnTo>
                <a:lnTo>
                  <a:pt x="226" y="211"/>
                </a:lnTo>
                <a:lnTo>
                  <a:pt x="266" y="277"/>
                </a:lnTo>
                <a:lnTo>
                  <a:pt x="293" y="343"/>
                </a:lnTo>
                <a:lnTo>
                  <a:pt x="332" y="409"/>
                </a:lnTo>
                <a:lnTo>
                  <a:pt x="372" y="476"/>
                </a:lnTo>
                <a:lnTo>
                  <a:pt x="412" y="528"/>
                </a:lnTo>
                <a:lnTo>
                  <a:pt x="465" y="568"/>
                </a:lnTo>
                <a:lnTo>
                  <a:pt x="505" y="608"/>
                </a:lnTo>
                <a:lnTo>
                  <a:pt x="545" y="647"/>
                </a:lnTo>
                <a:lnTo>
                  <a:pt x="598" y="687"/>
                </a:lnTo>
                <a:lnTo>
                  <a:pt x="691" y="740"/>
                </a:lnTo>
                <a:lnTo>
                  <a:pt x="798" y="779"/>
                </a:lnTo>
                <a:lnTo>
                  <a:pt x="917" y="819"/>
                </a:lnTo>
                <a:lnTo>
                  <a:pt x="1050" y="846"/>
                </a:lnTo>
                <a:lnTo>
                  <a:pt x="1116" y="846"/>
                </a:lnTo>
                <a:lnTo>
                  <a:pt x="1170" y="859"/>
                </a:lnTo>
                <a:lnTo>
                  <a:pt x="1223" y="859"/>
                </a:lnTo>
                <a:lnTo>
                  <a:pt x="1276" y="872"/>
                </a:lnTo>
                <a:lnTo>
                  <a:pt x="1329" y="872"/>
                </a:lnTo>
                <a:lnTo>
                  <a:pt x="1369" y="872"/>
                </a:lnTo>
                <a:lnTo>
                  <a:pt x="1422" y="872"/>
                </a:lnTo>
                <a:lnTo>
                  <a:pt x="1462" y="859"/>
                </a:lnTo>
                <a:lnTo>
                  <a:pt x="1489" y="859"/>
                </a:lnTo>
                <a:lnTo>
                  <a:pt x="1528" y="859"/>
                </a:lnTo>
                <a:lnTo>
                  <a:pt x="1555" y="846"/>
                </a:lnTo>
                <a:lnTo>
                  <a:pt x="1568" y="846"/>
                </a:lnTo>
                <a:lnTo>
                  <a:pt x="1595" y="846"/>
                </a:lnTo>
                <a:lnTo>
                  <a:pt x="1608" y="832"/>
                </a:lnTo>
                <a:lnTo>
                  <a:pt x="1621" y="832"/>
                </a:lnTo>
                <a:lnTo>
                  <a:pt x="1621" y="819"/>
                </a:lnTo>
                <a:lnTo>
                  <a:pt x="1621" y="806"/>
                </a:lnTo>
                <a:lnTo>
                  <a:pt x="1621" y="779"/>
                </a:lnTo>
                <a:lnTo>
                  <a:pt x="1608" y="753"/>
                </a:lnTo>
                <a:lnTo>
                  <a:pt x="1595" y="713"/>
                </a:lnTo>
                <a:lnTo>
                  <a:pt x="1582" y="674"/>
                </a:lnTo>
                <a:lnTo>
                  <a:pt x="1555" y="621"/>
                </a:lnTo>
                <a:lnTo>
                  <a:pt x="1542" y="555"/>
                </a:lnTo>
                <a:lnTo>
                  <a:pt x="1515" y="502"/>
                </a:lnTo>
                <a:lnTo>
                  <a:pt x="1502" y="449"/>
                </a:lnTo>
                <a:lnTo>
                  <a:pt x="1489" y="396"/>
                </a:lnTo>
                <a:lnTo>
                  <a:pt x="1475" y="357"/>
                </a:lnTo>
                <a:lnTo>
                  <a:pt x="1475" y="330"/>
                </a:lnTo>
                <a:lnTo>
                  <a:pt x="1475" y="304"/>
                </a:lnTo>
                <a:lnTo>
                  <a:pt x="1489" y="291"/>
                </a:lnTo>
                <a:lnTo>
                  <a:pt x="1502" y="291"/>
                </a:lnTo>
                <a:lnTo>
                  <a:pt x="1515" y="291"/>
                </a:lnTo>
                <a:lnTo>
                  <a:pt x="1542" y="291"/>
                </a:lnTo>
                <a:lnTo>
                  <a:pt x="1568" y="317"/>
                </a:lnTo>
                <a:lnTo>
                  <a:pt x="1608" y="330"/>
                </a:lnTo>
                <a:lnTo>
                  <a:pt x="1635" y="370"/>
                </a:lnTo>
                <a:lnTo>
                  <a:pt x="1675" y="396"/>
                </a:lnTo>
                <a:lnTo>
                  <a:pt x="1728" y="449"/>
                </a:lnTo>
                <a:lnTo>
                  <a:pt x="1768" y="502"/>
                </a:lnTo>
                <a:lnTo>
                  <a:pt x="1821" y="555"/>
                </a:lnTo>
                <a:lnTo>
                  <a:pt x="1874" y="608"/>
                </a:lnTo>
                <a:lnTo>
                  <a:pt x="1914" y="647"/>
                </a:lnTo>
                <a:lnTo>
                  <a:pt x="1954" y="687"/>
                </a:lnTo>
                <a:lnTo>
                  <a:pt x="1994" y="713"/>
                </a:lnTo>
                <a:lnTo>
                  <a:pt x="2020" y="740"/>
                </a:lnTo>
                <a:lnTo>
                  <a:pt x="2047" y="766"/>
                </a:lnTo>
                <a:lnTo>
                  <a:pt x="2073" y="779"/>
                </a:lnTo>
                <a:lnTo>
                  <a:pt x="2100" y="793"/>
                </a:lnTo>
                <a:lnTo>
                  <a:pt x="2127" y="806"/>
                </a:lnTo>
                <a:lnTo>
                  <a:pt x="2140" y="819"/>
                </a:lnTo>
                <a:lnTo>
                  <a:pt x="2153" y="832"/>
                </a:lnTo>
                <a:lnTo>
                  <a:pt x="2166" y="859"/>
                </a:lnTo>
                <a:lnTo>
                  <a:pt x="2166" y="872"/>
                </a:lnTo>
                <a:lnTo>
                  <a:pt x="2180" y="898"/>
                </a:lnTo>
                <a:lnTo>
                  <a:pt x="2180" y="925"/>
                </a:lnTo>
                <a:lnTo>
                  <a:pt x="2180" y="938"/>
                </a:lnTo>
                <a:lnTo>
                  <a:pt x="2166" y="964"/>
                </a:lnTo>
                <a:lnTo>
                  <a:pt x="2153" y="991"/>
                </a:lnTo>
                <a:lnTo>
                  <a:pt x="2127" y="1017"/>
                </a:lnTo>
                <a:lnTo>
                  <a:pt x="2100" y="1031"/>
                </a:lnTo>
                <a:lnTo>
                  <a:pt x="2073" y="1057"/>
                </a:lnTo>
                <a:lnTo>
                  <a:pt x="2033" y="1070"/>
                </a:lnTo>
                <a:lnTo>
                  <a:pt x="1994" y="1097"/>
                </a:lnTo>
                <a:lnTo>
                  <a:pt x="1940" y="1123"/>
                </a:lnTo>
                <a:lnTo>
                  <a:pt x="1901" y="1136"/>
                </a:lnTo>
                <a:lnTo>
                  <a:pt x="1847" y="1149"/>
                </a:lnTo>
                <a:lnTo>
                  <a:pt x="1794" y="1163"/>
                </a:lnTo>
                <a:lnTo>
                  <a:pt x="1728" y="1176"/>
                </a:lnTo>
                <a:lnTo>
                  <a:pt x="1675" y="1189"/>
                </a:lnTo>
                <a:lnTo>
                  <a:pt x="1608" y="1202"/>
                </a:lnTo>
                <a:lnTo>
                  <a:pt x="1542" y="1202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3" name="Freeform 13"/>
          <p:cNvSpPr/>
          <p:nvPr/>
        </p:nvSpPr>
        <p:spPr>
          <a:xfrm>
            <a:off x="4400550" y="2832100"/>
            <a:ext cx="404813" cy="33496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638" h="528">
                <a:moveTo>
                  <a:pt x="0" y="39"/>
                </a:moveTo>
                <a:lnTo>
                  <a:pt x="0" y="26"/>
                </a:lnTo>
                <a:lnTo>
                  <a:pt x="13" y="13"/>
                </a:lnTo>
                <a:lnTo>
                  <a:pt x="26" y="13"/>
                </a:lnTo>
                <a:lnTo>
                  <a:pt x="40" y="0"/>
                </a:lnTo>
                <a:lnTo>
                  <a:pt x="53" y="0"/>
                </a:lnTo>
                <a:lnTo>
                  <a:pt x="79" y="0"/>
                </a:lnTo>
                <a:lnTo>
                  <a:pt x="119" y="0"/>
                </a:lnTo>
                <a:lnTo>
                  <a:pt x="146" y="13"/>
                </a:lnTo>
                <a:lnTo>
                  <a:pt x="226" y="26"/>
                </a:lnTo>
                <a:lnTo>
                  <a:pt x="305" y="52"/>
                </a:lnTo>
                <a:lnTo>
                  <a:pt x="385" y="79"/>
                </a:lnTo>
                <a:lnTo>
                  <a:pt x="452" y="118"/>
                </a:lnTo>
                <a:lnTo>
                  <a:pt x="491" y="145"/>
                </a:lnTo>
                <a:lnTo>
                  <a:pt x="531" y="158"/>
                </a:lnTo>
                <a:lnTo>
                  <a:pt x="558" y="185"/>
                </a:lnTo>
                <a:lnTo>
                  <a:pt x="584" y="211"/>
                </a:lnTo>
                <a:lnTo>
                  <a:pt x="598" y="237"/>
                </a:lnTo>
                <a:lnTo>
                  <a:pt x="611" y="264"/>
                </a:lnTo>
                <a:lnTo>
                  <a:pt x="624" y="303"/>
                </a:lnTo>
                <a:lnTo>
                  <a:pt x="638" y="330"/>
                </a:lnTo>
                <a:lnTo>
                  <a:pt x="638" y="356"/>
                </a:lnTo>
                <a:lnTo>
                  <a:pt x="638" y="396"/>
                </a:lnTo>
                <a:lnTo>
                  <a:pt x="624" y="422"/>
                </a:lnTo>
                <a:lnTo>
                  <a:pt x="624" y="436"/>
                </a:lnTo>
                <a:lnTo>
                  <a:pt x="611" y="462"/>
                </a:lnTo>
                <a:lnTo>
                  <a:pt x="598" y="475"/>
                </a:lnTo>
                <a:lnTo>
                  <a:pt x="584" y="502"/>
                </a:lnTo>
                <a:lnTo>
                  <a:pt x="558" y="502"/>
                </a:lnTo>
                <a:lnTo>
                  <a:pt x="545" y="515"/>
                </a:lnTo>
                <a:lnTo>
                  <a:pt x="518" y="528"/>
                </a:lnTo>
                <a:lnTo>
                  <a:pt x="505" y="528"/>
                </a:lnTo>
                <a:lnTo>
                  <a:pt x="478" y="528"/>
                </a:lnTo>
                <a:lnTo>
                  <a:pt x="465" y="528"/>
                </a:lnTo>
                <a:lnTo>
                  <a:pt x="438" y="515"/>
                </a:lnTo>
                <a:lnTo>
                  <a:pt x="412" y="502"/>
                </a:lnTo>
                <a:lnTo>
                  <a:pt x="385" y="488"/>
                </a:lnTo>
                <a:lnTo>
                  <a:pt x="372" y="475"/>
                </a:lnTo>
                <a:lnTo>
                  <a:pt x="345" y="449"/>
                </a:lnTo>
                <a:lnTo>
                  <a:pt x="319" y="422"/>
                </a:lnTo>
                <a:lnTo>
                  <a:pt x="292" y="396"/>
                </a:lnTo>
                <a:lnTo>
                  <a:pt x="252" y="370"/>
                </a:lnTo>
                <a:lnTo>
                  <a:pt x="226" y="330"/>
                </a:lnTo>
                <a:lnTo>
                  <a:pt x="186" y="290"/>
                </a:lnTo>
                <a:lnTo>
                  <a:pt x="146" y="251"/>
                </a:lnTo>
                <a:lnTo>
                  <a:pt x="119" y="211"/>
                </a:lnTo>
                <a:lnTo>
                  <a:pt x="79" y="185"/>
                </a:lnTo>
                <a:lnTo>
                  <a:pt x="53" y="145"/>
                </a:lnTo>
                <a:lnTo>
                  <a:pt x="40" y="118"/>
                </a:lnTo>
                <a:lnTo>
                  <a:pt x="26" y="92"/>
                </a:lnTo>
                <a:lnTo>
                  <a:pt x="13" y="66"/>
                </a:lnTo>
                <a:lnTo>
                  <a:pt x="0" y="52"/>
                </a:lnTo>
                <a:lnTo>
                  <a:pt x="0" y="39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4" name="Freeform 14"/>
          <p:cNvSpPr/>
          <p:nvPr/>
        </p:nvSpPr>
        <p:spPr>
          <a:xfrm>
            <a:off x="5100638" y="2746375"/>
            <a:ext cx="573087" cy="4381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l" t="t" r="r" b="b"/>
            <a:pathLst>
              <a:path w="903" h="688">
                <a:moveTo>
                  <a:pt x="0" y="66"/>
                </a:moveTo>
                <a:lnTo>
                  <a:pt x="0" y="53"/>
                </a:lnTo>
                <a:lnTo>
                  <a:pt x="13" y="40"/>
                </a:lnTo>
                <a:lnTo>
                  <a:pt x="26" y="27"/>
                </a:lnTo>
                <a:lnTo>
                  <a:pt x="40" y="14"/>
                </a:lnTo>
                <a:lnTo>
                  <a:pt x="53" y="14"/>
                </a:lnTo>
                <a:lnTo>
                  <a:pt x="80" y="0"/>
                </a:lnTo>
                <a:lnTo>
                  <a:pt x="106" y="0"/>
                </a:lnTo>
                <a:lnTo>
                  <a:pt x="146" y="0"/>
                </a:lnTo>
                <a:lnTo>
                  <a:pt x="212" y="14"/>
                </a:lnTo>
                <a:lnTo>
                  <a:pt x="279" y="27"/>
                </a:lnTo>
                <a:lnTo>
                  <a:pt x="359" y="53"/>
                </a:lnTo>
                <a:lnTo>
                  <a:pt x="425" y="66"/>
                </a:lnTo>
                <a:lnTo>
                  <a:pt x="492" y="93"/>
                </a:lnTo>
                <a:lnTo>
                  <a:pt x="571" y="133"/>
                </a:lnTo>
                <a:lnTo>
                  <a:pt x="638" y="172"/>
                </a:lnTo>
                <a:lnTo>
                  <a:pt x="704" y="212"/>
                </a:lnTo>
                <a:lnTo>
                  <a:pt x="744" y="238"/>
                </a:lnTo>
                <a:lnTo>
                  <a:pt x="784" y="265"/>
                </a:lnTo>
                <a:lnTo>
                  <a:pt x="810" y="278"/>
                </a:lnTo>
                <a:lnTo>
                  <a:pt x="837" y="304"/>
                </a:lnTo>
                <a:lnTo>
                  <a:pt x="850" y="331"/>
                </a:lnTo>
                <a:lnTo>
                  <a:pt x="864" y="357"/>
                </a:lnTo>
                <a:lnTo>
                  <a:pt x="877" y="384"/>
                </a:lnTo>
                <a:lnTo>
                  <a:pt x="890" y="410"/>
                </a:lnTo>
                <a:lnTo>
                  <a:pt x="903" y="463"/>
                </a:lnTo>
                <a:lnTo>
                  <a:pt x="903" y="516"/>
                </a:lnTo>
                <a:lnTo>
                  <a:pt x="903" y="555"/>
                </a:lnTo>
                <a:lnTo>
                  <a:pt x="890" y="608"/>
                </a:lnTo>
                <a:lnTo>
                  <a:pt x="877" y="621"/>
                </a:lnTo>
                <a:lnTo>
                  <a:pt x="864" y="635"/>
                </a:lnTo>
                <a:lnTo>
                  <a:pt x="850" y="661"/>
                </a:lnTo>
                <a:lnTo>
                  <a:pt x="837" y="661"/>
                </a:lnTo>
                <a:lnTo>
                  <a:pt x="824" y="674"/>
                </a:lnTo>
                <a:lnTo>
                  <a:pt x="810" y="688"/>
                </a:lnTo>
                <a:lnTo>
                  <a:pt x="797" y="688"/>
                </a:lnTo>
                <a:lnTo>
                  <a:pt x="784" y="688"/>
                </a:lnTo>
                <a:lnTo>
                  <a:pt x="757" y="688"/>
                </a:lnTo>
                <a:lnTo>
                  <a:pt x="731" y="674"/>
                </a:lnTo>
                <a:lnTo>
                  <a:pt x="691" y="648"/>
                </a:lnTo>
                <a:lnTo>
                  <a:pt x="638" y="621"/>
                </a:lnTo>
                <a:lnTo>
                  <a:pt x="585" y="582"/>
                </a:lnTo>
                <a:lnTo>
                  <a:pt x="518" y="529"/>
                </a:lnTo>
                <a:lnTo>
                  <a:pt x="438" y="476"/>
                </a:lnTo>
                <a:lnTo>
                  <a:pt x="359" y="410"/>
                </a:lnTo>
                <a:lnTo>
                  <a:pt x="319" y="384"/>
                </a:lnTo>
                <a:lnTo>
                  <a:pt x="279" y="344"/>
                </a:lnTo>
                <a:lnTo>
                  <a:pt x="239" y="318"/>
                </a:lnTo>
                <a:lnTo>
                  <a:pt x="199" y="291"/>
                </a:lnTo>
                <a:lnTo>
                  <a:pt x="173" y="251"/>
                </a:lnTo>
                <a:lnTo>
                  <a:pt x="146" y="238"/>
                </a:lnTo>
                <a:lnTo>
                  <a:pt x="119" y="212"/>
                </a:lnTo>
                <a:lnTo>
                  <a:pt x="93" y="185"/>
                </a:lnTo>
                <a:lnTo>
                  <a:pt x="66" y="172"/>
                </a:lnTo>
                <a:lnTo>
                  <a:pt x="53" y="146"/>
                </a:lnTo>
                <a:lnTo>
                  <a:pt x="40" y="133"/>
                </a:lnTo>
                <a:lnTo>
                  <a:pt x="26" y="119"/>
                </a:lnTo>
                <a:lnTo>
                  <a:pt x="13" y="93"/>
                </a:lnTo>
                <a:lnTo>
                  <a:pt x="13" y="80"/>
                </a:lnTo>
                <a:lnTo>
                  <a:pt x="0" y="80"/>
                </a:lnTo>
                <a:lnTo>
                  <a:pt x="0" y="66"/>
                </a:lnTo>
              </a:path>
            </a:pathLst>
          </a:custGeom>
          <a:solidFill>
            <a:srgbClr val="FF0000"/>
          </a:solidFill>
          <a:ln w="0">
            <a:solidFill>
              <a:prstClr val="black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pic>
        <p:nvPicPr>
          <p:cNvPr id="1025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4359275"/>
            <a:ext cx="8513762" cy="1714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 fill="hold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GI0YTc2N2JlZTI0ZDc1ZDhhOGFmMjc0NmMyZDM1MT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51b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3593</Words>
  <Application>WPS 演示</Application>
  <PresentationFormat>全屏显示(4:3)</PresentationFormat>
  <Paragraphs>267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微软雅黑</vt:lpstr>
      <vt:lpstr>Calibri</vt:lpstr>
      <vt:lpstr>仿宋_GB2312</vt:lpstr>
      <vt:lpstr>仿宋</vt:lpstr>
      <vt:lpstr>黑体</vt:lpstr>
      <vt:lpstr>Arial Unicode MS</vt:lpstr>
      <vt:lpstr>楷体_GB2312</vt:lpstr>
      <vt:lpstr>新宋体</vt:lpstr>
      <vt:lpstr>华文楷体</vt:lpstr>
      <vt:lpstr>楷体</vt:lpstr>
      <vt:lpstr>Arial</vt:lpstr>
      <vt:lpstr>51bc</vt:lpstr>
      <vt:lpstr>父亲、树林和鸟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词语辨析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WPS_1662807478</cp:lastModifiedBy>
  <cp:revision>5</cp:revision>
  <cp:lastPrinted>2021-02-13T00:39:00Z</cp:lastPrinted>
  <dcterms:created xsi:type="dcterms:W3CDTF">2021-02-13T00:39:00Z</dcterms:created>
  <dcterms:modified xsi:type="dcterms:W3CDTF">2024-10-06T11:40:58Z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C98569544CF34E8589F2DE09C1FBBB5D_13</vt:lpwstr>
  </property>
  <property fmtid="{D5CDD505-2E9C-101B-9397-08002B2CF9AE}" pid="7" name="KSOProductBuildVer">
    <vt:lpwstr>2052-12.1.0.18276</vt:lpwstr>
  </property>
</Properties>
</file>