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6" r:id="rId2"/>
    <p:sldId id="340" r:id="rId3"/>
    <p:sldId id="390" r:id="rId4"/>
    <p:sldId id="385" r:id="rId5"/>
    <p:sldId id="430" r:id="rId6"/>
    <p:sldId id="377" r:id="rId7"/>
    <p:sldId id="301" r:id="rId8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5E0B4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7580" y="1457960"/>
            <a:ext cx="76555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语文园地</a:t>
            </a:r>
            <a:endParaRPr lang="zh-CN" altLang="en-US" sz="60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t="5221" b="8442"/>
          <a:stretch>
            <a:fillRect/>
          </a:stretch>
        </p:blipFill>
        <p:spPr>
          <a:xfrm>
            <a:off x="1080135" y="2962910"/>
            <a:ext cx="7190740" cy="331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1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情景导入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27785" y="3075305"/>
            <a:ext cx="59067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浪淘沙·九曲黄河万里沙</a:t>
            </a:r>
          </a:p>
          <a:p>
            <a:pPr algn="ctr"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唐代：刘禹锡</a:t>
            </a:r>
          </a:p>
          <a:p>
            <a:pPr algn="ctr"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九曲黄河万里沙，浪淘风簸自天涯。</a:t>
            </a:r>
          </a:p>
          <a:p>
            <a:pPr algn="ctr"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如今直上银河去，同到牵牛织女家。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56380" y="1008380"/>
            <a:ext cx="4352290" cy="20669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9870" y="1159510"/>
            <a:ext cx="3238500" cy="2440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7205" y="1036320"/>
            <a:ext cx="1764665" cy="5784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习作指导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781300" y="4683125"/>
            <a:ext cx="5477510" cy="1158133"/>
          </a:xfrm>
          <a:prstGeom prst="snip2Diag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多了解古代文化常识，也有助于我们理解古诗词的意思。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535" y="2243455"/>
            <a:ext cx="4658360" cy="712664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借助注释理解古诗中的字词。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8135" y="3443605"/>
            <a:ext cx="6670676" cy="608966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有画面感的诗句，可以通过想象去体会。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3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150" y="1025525"/>
            <a:ext cx="1685925" cy="57293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品读感悟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54545" y="1216025"/>
            <a:ext cx="5212810" cy="1721580"/>
          </a:xfrm>
          <a:prstGeom prst="roundRect">
            <a:avLst/>
          </a:prstGeom>
          <a:solidFill>
            <a:srgbClr val="C5E0B4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戏问花门酒家翁</a:t>
            </a:r>
          </a:p>
          <a:p>
            <a:pPr algn="ctr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唐代：岑参</a:t>
            </a:r>
          </a:p>
          <a:p>
            <a:pPr algn="ctr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老人七十仍沽酒，千壶百瓮花门口。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道傍榆荚巧似钱，摘来沽酒君肯否。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54275" y="3056255"/>
            <a:ext cx="6014720" cy="983193"/>
          </a:xfrm>
          <a:prstGeom prst="snip2Diag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沽：买或卖。首句的“沽”是卖的意思，末句的“沽”是买的意思。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440" y="4182745"/>
            <a:ext cx="6064885" cy="995577"/>
          </a:xfrm>
          <a:prstGeom prst="snip2Diag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花门：即花门楼，凉州（今甘肃武威）馆舍名。花门口：指花门楼口。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24075" y="5309235"/>
            <a:ext cx="6859270" cy="995577"/>
          </a:xfrm>
          <a:prstGeom prst="snip2Diag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榆荚：榆树的果实。春天榆树枝条间生榆荚，形状似钱而小，色白成串，俗称榆钱。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b="11869"/>
          <a:stretch>
            <a:fillRect/>
          </a:stretch>
        </p:blipFill>
        <p:spPr>
          <a:xfrm>
            <a:off x="497205" y="5168265"/>
            <a:ext cx="8356600" cy="11080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7205" y="1036320"/>
            <a:ext cx="2180590" cy="58255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词句段运用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54100" y="2027555"/>
            <a:ext cx="70358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生活环境更舒适，人们在城市里种植了大量的花草树木。郁郁葱葱的树木花草是城市的“绿色卫士”，人们把它们比作“城市之肺”，是十分形象和确切的。因为这些“绿色卫士”，不仅能吸收空气中过剩的二氧化碳，调节城市空气，而且能降低灰尘污染——叶子表面的绒毛和黏液能吸附飘尘，阻止灰尘微粒蔓延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1781810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23590" y="1788160"/>
            <a:ext cx="4984886" cy="674838"/>
          </a:xfrm>
          <a:prstGeom prst="flowChartTerminator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五行：金、木、水、火、土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44775" y="2959100"/>
            <a:ext cx="4984886" cy="674838"/>
          </a:xfrm>
          <a:prstGeom prst="flowChartTerminator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五谷：稻、麦、黍、菽、稷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67180" y="4053205"/>
            <a:ext cx="4869540" cy="674838"/>
          </a:xfrm>
          <a:prstGeom prst="flowChartTerminator">
            <a:avLst/>
          </a:prstGeom>
          <a:solidFill>
            <a:srgbClr val="C5E0B4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五音：宫、商、角、徵、羽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455" y="5254625"/>
            <a:ext cx="4869540" cy="674838"/>
          </a:xfrm>
          <a:prstGeom prst="flowChartTerminator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五彩：黄、青、赤、白、黑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6fe1e93d-d629-46b8-a4fe-359df536c0dd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22</TotalTime>
  <Words>463</Words>
  <Application>Microsoft Office PowerPoint</Application>
  <PresentationFormat>On-screen Show (4:3)</PresentationFormat>
  <Paragraphs>26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401</cp:revision>
  <dcterms:created xsi:type="dcterms:W3CDTF">2013-11-14T01:26:00Z</dcterms:created>
  <dcterms:modified xsi:type="dcterms:W3CDTF">2019-08-10T11:59:35Z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