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339" r:id="rId3"/>
    <p:sldId id="314" r:id="rId4"/>
    <p:sldId id="315" r:id="rId5"/>
    <p:sldId id="317" r:id="rId6"/>
    <p:sldId id="363" r:id="rId7"/>
    <p:sldId id="366" r:id="rId8"/>
    <p:sldId id="365" r:id="rId9"/>
    <p:sldId id="600" r:id="rId10"/>
    <p:sldId id="601" r:id="rId11"/>
    <p:sldId id="488" r:id="rId12"/>
    <p:sldId id="489" r:id="rId13"/>
    <p:sldId id="490" r:id="rId14"/>
    <p:sldId id="602" r:id="rId15"/>
    <p:sldId id="487" r:id="rId16"/>
    <p:sldId id="374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14" autoAdjust="0"/>
    <p:restoredTop sz="75112" autoAdjust="0"/>
  </p:normalViewPr>
  <p:slideViewPr>
    <p:cSldViewPr snapToGrid="0">
      <p:cViewPr>
        <p:scale>
          <a:sx n="100" d="100"/>
          <a:sy n="100" d="100"/>
        </p:scale>
        <p:origin x="-113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2481" y="1816710"/>
            <a:ext cx="39549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专题八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古诗文积累</a:t>
            </a:r>
            <a:endParaRPr lang="zh-CN" altLang="en-US" sz="3200" b="1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1198880" y="1610698"/>
            <a:ext cx="6756399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古诗文考查一般是名句或主旨句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在备考时应该有所侧重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尤其要注意未考过的古诗词和文言课文中的经典名句。近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年考查篇目中有所重复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其中古诗类《使至塞上》《雁门太守行》《渔家傲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秋思》以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形式出现各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文言文中《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十二章》《出师表》《陋室铭》则以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不同形式出现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十二章》的出现频率最高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共出现了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其他各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次。因此对考过的篇目也不可忽视。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047183" y="1298708"/>
            <a:ext cx="7872868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填补下列句子的空缺处。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山河破碎风飘絮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风正一帆悬。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长河落日圆。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斯是陋室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天接云涛连晓雾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苟全性命于乱世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(7)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在河之洲。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(8)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浅草才能没马蹄。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118303" y="1674628"/>
            <a:ext cx="7009697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本题考查对古诗文的识记。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个小题都是直接型默写题。要避免写错字、漏字和添字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并且要注意书写工整、清楚。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思路分析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直接型默写一般是根据给出的前后句进行补充默写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主要考查考生对古诗文的熟练背诵及正确书写的能力。这种题型相对简单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只要平时多读多背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做足准备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就容易得分。同时这种题型一般要求零错误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即完全忠于原文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写错字、漏字、添字均不得分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因此要求考生在平时注意句子中的生难字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多抄写几遍至完全掌握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以防因为写错字而失分。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671263" y="1613668"/>
            <a:ext cx="7731057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理解型默写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[2015·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古诗文积累。填补下列名句的空缺处或按要求填空。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《陋室铭》中描写陋室环境优美的句子是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十二则》中阐述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辩证关系的句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子是：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本题考查对古诗文语句含义的理解能力。要注意审题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抓住题干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看清要求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从古诗文中搜寻最符合要求的句子。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189423" y="1654308"/>
            <a:ext cx="6532177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思路分析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理解型默写比直接型默写难度高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要求考生在背诵古诗文篇目的基础上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理解篇目中每个句子的意思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然后做出正确选择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写出正确答案。这就要求考生在平时的背诵过程中不能过耳不过心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而要在理解古诗文每个句子的基础上去背诵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或者边背诵边理解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真正做到理解作品的内容和主旨。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743238" y="136593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名师支招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914401" y="1837188"/>
            <a:ext cx="7447279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针对古诗文积累的题型特点和考查趋势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在复习这一考点时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应从以下几个方面加以注意。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背会　夯实基础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准确记忆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以不变应万变。熟记六册课本中要求背诵的古诗文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特别要注意新课标推荐背诵的篇目。特别留意一些积极向上的诗文内容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重点记忆名家名篇。可以边背诵边在草稿纸上写出关键句或句中关键字。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　背诵过程中不要死记硬背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要注重理解。有些句子必须在理解的基础上记忆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真正理解了句子的意思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有助于减少错别字。如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长风破浪会有时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直挂云帆济沧海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有许多同学把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沧海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苍海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就是由于没有理解句子的意思造成的。</a:t>
            </a:r>
          </a:p>
        </p:txBody>
      </p:sp>
      <p:grpSp>
        <p:nvGrpSpPr>
          <p:cNvPr id="3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87120" y="1260383"/>
            <a:ext cx="697992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强化　在平时积累的基础上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考生要在临考前做一些集中强化训练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要多练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熟悉字形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克服记不准、添字漏字等现象。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注意生僻难写的字。如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水何澹澹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山岛竦峙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一句中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极易误写。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注意同音异义字。如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此中有真意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欲辨已忘言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一句中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易误写成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要注意同义异形词。如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荡胸生曾云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决眦入归鸟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易误写成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要注意通假字。如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政通人和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百废具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兴。再如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金樽清酒斗十千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玉盘珍羞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万钱。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1113685" y="1329029"/>
            <a:ext cx="7085435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古诗文默写篇目以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年版《义务教育语文课程标准》规定篇目为依据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　　　</a:t>
            </a: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【古代诗歌】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蒹葭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十五从军征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观沧海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饮酒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木兰辞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送杜少府之任蜀州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10"/>
          <p:cNvSpPr txBox="1"/>
          <p:nvPr/>
        </p:nvSpPr>
        <p:spPr>
          <a:xfrm>
            <a:off x="1198880" y="1447563"/>
            <a:ext cx="6908800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登幽州台歌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次北固山下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使至塞上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年理解型默写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闻王昌龄左迁龙标遥有此寄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年理解型默写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行路难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年理解型默写、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黄鹤楼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望岳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茅屋为秋风所破歌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年理解型默写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白雪歌送武判官归京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10"/>
          <p:cNvSpPr txBox="1"/>
          <p:nvPr/>
        </p:nvSpPr>
        <p:spPr>
          <a:xfrm>
            <a:off x="1158240" y="1315482"/>
            <a:ext cx="6990080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酬乐天扬州初逢席上见赠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卖炭翁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钱塘湖春行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雁门太守行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2009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年理解型默写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赤壁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泊秦淮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夜雨寄北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相见时难别亦难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2009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相见欢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无言独上西楼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渔家傲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2009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93185" name="Rectangle 1"/>
          <p:cNvSpPr>
            <a:spLocks noChangeArrowheads="1"/>
          </p:cNvSpPr>
          <p:nvPr/>
        </p:nvSpPr>
        <p:spPr bwMode="auto">
          <a:xfrm>
            <a:off x="1097280" y="1295060"/>
            <a:ext cx="6614160" cy="3285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28.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浣溪沙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一曲新词酒一杯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	2012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29.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登飞来峰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30.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江城子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密州出猎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31.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水调歌头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明月几时有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	2010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32.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渔家傲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天接云涛连晓雾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	2018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33.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游山西村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34.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南乡子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登京口北固亭有怀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35.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破阵子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为陈同甫赋壮词以寄之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36.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过零丁洋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37.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天净沙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秋思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11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6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3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5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1116198" y="1517897"/>
            <a:ext cx="6766560" cy="1669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38.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山坡羊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潼关怀古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39.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己亥杂诗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其五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	2009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40.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满江红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小住京华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	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新课标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外篇目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41.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观刈麦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11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6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1033167" y="1176253"/>
            <a:ext cx="6712957" cy="36471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文言文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1.《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论语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十二章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2014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,2015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曹刿论战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3.《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孟子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二章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北冥有鱼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虽有嘉肴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伯牙绝弦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邹忌讽齐王纳谏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出师表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2014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,2018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桃花源记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答谢中书书	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11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6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1219201" y="1188864"/>
            <a:ext cx="5831840" cy="36471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三峡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马说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13.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陋室铭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14.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小石潭记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15.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岳阳楼记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16.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醉翁亭记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2009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17.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爱莲说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2009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18.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记承天寺夜游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送东阳马生序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湖心亭看雪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21.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河中石兽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11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6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1198880" y="1610697"/>
            <a:ext cx="6756399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考查范围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古诗词默写属于中考必考知识点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考查范围限制在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年版《义务教育语文课程标准》的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首古诗和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篇文言文范围内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年选取了课标外教材中篇目《观刈麦》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以直接型默写题形式出现。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考查形式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年中的考查方式有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强调理解性记忆和诗词的运用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年的考查方式仅为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要求熟记名句诗文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力求准确。近三年该知识点出现在试卷第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题位置上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每小题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5045" y="85150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11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</TotalTime>
  <Words>985</Words>
  <Application>WPS 演示</Application>
  <PresentationFormat>全屏显示(16:9)</PresentationFormat>
  <Paragraphs>117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2018-12-23T14:18:00Z</dcterms:created>
  <dcterms:modified xsi:type="dcterms:W3CDTF">2019-02-15T10:06:29Z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