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3157220"/>
            <a:ext cx="6781800" cy="704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209675"/>
            <a:ext cx="8685530" cy="5085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730" y="2934970"/>
            <a:ext cx="2238375" cy="27425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355" y="26155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530" y="26155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795" y="26155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920" y="26155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810" y="36715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2140" y="36728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065" y="47231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540" y="47313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100" y="577151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2140" y="57892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" y="2242820"/>
            <a:ext cx="8780780" cy="2371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860" y="35947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915" y="40633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35439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410" y="41319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280" y="35439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705" y="41154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2395220"/>
            <a:ext cx="8790305" cy="2066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6870" y="3267710"/>
            <a:ext cx="8210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415" y="3829685"/>
            <a:ext cx="8210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275" y="3235325"/>
            <a:ext cx="8210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110" y="3862705"/>
            <a:ext cx="8210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0320" y="3251835"/>
            <a:ext cx="8210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085" y="3862705"/>
            <a:ext cx="82105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05" y="2510790"/>
            <a:ext cx="8809355" cy="22288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3143250"/>
            <a:ext cx="1664335" cy="1503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120" y="3152140"/>
            <a:ext cx="1715770" cy="1503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2299970"/>
            <a:ext cx="8856980" cy="29902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630" y="3728085"/>
            <a:ext cx="8382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940" y="4265930"/>
            <a:ext cx="8382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530" y="4812030"/>
            <a:ext cx="8382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845" y="4794250"/>
            <a:ext cx="8382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" y="1364615"/>
            <a:ext cx="8704580" cy="51333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960" y="2734310"/>
            <a:ext cx="1270000" cy="115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261360"/>
            <a:ext cx="3263900" cy="115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3943350"/>
            <a:ext cx="964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0" y="3943350"/>
            <a:ext cx="964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960" y="3943350"/>
            <a:ext cx="964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5962650"/>
            <a:ext cx="9645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045" y="5962650"/>
            <a:ext cx="13684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265" y="5970270"/>
            <a:ext cx="187896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163</cp:revision>
  <dcterms:created xsi:type="dcterms:W3CDTF">2015-12-07T06:44:00Z</dcterms:created>
  <dcterms:modified xsi:type="dcterms:W3CDTF">2018-01-06T08:46:03Z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