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13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荷叶圆圆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55190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3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3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3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3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85" y="2537460"/>
            <a:ext cx="8971280" cy="2200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285" y="3049270"/>
            <a:ext cx="1210945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2990" y="3049270"/>
            <a:ext cx="1210945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960" y="3049270"/>
            <a:ext cx="1210945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830" y="3049270"/>
            <a:ext cx="1892935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285" y="3949700"/>
            <a:ext cx="1892935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910" y="3949700"/>
            <a:ext cx="1892935" cy="427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6905" y="3949700"/>
            <a:ext cx="1892935" cy="427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13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荷叶圆圆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" y="2537460"/>
            <a:ext cx="8971280" cy="220027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