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3" r:id="rId2"/>
    <p:sldId id="264" r:id="rId3"/>
    <p:sldId id="315" r:id="rId4"/>
    <p:sldId id="316" r:id="rId5"/>
    <p:sldId id="317" r:id="rId6"/>
    <p:sldId id="318" r:id="rId7"/>
    <p:sldId id="319" r:id="rId8"/>
    <p:sldId id="320" r:id="rId9"/>
    <p:sldId id="321" r:id="rId10"/>
    <p:sldId id="322" r:id="rId11"/>
    <p:sldId id="311" r:id="rId12"/>
    <p:sldId id="324" r:id="rId13"/>
    <p:sldId id="323" r:id="rId14"/>
    <p:sldId id="325" r:id="rId15"/>
    <p:sldId id="327" r:id="rId16"/>
    <p:sldId id="328" r:id="rId17"/>
    <p:sldId id="326" r:id="rId18"/>
    <p:sldId id="329" r:id="rId19"/>
    <p:sldId id="330" r:id="rId20"/>
    <p:sldId id="331" r:id="rId21"/>
    <p:sldId id="265" r:id="rId22"/>
    <p:sldId id="334" r:id="rId23"/>
    <p:sldId id="335" r:id="rId24"/>
    <p:sldId id="336" r:id="rId25"/>
    <p:sldId id="337" r:id="rId26"/>
    <p:sldId id="313" r:id="rId27"/>
    <p:sldId id="338" r:id="rId28"/>
    <p:sldId id="314" r:id="rId29"/>
    <p:sldId id="339" r:id="rId30"/>
    <p:sldId id="340" r:id="rId31"/>
    <p:sldId id="341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427984" y="-27384"/>
            <a:ext cx="1945476" cy="880109"/>
            <a:chOff x="11613" y="1584001"/>
            <a:chExt cx="151342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83621" y="1800624"/>
              <a:ext cx="144142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考点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内引外联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56176" y="-27384"/>
            <a:ext cx="2088232" cy="880109"/>
            <a:chOff x="11613" y="2237065"/>
            <a:chExt cx="1513428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3621" y="2458451"/>
              <a:ext cx="144142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写作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步步推进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2145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86498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课外素养提升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996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3815952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15441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b="1" dirty="0" smtClean="0"/>
              <a:t>单元知能整合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12" action="ppaction://hlinksldjump"/>
          </p:cNvPr>
          <p:cNvSpPr txBox="1"/>
          <p:nvPr userDrawn="1"/>
        </p:nvSpPr>
        <p:spPr>
          <a:xfrm>
            <a:off x="6660232" y="25878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</a:t>
            </a:r>
            <a:r>
              <a:rPr lang="en-US" altLang="zh-CN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步步推进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4">
            <a:hlinkClick r:id="rId13" action="ppaction://hlinksldjump"/>
          </p:cNvPr>
          <p:cNvSpPr txBox="1"/>
          <p:nvPr userDrawn="1"/>
        </p:nvSpPr>
        <p:spPr>
          <a:xfrm>
            <a:off x="4551225" y="25878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内引外联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单元知能整合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代入检验法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借助题干所给的义项推断含义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对于选择、判断类的词语解释题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最简单的莫过于将所给的义项放入各自的具体语境中去贯通文意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解释准确而无滞碍之处者即为正确答案。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文言文阅读部分第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开门肃茂先入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选项中解释为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恭敬的样子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其后紧跟名词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显然讲不通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恭敬的样子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深深地作揖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解释文言实词的意义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是高考文言文阅读必考内容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要提高推断文言文实词词义的能力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只有把知识的积累和方法的巧妙运用有机地结合在一起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方能奏效。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618162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0099140"/>
              </p:ext>
            </p:extLst>
          </p:nvPr>
        </p:nvGraphicFramePr>
        <p:xfrm>
          <a:off x="531584" y="1700808"/>
          <a:ext cx="8128000" cy="3932903"/>
        </p:xfrm>
        <a:graphic>
          <a:graphicData uri="http://schemas.openxmlformats.org/presentationml/2006/ole">
            <p:oleObj spid="_x0000_s3076" name="Document" r:id="rId5" imgW="3838193" imgH="185804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2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4909902"/>
              </p:ext>
            </p:extLst>
          </p:nvPr>
        </p:nvGraphicFramePr>
        <p:xfrm>
          <a:off x="508000" y="1634928"/>
          <a:ext cx="8128000" cy="3842145"/>
        </p:xfrm>
        <a:graphic>
          <a:graphicData uri="http://schemas.openxmlformats.org/presentationml/2006/ole">
            <p:oleObj spid="_x0000_s4100" name="Document" r:id="rId5" imgW="3838193" imgH="18148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0480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01959"/>
              </p:ext>
            </p:extLst>
          </p:nvPr>
        </p:nvGraphicFramePr>
        <p:xfrm>
          <a:off x="508000" y="1771067"/>
          <a:ext cx="8128000" cy="3569866"/>
        </p:xfrm>
        <a:graphic>
          <a:graphicData uri="http://schemas.openxmlformats.org/presentationml/2006/ole">
            <p:oleObj spid="_x0000_s5124" name="Document" r:id="rId5" imgW="3838193" imgH="16853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181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68760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夏商周三代之明君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多指夏禹、商汤、周文王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或周武王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zēnɡ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用柴薪搭建的巢形住所。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指集市。讥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稽查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盘问。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97661285"/>
              </p:ext>
            </p:extLst>
          </p:nvPr>
        </p:nvGraphicFramePr>
        <p:xfrm>
          <a:off x="531584" y="2542186"/>
          <a:ext cx="8128000" cy="2195030"/>
        </p:xfrm>
        <a:graphic>
          <a:graphicData uri="http://schemas.openxmlformats.org/presentationml/2006/ole">
            <p:oleObj spid="_x0000_s6148" name="Document" r:id="rId5" imgW="3838193" imgH="1036966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31584" y="4768994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装饰花纹。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876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68760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下列对文中画波浪线部分的断句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夫冠足以修敬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不务其饰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衣足以掩形御寒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不务其美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身服不杂彩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首服不镂刻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夫冠足以修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敬不务其饰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衣足以掩形御寒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不务其美身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服不杂彩首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服不镂刻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夫冠足以修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敬不务其饰衣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足以掩形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御寒不务其美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身服不杂彩首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服不镂刻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夫冠足以修敬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不务其饰衣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足以掩形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御寒不务其美身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服不杂彩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首服不镂刻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应首先整体理解句子意思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再根据句子的结构进行断句。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为动宾关系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不能断开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不务其饰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为动宾关系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衣足以掩形御寒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为主谓关系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均不能断开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76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6240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其不为橧巢者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以避风也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其不为窟穴者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以避湿也。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公乃愿致诸侯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不亦难乎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公之言过矣。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是则可矣。虽然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君子独不欲富与贵乎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橧巢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用柴薪搭建的巢形住所。这两句话均为判断句。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使动用法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来归附。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是文言固定结构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表反问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是则可矣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为判断句。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0488" y="4869160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他们不再造柴薪搭成的巢居住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是为了避风寒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不再造土穴居住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是为了避潮湿。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您却还想让诸侯来归附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不是很难吗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您的话错了。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这样做是可以的。虽然这样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难道您就不想要富有和尊贵吗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22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68760"/>
            <a:ext cx="8128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参考译文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景公询问晏子说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我想穿上古代圣王的衣服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居住圣王的宫室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那么诸侯们或许都会来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臣服朝见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晏子回答说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效法古圣王的节俭就可以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效法他们穿衣服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居住他们的宫室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没有益处。夏商周三王穿不同的衣服却能称王统一天下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不是凭借衣服使诸侯归附的。在爱护人民上竭尽诚信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在推行善政上坚决果断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天下百姓都感念他们的恩德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而归附于他们的道义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这就是他们的衣服节俭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百姓高兴的原因。帽子足够用来表示恭敬就行了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不要致力于它的装饰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衣服足够用来掩盖身体抵御寒冷就行了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不要致力于它的华美。身上穿的衣服不要色彩杂陈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头上戴的帽子不要镂刻花纹。古代曾有用柴薪搭建巢形住所、挖土穴居住而不厌恶的人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给予他们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宫室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天下人不是朝拜他们的宫室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而是共同归附于他们的仁爱。到了三代制作衣服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是为了增加恭敬之意。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64136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3321" y="1268760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衣服的轻重要方便身体活动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使用钱财的多少要顺应民意。他们不再造柴薪搭成的巢居住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是为了避风寒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不再造土穴居住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是为了避潮湿。因此修建明堂的原则是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地下的潮湿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不能浸出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天降的冷热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不能侵入。用土的建筑物不能装饰花纹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用木的建筑物不能镂刻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给民众示范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让他们知道节制。等到这种风气衰落的时候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衣服的奢侈已超过足以表达恭敬的程度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宫室的华美已超过避开潮湿的程度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使用人力很多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使用钱财很浪费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这就与百姓结为仇敌。如今君主想要效法穿古圣王那样的衣服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不效法他们的制度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如果效法他们的节俭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那么虽然不能成就治世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或许还是有益的。如今君主追求楼台亭榭高耸的极致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追求水池深度的极致而没有止境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致力于雕刻的巧妙、花纹的精美外观而不满足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那么也是与民结为仇敌了。就像我担心忧虑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害怕国家危险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而主公您也不平安呀。您却还想让诸侯来归附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不是很难吗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您的话错了。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233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景公赐给晏子平阴和藁邑。晏子辞谢说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我的国君喜欢修筑宫室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百姓的力量已经衰竭了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又喜欢游乐与珍宝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用来装饰女子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百姓的钱财都用光了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又喜欢发动战争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百姓离死亡很近了。使百姓的力量疲惫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使百姓的钱财用光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使百姓身临死境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下面的人非常痛恨上面的人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这就是我不敢接受的原因。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景公说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这样做是可以的。虽然这样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难道您就不想要富有和尊贵了吗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晏子说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我听说做人的臣子的人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先国君而后自身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安定国家后再考虑自己的家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尊重国君才能使自身安处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为什么说唯独不想要富有和尊贵呢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景公说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既然这样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那么我用什么封赏您呢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78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如何理解常见文言实词在文中的含义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《全国统一考试大纲》要求考生能理解常见文言实词在文中的含义。文言实词是构成文言文的主体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是理解文段的关键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与文言虚词相比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实词数量多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表意性强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变化性大。常见的文言实词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主要包括常见的通假字、古今异义词、一词多义等。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理解常见的文言实词在文中的含义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包含三个方面的要素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一是这些文言实词是中学生常见的实词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而不是生僻难懂的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二是这些文言实词的含义是在上下文中表现出来的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而不是脱离上下文的字典含义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三是对于这些实词的语境意义要理解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而不是识记那些僵死的概念。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晏子回答说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君王放宽对渔盐的征税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对关市只盘查而不征税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对耕地的人收取十分之一的租税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减轻刑罚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如果是犯死罪的人就判刑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如果是该判刑的就罚款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如果是该罚款的就免了。这三条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就是对我的赏赐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也是君王的利益。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景公说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我不会多加干涉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就按照先生的意思去实施吧。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景公按照这三条去做了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派人去问大国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大国的君主说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齐国安定了。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派人问小国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小国的君主说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齐国不会攻打我们了。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95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5536" y="1268760"/>
            <a:ext cx="8128000" cy="12818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本单元所选多是描写山川风物的散文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下面这篇文章就是这类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我们以此为例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分析写作这类文章要注意的问题。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Times New Roman" panose="02020603050405020304" pitchFamily="18" charset="0"/>
              </a:rPr>
              <a:t>􀎥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韵动中黑简体" panose="02000000000000000000" pitchFamily="2" charset="-122"/>
                <a:cs typeface="Times New Roman" panose="02020603050405020304" pitchFamily="18" charset="0"/>
              </a:rPr>
              <a:t>范文分析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Times New Roman" panose="02020603050405020304" pitchFamily="18" charset="0"/>
              </a:rPr>
              <a:t>􀎤</a:t>
            </a:r>
            <a:endParaRPr lang="zh-CN" altLang="en-US" sz="2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2976833"/>
              </p:ext>
            </p:extLst>
          </p:nvPr>
        </p:nvGraphicFramePr>
        <p:xfrm>
          <a:off x="575556" y="2570730"/>
          <a:ext cx="7992888" cy="2931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96444"/>
                <a:gridCol w="399644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【范文】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【旁批】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游尖峰岭</a:t>
                      </a: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在海南岛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我登上了高高的尖峰岭。①</a:t>
                      </a: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瞧那辽阔、深邃、汪洋似的林海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莽莽苍苍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层层叠叠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涌着无垠的绿涛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横亘在眼前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那情调是多么粗犷。当我们进入林中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瞧那藤萝缠绕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蕨类丛生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横如帐幔的林墙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邃如深渊的林窟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密如桩柱的林干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又使人堕入了朦胧的神秘之感里。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①开头简洁。点出游览地点。</a:t>
                      </a: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②这一段描写从大处着眼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概写尖峰山植物茂密的特点。</a:t>
                      </a: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③作者善于观察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精于体味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他从这片森林之中提炼出蓬勃坚韧的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野性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主题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可谓感受深刻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慧眼独具。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3807683"/>
              </p:ext>
            </p:extLst>
          </p:nvPr>
        </p:nvGraphicFramePr>
        <p:xfrm>
          <a:off x="251520" y="1340768"/>
          <a:ext cx="8640960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92026"/>
                <a:gridCol w="224893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【范文】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【旁批】</a:t>
                      </a:r>
                      <a:endParaRPr lang="zh-CN" altLang="en-US" dirty="0"/>
                    </a:p>
                  </a:txBody>
                  <a:tcPr/>
                </a:tc>
              </a:tr>
              <a:tr h="2575662"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②</a:t>
                      </a: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这亚热带的原始森林多么富于野性。我在这里看到了力的素描和写生。野性不就是力的象征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③雪莱的名句说得多好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:“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万物由于自然律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都必融汇于一种精神。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我却从森林里瞧出了大自然神笔的气势。它的铁画银钩倔强而刚劲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没有这亘古如一的精神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便不可能有万物的滋生。每一粒种子落入土里便是力的萌芽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然后便有力地茁壮成长。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你瞧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每一棵树都挺拔而昂扬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没有丝毫优游的逸致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也没有一点儿踌躇犹豫的迹象。它们只是一个劲地拼命向上长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朝着晴空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朝着雨露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朝着阳光。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④看得出来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在这横七竖八的密林里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它们的生长并不容易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在青春时显然十分艰苦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彼此间曾经出现过力的较量和搏斗。看那桢楠合抱着铁榈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高山榕的气根绞勒着另一株大树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然而它们终于成长起来了。有的巨大得像擎天的柱石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几乎多人才能合抱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有的高达数十米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仰着头还看不到它的尖顶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它们的根长成板状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一块一块地深深陷入地里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仿佛是艘万吨巨轮的舵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支撑着它们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固如磐石。于是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我从这些勃勃的生机中好像听到了山林的心跳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看到了最美妙的刻画力的珍品。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④画线句运用拟人手法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表现尖峰山树木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挺拔而昂扬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的特点。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70738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5123414"/>
              </p:ext>
            </p:extLst>
          </p:nvPr>
        </p:nvGraphicFramePr>
        <p:xfrm>
          <a:off x="251520" y="1340768"/>
          <a:ext cx="8640960" cy="4028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92026"/>
                <a:gridCol w="224893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【范文】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【旁批】</a:t>
                      </a:r>
                      <a:endParaRPr lang="zh-CN" altLang="en-US" dirty="0"/>
                    </a:p>
                  </a:txBody>
                  <a:tcPr/>
                </a:tc>
              </a:tr>
              <a:tr h="2575662"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野性的林具有最纯真、最朴素的美。它毫不做作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既没有病态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也没有畸形。它是这样的浑厚、丰满而斑斓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因为它包罗、积累并融合了从古至今林中最美好的种属、质地和品性。被称为活化石的几千年前繁茂滋生的树蕨和铁榈依然健在。⑤</a:t>
                      </a: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仅仅两万余亩的林区便有千种以上的乔木和草本。难道这还不够浑厚和丰满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绿楠干细似杖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乌桕蕨径粗如椽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黄桐高可攀天。铺地蜈蚣低与脚齐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高山蒲葵叶大如伞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五列木青红相间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鸡藤果花纹五色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猕猴桃有方有圆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难道这还不够斑斓奇丽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⑥然而这千姿百态都富于原始的美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每一棵树都闪烁着生命的光华、茁壮的异彩。暖春的光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酷夏的雨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深秋的风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隆冬的霜都为它们淡抹浓妆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使守林人觉得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春色新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促人振奋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夏色暖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教人舒坦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秋色金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令人欢欣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冬色凝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使人坚定。他们也像森林里的树一样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爱上了这块土地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根深蒂固。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⑤对山林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野性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的概括和赞美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在上一段充分展现后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自然水到渠成。</a:t>
                      </a: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⑥画线句运用一连串的比喻、夸张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绘形摹色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真是形神兼备。</a:t>
                      </a:r>
                    </a:p>
                    <a:p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⑦本段饱含哲理意蕴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将树木拟人化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揭示其象征义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使山水有了灵性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使文章有了深刻的内涵。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74407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73223657"/>
              </p:ext>
            </p:extLst>
          </p:nvPr>
        </p:nvGraphicFramePr>
        <p:xfrm>
          <a:off x="251520" y="1340768"/>
          <a:ext cx="8640960" cy="3754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92026"/>
                <a:gridCol w="224893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【范文】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【旁批】</a:t>
                      </a:r>
                      <a:endParaRPr lang="zh-CN" altLang="en-US" dirty="0"/>
                    </a:p>
                  </a:txBody>
                  <a:tcPr/>
                </a:tc>
              </a:tr>
              <a:tr h="25756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我们愈往里去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只觉得绿的色彩愈重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泥土的气息愈浓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遍地的野趣也愈迷人了。我们可以从清脆的鸟声里听出画眉、白鹇、原鸡这些山野的精灵们对森林的热爱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从错杂的蹄印里看出鹿、豹、山猿、黄狼、马猴、野鸡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以至蟒蛇这些丛林壮士们依恋故土的深情。待我们到达森林的中心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越过淙淙的流泉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树丛尖端的奇景便展现在我们的头顶。在那万木之巅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各种吊兰如盆景低垂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碎骨补似繁花四散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鸟巢蕨上撑云天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青的、绿的、红的、白的、紫的奇花异草在树尖争妍斗丽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组成了一个奇异的空中花园。啊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!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高山盈盈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林木青青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异卉缤纷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我们竟可以从这儿追思到古森林那千姿百态的风光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使我们的美感向着智慧的高度上升。</a:t>
                      </a:r>
                    </a:p>
                    <a:p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⑦本段饱含哲理意蕴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将树木拟人化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揭示其象征义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使山水有了灵性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使文章有了深刻的内涵。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58252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73223657"/>
              </p:ext>
            </p:extLst>
          </p:nvPr>
        </p:nvGraphicFramePr>
        <p:xfrm>
          <a:off x="251520" y="1340768"/>
          <a:ext cx="8640960" cy="29465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92026"/>
                <a:gridCol w="224893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【范文】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【旁批】</a:t>
                      </a:r>
                      <a:endParaRPr lang="zh-CN" altLang="en-US" dirty="0"/>
                    </a:p>
                  </a:txBody>
                  <a:tcPr/>
                </a:tc>
              </a:tr>
              <a:tr h="2575662"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终于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我从力和美中看到了希望。它们并不平庸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也毫不温驯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虽貌似粗鲁、莽撞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却充满活力。野性难道不就是一种敢于拼搏和不屈不挠的性格吗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在这儿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随处都可以找到这可贵品质的特征。瞧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所有的树木都坚信自己有立于众树之林的能力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它们从来也没有放弃对光和热执着的追求。那先锋树种乘风飞来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落地生根。不论岁月多么漫长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它们凭借自己的力量便可以世代更新、绵绵不绝。⑦</a:t>
                      </a: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野性的林让我们获得了力的启示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美的意念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希望的鼓舞和鞭策。我们虽然奔走竟日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却只感到清新的欢乐而毫无倦意。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⑦本段饱含哲理意蕴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将树木拟人化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揭示其象征义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使山水有了灵性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使文章有了深刻的内涵。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85544598"/>
              </p:ext>
            </p:extLst>
          </p:nvPr>
        </p:nvGraphicFramePr>
        <p:xfrm>
          <a:off x="395536" y="4405660"/>
          <a:ext cx="8128000" cy="1481046"/>
        </p:xfrm>
        <a:graphic>
          <a:graphicData uri="http://schemas.openxmlformats.org/presentationml/2006/ole">
            <p:oleObj spid="_x0000_s7171" name="Document" r:id="rId6" imgW="3999452" imgH="7286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68991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写作描写山川风物的散文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要突出写作重点。观文如听音乐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要有轻重缓急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才能唤起人的美感享受。写作时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重点当放在记叙游览中所见所闻所感上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其他的方面可以一笔带过或不写。初学者常会在旅程准备方面反复纠缠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于山水反而轻轻放过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以至给人行文拖沓轻重倒置之感。解决办法之一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如果内容涉及几处景观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不妨采用小标题写作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直接切入景观的叙写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可以避开游踪交代之繁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增强节奏感。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要抓住景物特征。一时一地的山水可爱可记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就在它有非同寻常处。因此写作也要从这可爱处、奇处来写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也就是要抓住景物特征。就算是同样的事物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也有细微的差异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所谓凸显特征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也就是要写出这样的差异。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5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要灵活运用修辞手法。写这类文章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当用文字为山水留影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让文字成为纸上之山水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让人在阅读时产生宛在画中游之感。这样的美感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除了调动诸种修辞手段别无他法。写作时我们要有画家的一支彩笔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要有音效师似的纤毫必辨的妙听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绘声绘色绘形绘影。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要有哲理情感意蕴。写作这类文章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最重要的是胸中要有丘壑。要对山水有爱有痴迷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像张岱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看湖心亭之雪则不避严寒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观炉峰之月则不避遇虎之险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正因为有这份对饱览山川秀色的痴想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敞开胸怀拥抱自然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登山则情满于山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观海则意溢于海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。江上的清风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山间的明月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只有对于那些识得山水的妙处的游览者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目遇之而成色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。以爱以痴迷对山水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山水才是你感知过的山水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也才有可能成为你笔下淌出的山水。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60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61703" y="23671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《现代汉语词典》对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江、河、湖、海的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佛教指超脱生死的境界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涅槃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借指所向往的境界。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选准角度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6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根据词典对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自然取其比喻义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向往的境界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。只是这个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因为人生的追求不同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故有高下之别。钱学森把祖国的需要当作自己的事业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这是他的境界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袁隆平希望水稻能长得像树一样高大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让全世界的人都有饭吃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也有人把不择手段获取财富作为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是至关重要的。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但这道题的写作重点是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当一个人确立了自己的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还只是水中月、镜中花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可望而不可即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有的甚至连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都不能。当然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我们就要为之奋斗了。这就需要我们在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的过程中有耐力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有信心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战胜艰难险阻。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454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7949"/>
            <a:ext cx="8128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本单元出现了不少考纲所列的各种类型的常用实词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列表举例如下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407231"/>
              </p:ext>
            </p:extLst>
          </p:nvPr>
        </p:nvGraphicFramePr>
        <p:xfrm>
          <a:off x="508000" y="2132856"/>
          <a:ext cx="8128000" cy="4042515"/>
        </p:xfrm>
        <a:graphic>
          <a:graphicData uri="http://schemas.openxmlformats.org/presentationml/2006/ole">
            <p:oleObj spid="_x0000_s1028" name="Document" r:id="rId5" imgW="3903704" imgH="19411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2342825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如果给你一个选择题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让你选择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南极考察人员在南极生存的最大威胁是什么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冰川、寒冷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还是食物、极昼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相信很少有人选择正确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极昼。极昼就是太阳终日都出现在地平线上的一种自然现象。在南极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出现极昼就没有了黑暗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人们的生物钟紊乱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任凭多么疲倦困顿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也睡不着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进而焦虑烦躁。黑暗成了生命的急需。人生又何尝不是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昼与夜共同构成了生命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缺一不可。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选准角度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021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可以顺着材料末尾的那个设问句思考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昼与夜共同构成了生命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缺一不可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泰然面对人生风雨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笑对苦难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等主题。当然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想要写出新意和深度还是很考验学生文学底蕴的。最好能体悟到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人生的极昼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就是有时苦难像皑皑白雪一样直炽你的眼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有时幸福又像灿烂阳光一样紧抓你的心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所以对待人生的坎坷、磨难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抑或好运、甜蜜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都应该坦然处之。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158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4412475"/>
              </p:ext>
            </p:extLst>
          </p:nvPr>
        </p:nvGraphicFramePr>
        <p:xfrm>
          <a:off x="508000" y="1732356"/>
          <a:ext cx="8128000" cy="2935203"/>
        </p:xfrm>
        <a:graphic>
          <a:graphicData uri="http://schemas.openxmlformats.org/presentationml/2006/ole">
            <p:oleObj spid="_x0000_s2052" name="Document" r:id="rId5" imgW="3903704" imgH="1409007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83568" y="4437112"/>
            <a:ext cx="8128000" cy="4608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那么我们怎么理解常见文言实词在具体语境中的含义呢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992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语境分析法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根据上下文意思推断含义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文言实词绝大部分是一词多义的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词义是不定项的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完全采用逐词逐义识记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是根本不可能的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但我们可以结合上下文来判定实词的含义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上下文这个语境是相对稳定的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语境可以帮助我们确定词义。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《赤壁赋》中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一苇之所如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很多人会理解为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但放在语境中却讲不通。原文描写作者与朋友月夜下泛舟江上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表现他们悠然自得、怡然自乐的心情。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喻指小舟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可以断定此处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06483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960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结构分析法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根据整句中对应词语的意思推断含义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文言文中排比句、对偶句、并列词句等对举的语言现象很多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在二二、三三的对举句中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位置对称的词语一般词性相同、词义相近或相反相对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这样通过对已知词语的词义、词性分析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就可以推知未知词语的词性、词义。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《兰亭集序》中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群贤毕至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少长咸集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且为并列关系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是同义词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78124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语法分析法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根据词在句中的语法功能推断含义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句子的结构是固定的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组合是有规律的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词在句中所处的语法位置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为我们推断词义提供了依据。如主语、宾语常由名词、代词充当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谓语大多由动词、形容词充当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状语大多由副词充当等。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《赤壁赋》中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况吾与子渔樵于江渚之上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前有名词短语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吾与子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后有介词短语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上下联系起来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不难推断出它处于谓语的位置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渔民樵夫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捕鱼砍柴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571576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5659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联想推断法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根据学过的知识推断含义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高考文言文阅读所考查的实词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其意义和用法在教材中一般都能找到。因此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我们要善于根据课内学过的知识举一反三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相互比照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辨其异同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以解决试题中的实词词义问题。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《陈情表》中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既无叔伯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终鲜兄弟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联系初中学过的《爱莲说》中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陶后鲜有闻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再根据本句对偶的特点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可以推知此处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邻字帮助法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根据相邻的字来推断含义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有的合成词是由两个同义或反义的单音节语素合成的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它们可以分成两种情况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一是偏义复词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一是同义复词。偏义复词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用义偏在其中一个语素上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另一个语素只是起陪衬作用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同义复词是同义复用。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《陈情表》中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过蒙拔擢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根据它与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相邻的特点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可以推断出它的意思也是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13075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45106" y="148478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成语对应法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借助熟知的成语推断含义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在成语中保留了大量的文言词义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我们在掌握了一定量的成语后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便可以根据一些成语的意义、用法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推断出文言词义。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《兰亭集序》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不能喻之于怀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家喻户晓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不言而喻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再考虑上下文的语境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也可推断此处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应释为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古今比照法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以古今构词特点比照推断含义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汉语词汇中一部分词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古为今用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但意义往往不同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最忌望文生义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以今律古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。这里要特别注意古今构词特点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古汉语以单音节词为主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双音节词往往有其固定义项。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《陈情表》中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九岁不行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在现代汉语中是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而在古代汉语中是两个词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不能行走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74051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9" id="{CD6C84E2-8B91-4742-83F4-5FB0F5165656}" vid="{5C918FD7-DA85-4DE8-B906-FB94EAB1561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单元知能整合</Template>
  <TotalTime>14</TotalTime>
  <Words>4468</Words>
  <Application>Microsoft Office PowerPoint</Application>
  <PresentationFormat>全屏显示(4:3)</PresentationFormat>
  <Paragraphs>176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测控设计模板14新</vt:lpstr>
      <vt:lpstr>Document</vt:lpstr>
      <vt:lpstr>单元知能整合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单元知能整合</dc:title>
  <dc:creator>Windows User</dc:creator>
  <cp:lastModifiedBy>Administrator</cp:lastModifiedBy>
  <cp:revision>5</cp:revision>
  <dcterms:created xsi:type="dcterms:W3CDTF">2017-06-10T05:43:46Z</dcterms:created>
  <dcterms:modified xsi:type="dcterms:W3CDTF">2017-09-09T13:09:36Z</dcterms:modified>
</cp:coreProperties>
</file>