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63" r:id="rId3"/>
    <p:sldId id="264" r:id="rId4"/>
    <p:sldId id="316" r:id="rId5"/>
    <p:sldId id="311" r:id="rId6"/>
    <p:sldId id="317" r:id="rId7"/>
    <p:sldId id="312" r:id="rId8"/>
    <p:sldId id="318" r:id="rId9"/>
    <p:sldId id="319" r:id="rId10"/>
    <p:sldId id="265" r:id="rId11"/>
    <p:sldId id="320" r:id="rId12"/>
    <p:sldId id="321" r:id="rId13"/>
    <p:sldId id="313" r:id="rId14"/>
    <p:sldId id="323" r:id="rId15"/>
    <p:sldId id="324" r:id="rId16"/>
    <p:sldId id="322" r:id="rId17"/>
    <p:sldId id="314" r:id="rId18"/>
    <p:sldId id="315" r:id="rId19"/>
    <p:sldId id="326" r:id="rId20"/>
    <p:sldId id="325" r:id="rId21"/>
    <p:sldId id="310" r:id="rId22"/>
    <p:sldId id="327" r:id="rId23"/>
    <p:sldId id="328" r:id="rId24"/>
    <p:sldId id="329" r:id="rId25"/>
    <p:sldId id="33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0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中国当代诗二首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</a:t>
            </a:r>
            <a:r>
              <a:rPr lang="zh-CN" altLang="zh-CN" b="1" dirty="0"/>
              <a:t>中国当代诗二首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体会两首诗歌在意象选取上的特色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《我遥望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这首诗选取了哪些意象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它们各有什么特点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陌生而遥远。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是精神的归宿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但迷失在烟雾之中。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诗人选择这两个意象有什么深刻含义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充满了幻想与期待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则由幻想回到了现实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象征着诗人幻想破灭后对生命意义的反思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人生经历从幻想到挫折的过程是必然的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人生的意义是复杂的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年轻人应更加珍爱人生。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春暖花开》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这首诗选取了哪些意象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它们共同组成了一幅怎样的生活图景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劈柴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蔬菜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春暖花开。这些意象共同组成了一幅自由独立、远离尘世喧嚣的生活图景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一股清新潮润的气息扑面而来。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作者选取的这些意象有何特点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这些意象单纯而明净。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劈柴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三两笔就勾画了一幅生动的画面。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是实景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春暖花开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是虚景。仅有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不免流于枯燥、凋疏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春暖花开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就更灵动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更温暖明丽。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88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体会两首诗质朴的语言风格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两首诗的语言都质朴有力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很少雕饰和铺陈。请细读下面的诗句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谈谈你对其语言风格的体会。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经历了狂风暴雨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而今我到达了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有时回头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语言朴实无华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但读起来却有惊心动魄、一波三折之感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因为这其间充满了极其艰辛的人生内涵。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从明天起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做一个幸福的人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喂马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劈柴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周游世界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从明天起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关心粮食和蔬菜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我有一所房子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春暖花开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语言质朴明朗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勾勒了一幅充满诗意的田园牧歌式的生活图景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表达了对幸福的向往。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16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7863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曾卓的诗总是在历史的沧桑中展开对人生的沉思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《我遥望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》从漫长动荡的人生中提取的两种不同的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分别指什么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诗中的两种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显示了一种高度的艺术概括力。如果说生活像海洋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诗人的艺术概括力就在于他从岁月中提取了两种不同的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第一节是年轻时对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六十岁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的不无好奇的猜想和对未来的遥望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第二节是一个经历了惊涛骇浪的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六十岁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后对过去岁月的回望和反思。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写出了年轻时代的可爱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而第二节的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给全诗带来了无尽的沉重和感慨。对漫长而充满磨难的一生的超越和感叹都产生在这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正是在这一瞬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被改变了方向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漫长的一生变得清晰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年轻时代那个向未来热情遥望的自己又出现在视野里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遥遥在望而又遥不可及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因为在两个自己之间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已隔开了一道茫茫的历史的海洋。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我们不能不惊叹于这种高度的艺术概括力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既连接了此岸与彼岸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以极大的跨度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写出了一种阔大的人生沧桑感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同时又呈现出不同阶段的人生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历历在目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让人不能平静。只要读者细心体会就会感到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这两种不同的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已在诗中成为一种相互的遥望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过去与现在之间因此展开一种不无艰难的自我辨认和对话。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春暖花开》中诗人为什么要把自己的幸福告诉别人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又不断祝福陌生人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诗人在自己拟想的幸福图景中喜悦着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这种喜悦不断膨胀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使诗人抑制不住地把自己的幸福告诉别人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又不断祝福陌生人。但究其根本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还是诗人有一颗博大而善良的心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他爱这个世界上的一切。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08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3568" y="1167949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春暖花开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这个题目固然饱含诗意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但有明显的不合情理之处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既然面朝大海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又怎能见到花开呢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1864385"/>
              </p:ext>
            </p:extLst>
          </p:nvPr>
        </p:nvGraphicFramePr>
        <p:xfrm>
          <a:off x="559238" y="2446569"/>
          <a:ext cx="8128000" cy="4297676"/>
        </p:xfrm>
        <a:graphic>
          <a:graphicData uri="http://schemas.openxmlformats.org/presentationml/2006/ole">
            <p:oleObj spid="_x0000_s4100" name="Document" r:id="rId7" imgW="3947619" imgH="208724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65942" y="2078164"/>
            <a:ext cx="8221296" cy="4303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28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6466415"/>
              </p:ext>
            </p:extLst>
          </p:nvPr>
        </p:nvGraphicFramePr>
        <p:xfrm>
          <a:off x="555857" y="1988840"/>
          <a:ext cx="8128000" cy="4020301"/>
        </p:xfrm>
        <a:graphic>
          <a:graphicData uri="http://schemas.openxmlformats.org/presentationml/2006/ole">
            <p:oleObj spid="_x0000_s5124" name="Document" r:id="rId7" imgW="3838193" imgH="18983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1584" y="2182889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《我遥望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》巧妙地运用留白的艺术手法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以短短的八行诗将年轻到年老的几十年岁月组接在一起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经历了狂风暴雨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来上下贯通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那么这几十年是如何过来的呢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经历了怎样的狂风暴雨、惊涛骇浪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诗人又是如何来抗御这些狂风暴雨、惊涛骇浪的呢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诗中并没有交代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而是一笔带过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省略所造成的意义留白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由读者自己去填充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无画处皆成妙境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留白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指在艺术创作中为了更充分地表现主题而有意识地留出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求其空灵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使艺术作品虚实相映、形神兼备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无画处皆成妙境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给人以启迪和美的享受。诗歌写作通常要做到言简意赅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讲究简约之美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因而常常充满了意义省略和情感跳跃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这些意义省略和情感跳跃就是留白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它为读者预留了发挥想象的巨大空间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也使诗歌的意蕴无限扩大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经得起多次阅读与阐释。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10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4418302"/>
              </p:ext>
            </p:extLst>
          </p:nvPr>
        </p:nvGraphicFramePr>
        <p:xfrm>
          <a:off x="508000" y="1052736"/>
          <a:ext cx="8128000" cy="5289651"/>
        </p:xfrm>
        <a:graphic>
          <a:graphicData uri="http://schemas.openxmlformats.org/presentationml/2006/ole">
            <p:oleObj spid="_x0000_s1028" name="Document" r:id="rId3" imgW="4000172" imgH="26035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下面是海子的一节诗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运用了留白的艺术手法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请你展开联想和想象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加以赏析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月亮下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连夜种麦的父亲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身上像流动金子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作者海子在诗歌创作方面善于运用留白的艺术手法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简短的三句诗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不经意间就生动形象地描绘出了中国农民的诗意美。而这种美是要通过联想和想象才能获得的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中国农民身上的一切美德在这里全部凝结起来。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73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让我们审视亲情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蔡文普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6949975"/>
              </p:ext>
            </p:extLst>
          </p:nvPr>
        </p:nvGraphicFramePr>
        <p:xfrm>
          <a:off x="1780277" y="1268760"/>
          <a:ext cx="5551533" cy="1705869"/>
        </p:xfrm>
        <a:graphic>
          <a:graphicData uri="http://schemas.openxmlformats.org/presentationml/2006/ole">
            <p:oleObj spid="_x0000_s6148" name="Document" r:id="rId3" imgW="3838193" imgH="1179090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021597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我是哭着读完那篇文章的。合上书页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我似乎依然能望见那个佝偻的身影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那份心酸久久地凝在心头。海子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这个一生用鲜血灌注诗歌的诗人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这个写过《面朝大海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春暖花开》的诗人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竟在晨曦的微光里以卧轨的方式结束了自己年轻的生命。他选择了勇敢面对呼啸而来的火车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却没有想过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他年迈的母亲哪里能够接受他冰冷的尸体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哪里有力量承担儿子死去的噩耗。那个在灶前忙碌的身影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在煮着孩子最爱的红米粥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却哪里知道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孩子已与自己阴阳两隔。母亲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从来都是一个温暖的词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这个词凝聚着沉甸甸的爱。母亲的眼睛都哭瞎了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心亦随儿子的骨灰一起下了葬。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我固执地以为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海子是自私的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所有拥有轻生念头的孩子都是自私的。生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从来都不是一个人的事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抛弃一切亲情而选择轻生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是一种残忍的行为。残忍并且不孝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这是对父母十几年甚至几十年养育之恩的一种残酷而决绝的抹杀。这种逃避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自私而懦弱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除了让人扼腕叹息之外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更多的是引发了我们对于亲情意识淡薄甚至缺失的悲凉的思考。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写着这些的时候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我想着我的父母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想着他们深夜来接我时疲惫却强打精神的面庞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想起客厅里亮着的那抹温暖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想起他们日渐衰老的容颜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那一幕幕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都凝成了这世上最动人的瞬间。有一种情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无法阻隔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让我们感慨万千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有一种爱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不计回报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让我们永远铭记。它像一首田园诗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清丽脱俗自然美好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它像一支优美的曲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婉转悠扬浅斟低唱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它像一幅山水画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明艳动人秀美静谧。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46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父母的爱是无私而美好的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它浸渗到了我们生活的点点滴滴里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像大海般深远绵长。然而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一滴水虽小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同样能映照大海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一颗心虽小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同样能感动父母这片天。我依然记得父母骄傲的神色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却仅仅是因为我的一丁点进步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依然记得父母欣慰的表情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却仅仅是由于我在他们疲惫时做了一顿饭。父母对子女的那颗心那样柔软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那样容易感动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我们又有什么理由辜负他们那份深沉的爱呢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再没有一个健康美好的生命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能让孕育了生命的母亲更幸福的了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那个叫查海生的诗人却没有懂。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树欲静而风不止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子欲养而亲不待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是为人子女的悲剧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白发人送黑发人是父母的悲剧。好好活着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并适时地为梦想拼搏一下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心怀感恩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就是最好的孝心。这份心虽小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却依然能在亲情的大海里扬起波浪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依然能感动父母这片天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98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作者对海子赋予了别样的解读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这不仅标志着勇敢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更向世人传达出了一种对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的深沉体悟。的确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所有拥有轻生念头的孩子都是自私的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。文章的立意很有现实针对性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它呼唤理性地对待生命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希望那些迷途的羔羊归家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因为他们都沐浴着亲情。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80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春暖花开》是海子诗歌中流传广泛的一首抒情短诗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诗人为我们勾勒了一幅远离尘世喧嚣、充满亲情的生活图景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让我们感受到了幸福和温暖。在诗中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诗人对生命的真谛的感悟让我们的心胸豁然开朗。生命就是这样矛盾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我们感到的是海子向往着充满温情的生活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但又不想堕入尘世成为俗人。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追求幸福、希望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追求美好理想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等有关人生理想的话题或材料作文中。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53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Q30.eps" descr="id:2147489672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28127" y="1340768"/>
            <a:ext cx="1087745" cy="144563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7999" y="3068960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曾卓从小就爱好文学和诗歌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读过戴望舒、何其芳、臧克家等人的诗作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在抗日救亡的浪潮中开始发表诗歌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受到艾青诗歌的影响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陆续结识邹荻帆、鲁黎等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年诗人被错划为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胡风集团骨干分子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被监禁两年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开始后再次受到不公正待遇。然而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在劫难中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诗人一直保持着对生活的信念。《我遥望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已有一年多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并恢复了武汉市文联副主席的职务。此时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历尽沧桑的诗人已将近六十岁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接近暴风雨后晚年的港口。他就是在这样的心境下写下这首诗的。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5810316"/>
              </p:ext>
            </p:extLst>
          </p:nvPr>
        </p:nvGraphicFramePr>
        <p:xfrm>
          <a:off x="566675" y="1628800"/>
          <a:ext cx="8128000" cy="1909307"/>
        </p:xfrm>
        <a:graphic>
          <a:graphicData uri="http://schemas.openxmlformats.org/presentationml/2006/ole">
            <p:oleObj spid="_x0000_s2052" name="Document" r:id="rId6" imgW="3838193" imgH="901318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89190" y="3861048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春暖花开》写于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日。两个多月后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海子在河北省山海关附近卧轨自杀。这一事件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使得这首诗表面的轻松欢快与实际内涵之间产生了某种分离。也许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正是从这首诗中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我们得以窥见诗人最后的生存思考。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493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1560" y="234888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(1922—2002),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原名曾庆冠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祖籍湖北黄陂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生于武汉。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有影响的诗人之一。著有诗集《门》《悬崖边的树》等。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(1964—1989),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本名查海生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安徽怀宁人。他的诗作充满了激情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他被人们视为一个叶赛宁式的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最后的浪漫主义乡村抒情诗人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。著有《海子的诗》《海子诗全编》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在艾青的影响下以理论家兼诗人胡风为中心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以《七月》《希望》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主编均为胡风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、《诗垦地》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主编为邹荻帆、姚奔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、《诗创作》等刊物为基本阵地而形成的诗人群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主要诗人有邹荻帆、绿原、冀汸、阿垅、曾卓、孙钿、牛汉等。他们的作品大多收集在胡风主编的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七月诗丛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两集共十八册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七月新丛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七月文丛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的诗集中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年出版的《白色花》收录了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七月诗派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二十位诗人的作品。这些诗人以革命现实主义观念为指导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以自由诗体为基本的创作路子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所创作的诗歌在战争时期产生了巨大影响。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88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6210321"/>
              </p:ext>
            </p:extLst>
          </p:nvPr>
        </p:nvGraphicFramePr>
        <p:xfrm>
          <a:off x="508000" y="1340768"/>
          <a:ext cx="8128000" cy="4799295"/>
        </p:xfrm>
        <a:graphic>
          <a:graphicData uri="http://schemas.openxmlformats.org/presentationml/2006/ole">
            <p:oleObj spid="_x0000_s3076" name="Document" r:id="rId6" imgW="3895785" imgH="22998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3621" y="1187828"/>
            <a:ext cx="8636757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凶猛而使人害怕的波涛。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比喻险恶的环境或遭遇。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眷属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亲属。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特指夫妻。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年轻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年青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年纪不大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但使用范围不同。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年纪不大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还可用于比较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你虽然已经六十岁了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但比起我来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还是年轻得多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岁的微生物学专家成为该大学历史上最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年轻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的校长。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一乌克兰网民近日向某社交网站上传了一组乌政府军训练照片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级志愿者也持枪参训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且身手敏捷不输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年青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一时间在网络上爆红。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40352" y="4397762"/>
            <a:ext cx="5760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6216" y="5611012"/>
            <a:ext cx="5760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605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偶尔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偶然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两者都是副词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不经常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着重意外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超出常规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着重出现或发生的次数少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总统发言人对此回应称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当时培尼亚只是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偶尔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这处房产作为竞选办公室。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我们的特高压技术得以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而是公司多年来在特高压上不断实现突破的必然结果。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2240" y="3317367"/>
            <a:ext cx="5760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0112" y="4127308"/>
            <a:ext cx="5760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60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37</TotalTime>
  <Words>2689</Words>
  <Application>Microsoft Office PowerPoint</Application>
  <PresentationFormat>全屏显示(4:3)</PresentationFormat>
  <Paragraphs>129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Document</vt:lpstr>
      <vt:lpstr>6　中国当代诗二首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　中国当代诗二首</dc:title>
  <dc:creator>Windows User</dc:creator>
  <cp:lastModifiedBy>Administrator</cp:lastModifiedBy>
  <cp:revision>5</cp:revision>
  <dcterms:created xsi:type="dcterms:W3CDTF">2017-06-10T03:11:49Z</dcterms:created>
  <dcterms:modified xsi:type="dcterms:W3CDTF">2017-09-09T13:05:58Z</dcterms:modified>
</cp:coreProperties>
</file>