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257" r:id="rId4"/>
    <p:sldId id="284" r:id="rId5"/>
    <p:sldId id="285" r:id="rId6"/>
    <p:sldId id="258" r:id="rId7"/>
    <p:sldId id="264" r:id="rId8"/>
    <p:sldId id="260" r:id="rId9"/>
    <p:sldId id="261" r:id="rId10"/>
    <p:sldId id="271" r:id="rId11"/>
    <p:sldId id="265" r:id="rId12"/>
    <p:sldId id="266" r:id="rId13"/>
    <p:sldId id="267" r:id="rId14"/>
    <p:sldId id="272" r:id="rId15"/>
    <p:sldId id="270" r:id="rId16"/>
    <p:sldId id="269" r:id="rId17"/>
    <p:sldId id="274" r:id="rId18"/>
    <p:sldId id="273" r:id="rId19"/>
    <p:sldId id="268" r:id="rId20"/>
    <p:sldId id="275" r:id="rId2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00FF"/>
    <a:srgbClr val="00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1" d="100"/>
          <a:sy n="91" d="100"/>
        </p:scale>
        <p:origin x="-960" y="-90"/>
      </p:cViewPr>
      <p:guideLst>
        <p:guide orient="horz" pos="2218"/>
        <p:guide pos="29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051" name="Rectangle 3"/>
          <p:cNvSpPr>
            <a:spLocks noGrp="1" noChangeArrowheads="1"/>
          </p:cNvSpPr>
          <p:nvPr>
            <p:ph type="ctrTitle" hasCustomPrompt="1"/>
          </p:nvPr>
        </p:nvSpPr>
        <p:spPr>
          <a:xfrm>
            <a:off x="0" y="5145344"/>
            <a:ext cx="9161463" cy="982800"/>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lstStyle>
            <a:lvl1pPr marL="25400" indent="0" algn="ctr">
              <a:buFont typeface="Wingdings" panose="05000000000000000000" pitchFamily="2" charset="2"/>
              <a:buNone/>
              <a:defRPr sz="4400">
                <a:solidFill>
                  <a:schemeClr val="tx1"/>
                </a:solidFill>
              </a:defRPr>
            </a:lvl1pPr>
          </a:lstStyle>
          <a:p>
            <a:pPr lvl="0"/>
            <a:r>
              <a:rPr lang="zh-CN" altLang="en-US" noProof="0" dirty="0" smtClean="0">
                <a:sym typeface="Arial" panose="020B0604020202020204" pitchFamily="34" charset="0"/>
              </a:rPr>
              <a:t>编辑标题</a:t>
            </a:r>
            <a:endParaRPr lang="zh-CN" noProof="0" dirty="0" smtClean="0">
              <a:sym typeface="Arial" panose="020B0604020202020204" pitchFamily="34" charset="0"/>
            </a:endParaRPr>
          </a:p>
        </p:txBody>
      </p:sp>
      <p:sp>
        <p:nvSpPr>
          <p:cNvPr id="2052" name="Rectangle 4"/>
          <p:cNvSpPr>
            <a:spLocks noGrp="1" noChangeArrowheads="1"/>
          </p:cNvSpPr>
          <p:nvPr>
            <p:ph type="subTitle" idx="1"/>
          </p:nvPr>
        </p:nvSpPr>
        <p:spPr>
          <a:xfrm>
            <a:off x="0" y="6132944"/>
            <a:ext cx="9140400" cy="392400"/>
          </a:xfrm>
        </p:spPr>
        <p:txBody>
          <a:bodyPr/>
          <a:lstStyle>
            <a:lvl1pPr algn="ctr">
              <a:buFontTx/>
              <a:buNone/>
              <a:defRPr sz="1800"/>
            </a:lvl1pPr>
          </a:lstStyle>
          <a:p>
            <a:pPr lvl="0"/>
            <a:r>
              <a:rPr lang="zh-CN" noProof="0" dirty="0" smtClean="0">
                <a:sym typeface="Arial" panose="020B0604020202020204" pitchFamily="34" charset="0"/>
              </a:rPr>
              <a:t>单击此处编辑母版副标题样式</a:t>
            </a:r>
            <a:endParaRPr lang="zh-CN" noProof="0" dirty="0" smtClean="0">
              <a:sym typeface="Arial" panose="020B0604020202020204" pitchFamily="34" charset="0"/>
            </a:endParaRPr>
          </a:p>
        </p:txBody>
      </p:sp>
      <p:pic>
        <p:nvPicPr>
          <p:cNvPr id="4" name="Picture 5"/>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9525" y="3175"/>
            <a:ext cx="9144000" cy="514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日期占位符 5"/>
          <p:cNvSpPr>
            <a:spLocks noGrp="1"/>
          </p:cNvSpPr>
          <p:nvPr>
            <p:ph type="dt" sz="half" idx="10"/>
          </p:nvPr>
        </p:nvSpPr>
        <p:spPr>
          <a:xfrm>
            <a:off x="628650" y="6557243"/>
            <a:ext cx="2057400" cy="196131"/>
          </a:xfrm>
        </p:spPr>
        <p:txBody>
          <a:bodyPr/>
          <a:lstStyle/>
          <a:p>
            <a:fld id="{E7F86EF3-1E0F-4C30-9894-DE0F2CB23E57}" type="datetimeFigureOut">
              <a:rPr lang="zh-CN" altLang="en-US" smtClean="0"/>
            </a:fld>
            <a:endParaRPr lang="zh-CN" altLang="en-US"/>
          </a:p>
        </p:txBody>
      </p:sp>
      <p:sp>
        <p:nvSpPr>
          <p:cNvPr id="7" name="页脚占位符 6"/>
          <p:cNvSpPr>
            <a:spLocks noGrp="1"/>
          </p:cNvSpPr>
          <p:nvPr>
            <p:ph type="ftr" sz="quarter" idx="11"/>
          </p:nvPr>
        </p:nvSpPr>
        <p:spPr>
          <a:xfrm>
            <a:off x="3028950" y="6557243"/>
            <a:ext cx="3086100" cy="196131"/>
          </a:xfrm>
        </p:spPr>
        <p:txBody>
          <a:bodyPr/>
          <a:lstStyle/>
          <a:p>
            <a:endParaRPr lang="zh-CN" altLang="en-US"/>
          </a:p>
        </p:txBody>
      </p:sp>
      <p:sp>
        <p:nvSpPr>
          <p:cNvPr id="8" name="灯片编号占位符 7"/>
          <p:cNvSpPr>
            <a:spLocks noGrp="1"/>
          </p:cNvSpPr>
          <p:nvPr>
            <p:ph type="sldNum" sz="quarter" idx="12"/>
          </p:nvPr>
        </p:nvSpPr>
        <p:spPr>
          <a:xfrm>
            <a:off x="6457950" y="6557243"/>
            <a:ext cx="2057400" cy="196131"/>
          </a:xfrm>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标题 1"/>
          <p:cNvSpPr>
            <a:spLocks noGrp="1"/>
          </p:cNvSpPr>
          <p:nvPr>
            <p:ph type="title"/>
          </p:nvPr>
        </p:nvSpPr>
        <p:spPr>
          <a:xfrm>
            <a:off x="628650" y="476672"/>
            <a:ext cx="7886700" cy="1044000"/>
          </a:xfrm>
        </p:spPr>
        <p:txBody>
          <a:body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7E14C7-7549-42C7-AE60-A47C4D4A8070}" type="slidenum">
              <a:rPr lang="zh-CN" altLang="en-US" smtClean="0"/>
            </a:fld>
            <a:endParaRPr lang="zh-CN" altLang="en-US"/>
          </a:p>
        </p:txBody>
      </p:sp>
      <p:sp>
        <p:nvSpPr>
          <p:cNvPr id="8" name="内容占位符 2"/>
          <p:cNvSpPr>
            <a:spLocks noGrp="1"/>
          </p:cNvSpPr>
          <p:nvPr>
            <p:ph idx="1"/>
          </p:nvPr>
        </p:nvSpPr>
        <p:spPr>
          <a:xfrm>
            <a:off x="628650" y="1628799"/>
            <a:ext cx="7886700" cy="4464497"/>
          </a:xfrm>
        </p:spPr>
        <p:txBody>
          <a:bodyPr/>
          <a:lstStyle>
            <a:lvl1pPr>
              <a:defRPr sz="2400">
                <a:solidFill>
                  <a:schemeClr val="accent1"/>
                </a:solidFill>
              </a:defRPr>
            </a:lvl1pPr>
            <a:lvl2pPr>
              <a:defRPr sz="2000">
                <a:solidFill>
                  <a:schemeClr val="accent1"/>
                </a:solidFill>
              </a:defRPr>
            </a:lvl2pPr>
            <a:lvl3pPr>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3888" y="1709738"/>
            <a:ext cx="7886700" cy="2852737"/>
          </a:xfrm>
        </p:spPr>
        <p:txBody>
          <a:bodyPr wrap="square" anchor="b">
            <a:normAutofit/>
          </a:bodyPr>
          <a:lstStyle>
            <a:lvl1pPr>
              <a:defRPr sz="6000"/>
            </a:lvl1pPr>
          </a:lstStyle>
          <a:p>
            <a:r>
              <a:rPr lang="zh-CN" altLang="en-US" dirty="0" smtClean="0"/>
              <a:t>单击此处编辑标题</a:t>
            </a:r>
            <a:endParaRPr lang="zh-CN" altLang="en-US" dirty="0"/>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600200"/>
            <a:ext cx="386715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715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1"/>
          <p:cNvSpPr>
            <a:spLocks noGrp="1"/>
          </p:cNvSpPr>
          <p:nvPr>
            <p:ph type="title"/>
          </p:nvPr>
        </p:nvSpPr>
        <p:spPr>
          <a:xfrm>
            <a:off x="628650" y="476672"/>
            <a:ext cx="7886700" cy="893341"/>
          </a:xfrm>
        </p:spPr>
        <p:txBody>
          <a:body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pic>
        <p:nvPicPr>
          <p:cNvPr id="4" name="Picture 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0" y="10517"/>
            <a:ext cx="9144000" cy="5146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3"/>
          <p:cNvSpPr>
            <a:spLocks noGrp="1" noChangeArrowheads="1"/>
          </p:cNvSpPr>
          <p:nvPr>
            <p:ph type="ctrTitle" hasCustomPrompt="1"/>
          </p:nvPr>
        </p:nvSpPr>
        <p:spPr>
          <a:xfrm>
            <a:off x="0" y="5145344"/>
            <a:ext cx="9161463" cy="982800"/>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lstStyle>
            <a:lvl1pPr marL="25400" indent="0" algn="ctr">
              <a:buFont typeface="Wingdings" panose="05000000000000000000" pitchFamily="2" charset="2"/>
              <a:buNone/>
              <a:defRPr sz="2800">
                <a:solidFill>
                  <a:schemeClr val="tx1"/>
                </a:solidFill>
              </a:defRPr>
            </a:lvl1pPr>
          </a:lstStyle>
          <a:p>
            <a:pPr lvl="0"/>
            <a:r>
              <a:rPr lang="zh-CN" altLang="en-US" noProof="0" dirty="0" smtClean="0">
                <a:sym typeface="Arial" panose="020B0604020202020204" pitchFamily="34" charset="0"/>
              </a:rPr>
              <a:t>编辑标题</a:t>
            </a:r>
            <a:endParaRPr lang="zh-CN" noProof="0" dirty="0" smtClean="0">
              <a:sym typeface="Arial" panose="020B0604020202020204" pitchFamily="34" charset="0"/>
            </a:endParaRPr>
          </a:p>
        </p:txBody>
      </p:sp>
      <p:sp>
        <p:nvSpPr>
          <p:cNvPr id="2" name="日期占位符 1"/>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7" y="457200"/>
            <a:ext cx="7884000" cy="774000"/>
          </a:xfrm>
        </p:spPr>
        <p:txBody>
          <a:bodyPr anchor="b"/>
          <a:lstStyle>
            <a:lvl1pPr>
              <a:defRPr sz="3200"/>
            </a:lvl1pPr>
          </a:lstStyle>
          <a:p>
            <a:r>
              <a:rPr lang="zh-CN" altLang="en-US" dirty="0" smtClean="0"/>
              <a:t>单击此处编辑母版标题样式</a:t>
            </a:r>
            <a:endParaRPr lang="zh-CN" altLang="en-US" dirty="0"/>
          </a:p>
        </p:txBody>
      </p:sp>
      <p:sp>
        <p:nvSpPr>
          <p:cNvPr id="5" name="日期占位符 4"/>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7E14C7-7549-42C7-AE60-A47C4D4A8070}" type="slidenum">
              <a:rPr lang="zh-CN" altLang="en-US" smtClean="0"/>
            </a:fld>
            <a:endParaRPr lang="zh-CN" altLang="en-US"/>
          </a:p>
        </p:txBody>
      </p:sp>
      <p:sp>
        <p:nvSpPr>
          <p:cNvPr id="10" name="图片占位符 2"/>
          <p:cNvSpPr>
            <a:spLocks noGrp="1"/>
          </p:cNvSpPr>
          <p:nvPr>
            <p:ph type="pic" idx="1"/>
          </p:nvPr>
        </p:nvSpPr>
        <p:spPr>
          <a:xfrm>
            <a:off x="630000" y="1368425"/>
            <a:ext cx="7884000" cy="4280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11" name="文本占位符 3"/>
          <p:cNvSpPr>
            <a:spLocks noGrp="1"/>
          </p:cNvSpPr>
          <p:nvPr>
            <p:ph type="body" sz="half" idx="2"/>
          </p:nvPr>
        </p:nvSpPr>
        <p:spPr>
          <a:xfrm>
            <a:off x="630000" y="5740400"/>
            <a:ext cx="7884000" cy="597600"/>
          </a:xfrm>
          <a:solidFill>
            <a:schemeClr val="accent1"/>
          </a:solidFill>
        </p:spPr>
        <p:txBody>
          <a:bodyPr>
            <a:normAutofit/>
          </a:bodyPr>
          <a:lstStyle>
            <a:lvl1pPr marL="0" indent="0">
              <a:buNone/>
              <a:defRPr sz="18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452320" y="909638"/>
            <a:ext cx="1063030" cy="5216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909638"/>
            <a:ext cx="6679654" cy="5216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F86EF3-1E0F-4C30-9894-DE0F2CB23E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7E14C7-7549-42C7-AE60-A47C4D4A807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2F4F5"/>
        </a:solidFill>
        <a:effectLst/>
      </p:bgPr>
    </p:bg>
    <p:spTree>
      <p:nvGrpSpPr>
        <p:cNvPr id="1" name=""/>
        <p:cNvGrpSpPr/>
        <p:nvPr/>
      </p:nvGrpSpPr>
      <p:grpSpPr>
        <a:xfrm>
          <a:off x="0" y="0"/>
          <a:ext cx="0" cy="0"/>
          <a:chOff x="0" y="0"/>
          <a:chExt cx="0" cy="0"/>
        </a:xfrm>
      </p:grpSpPr>
      <p:grpSp>
        <p:nvGrpSpPr>
          <p:cNvPr id="1026" name="Group 2"/>
          <p:cNvGrpSpPr/>
          <p:nvPr/>
        </p:nvGrpSpPr>
        <p:grpSpPr bwMode="auto">
          <a:xfrm>
            <a:off x="3175" y="6611938"/>
            <a:ext cx="9150350" cy="246062"/>
            <a:chOff x="0" y="0"/>
            <a:chExt cx="14410" cy="386"/>
          </a:xfrm>
        </p:grpSpPr>
        <p:sp>
          <p:nvSpPr>
            <p:cNvPr id="1027" name="Rectangle 3"/>
            <p:cNvSpPr>
              <a:spLocks noChangeArrowheads="1"/>
            </p:cNvSpPr>
            <p:nvPr/>
          </p:nvSpPr>
          <p:spPr bwMode="auto">
            <a:xfrm>
              <a:off x="0" y="0"/>
              <a:ext cx="14410" cy="387"/>
            </a:xfrm>
            <a:prstGeom prst="rect">
              <a:avLst/>
            </a:prstGeom>
            <a:solidFill>
              <a:srgbClr val="0F40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fontScale="62500" lnSpcReduction="20000"/>
            </a:bodyPr>
            <a:lstStyle/>
            <a:p>
              <a:endParaRPr lang="zh-CN" altLang="en-US"/>
            </a:p>
          </p:txBody>
        </p:sp>
        <p:sp>
          <p:nvSpPr>
            <p:cNvPr id="1028" name="Rectangle 4"/>
            <p:cNvSpPr>
              <a:spLocks noChangeArrowheads="1"/>
            </p:cNvSpPr>
            <p:nvPr/>
          </p:nvSpPr>
          <p:spPr bwMode="auto">
            <a:xfrm>
              <a:off x="0" y="0"/>
              <a:ext cx="6973" cy="387"/>
            </a:xfrm>
            <a:prstGeom prst="rect">
              <a:avLst/>
            </a:prstGeom>
            <a:solidFill>
              <a:srgbClr val="EB913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fontScale="62500" lnSpcReduction="20000"/>
            </a:bodyPr>
            <a:lstStyle/>
            <a:p>
              <a:endParaRPr lang="zh-CN" altLang="en-US"/>
            </a:p>
          </p:txBody>
        </p:sp>
        <p:sp>
          <p:nvSpPr>
            <p:cNvPr id="1029" name="AutoShape 5"/>
            <p:cNvSpPr>
              <a:spLocks noChangeArrowheads="1"/>
            </p:cNvSpPr>
            <p:nvPr/>
          </p:nvSpPr>
          <p:spPr bwMode="auto">
            <a:xfrm>
              <a:off x="6750" y="0"/>
              <a:ext cx="445" cy="387"/>
            </a:xfrm>
            <a:prstGeom prst="parallelogram">
              <a:avLst>
                <a:gd name="adj" fmla="val 28747"/>
              </a:avLst>
            </a:prstGeom>
            <a:solidFill>
              <a:srgbClr val="FC53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fontScale="25000" lnSpcReduction="20000"/>
            </a:bodyPr>
            <a:lstStyle/>
            <a:p>
              <a:endParaRPr lang="zh-CN" altLang="en-US"/>
            </a:p>
          </p:txBody>
        </p:sp>
        <p:sp>
          <p:nvSpPr>
            <p:cNvPr id="1030" name="AutoShape 6"/>
            <p:cNvSpPr>
              <a:spLocks noChangeArrowheads="1"/>
            </p:cNvSpPr>
            <p:nvPr/>
          </p:nvSpPr>
          <p:spPr bwMode="auto">
            <a:xfrm>
              <a:off x="7045" y="0"/>
              <a:ext cx="445" cy="387"/>
            </a:xfrm>
            <a:prstGeom prst="parallelogram">
              <a:avLst>
                <a:gd name="adj" fmla="val 28747"/>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fontScale="25000" lnSpcReduction="20000"/>
            </a:bodyPr>
            <a:lstStyle/>
            <a:p>
              <a:endParaRPr lang="zh-CN" altLang="en-US"/>
            </a:p>
          </p:txBody>
        </p:sp>
      </p:grpSp>
      <p:sp>
        <p:nvSpPr>
          <p:cNvPr id="1031" name="Rectangle 2"/>
          <p:cNvSpPr>
            <a:spLocks noGrp="1" noChangeArrowheads="1"/>
          </p:cNvSpPr>
          <p:nvPr>
            <p:ph type="title"/>
          </p:nvPr>
        </p:nvSpPr>
        <p:spPr bwMode="auto">
          <a:xfrm>
            <a:off x="628650" y="909638"/>
            <a:ext cx="78867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170" tIns="46990" rIns="90170" bIns="46990" numCol="1" anchor="ctr" anchorCtr="0" compatLnSpc="1">
            <a:normAutofit/>
          </a:bodyPr>
          <a:lstStyle/>
          <a:p>
            <a:pPr lvl="0"/>
            <a:r>
              <a:rPr lang="zh-CN" smtClean="0">
                <a:sym typeface="Arial" panose="020B0604020202020204" pitchFamily="34" charset="0"/>
              </a:rPr>
              <a:t>单击此处编辑母版标题样式</a:t>
            </a:r>
            <a:endParaRPr lang="zh-CN" smtClean="0">
              <a:sym typeface="Arial" panose="020B0604020202020204" pitchFamily="34" charset="0"/>
            </a:endParaRPr>
          </a:p>
        </p:txBody>
      </p:sp>
      <p:sp>
        <p:nvSpPr>
          <p:cNvPr id="1032" name="Rectangle 3"/>
          <p:cNvSpPr>
            <a:spLocks noGrp="1" noChangeArrowheads="1"/>
          </p:cNvSpPr>
          <p:nvPr>
            <p:ph type="body" idx="1"/>
          </p:nvPr>
        </p:nvSpPr>
        <p:spPr bwMode="auto">
          <a:xfrm>
            <a:off x="628650" y="1600200"/>
            <a:ext cx="78867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normAutofit/>
          </a:bodyPr>
          <a:lstStyle/>
          <a:p>
            <a:pPr lvl="0"/>
            <a:r>
              <a:rPr lang="zh-CN" dirty="0" smtClean="0">
                <a:sym typeface="Arial" panose="020B0604020202020204" pitchFamily="34" charset="0"/>
              </a:rPr>
              <a:t>单击此处编辑母版文本样式</a:t>
            </a:r>
            <a:endParaRPr lang="zh-CN" dirty="0" smtClean="0">
              <a:sym typeface="Arial" panose="020B0604020202020204" pitchFamily="34" charset="0"/>
            </a:endParaRPr>
          </a:p>
          <a:p>
            <a:pPr lvl="1"/>
            <a:r>
              <a:rPr lang="zh-CN" dirty="0" smtClean="0">
                <a:sym typeface="Arial" panose="020B0604020202020204" pitchFamily="34" charset="0"/>
              </a:rPr>
              <a:t>第二级</a:t>
            </a:r>
            <a:endParaRPr lang="zh-CN" dirty="0" smtClean="0">
              <a:sym typeface="Arial" panose="020B0604020202020204" pitchFamily="34" charset="0"/>
            </a:endParaRPr>
          </a:p>
          <a:p>
            <a:pPr lvl="2"/>
            <a:r>
              <a:rPr lang="zh-CN" dirty="0" smtClean="0">
                <a:sym typeface="Arial" panose="020B0604020202020204" pitchFamily="34" charset="0"/>
              </a:rPr>
              <a:t>第三级</a:t>
            </a:r>
            <a:endParaRPr lang="zh-CN" dirty="0" smtClean="0">
              <a:sym typeface="Arial" panose="020B0604020202020204" pitchFamily="34" charset="0"/>
            </a:endParaRPr>
          </a:p>
          <a:p>
            <a:pPr lvl="3"/>
            <a:r>
              <a:rPr lang="zh-CN" dirty="0" smtClean="0">
                <a:sym typeface="Arial" panose="020B0604020202020204" pitchFamily="34" charset="0"/>
              </a:rPr>
              <a:t>第四级</a:t>
            </a:r>
            <a:endParaRPr lang="zh-CN" dirty="0" smtClean="0">
              <a:sym typeface="Arial" panose="020B0604020202020204" pitchFamily="34" charset="0"/>
            </a:endParaRPr>
          </a:p>
          <a:p>
            <a:pPr lvl="4"/>
            <a:r>
              <a:rPr lang="zh-CN" dirty="0" smtClean="0">
                <a:sym typeface="Arial" panose="020B0604020202020204" pitchFamily="34" charset="0"/>
              </a:rPr>
              <a:t>第五级</a:t>
            </a:r>
            <a:endParaRPr lang="zh-CN" dirty="0" smtClean="0">
              <a:sym typeface="Arial" panose="020B0604020202020204" pitchFamily="34" charset="0"/>
            </a:endParaRPr>
          </a:p>
        </p:txBody>
      </p:sp>
      <p:sp>
        <p:nvSpPr>
          <p:cNvPr id="2"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F86EF3-1E0F-4C30-9894-DE0F2CB23E57}" type="datetimeFigureOut">
              <a:rPr lang="zh-CN" altLang="en-US" smtClean="0"/>
            </a:fld>
            <a:endParaRPr lang="zh-CN" altLang="en-US"/>
          </a:p>
        </p:txBody>
      </p:sp>
      <p:sp>
        <p:nvSpPr>
          <p:cNvPr id="3"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4" name="灯片编号占位符 3"/>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14C7-7549-42C7-AE60-A47C4D4A807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marL="573405" indent="-548005" algn="l" rtl="0" fontAlgn="base">
        <a:spcBef>
          <a:spcPct val="0"/>
        </a:spcBef>
        <a:spcAft>
          <a:spcPct val="0"/>
        </a:spcAft>
        <a:buSzPct val="100000"/>
        <a:buFont typeface="Wingdings" panose="05000000000000000000" pitchFamily="2" charset="2"/>
        <a:buChar char="Ø"/>
        <a:defRPr sz="2800" kern="1200">
          <a:solidFill>
            <a:srgbClr val="EB9139"/>
          </a:solidFill>
          <a:latin typeface="Arial" panose="020B0604020202020204" pitchFamily="34" charset="0"/>
          <a:ea typeface="黑体" panose="02010609060101010101" pitchFamily="49" charset="-122"/>
          <a:cs typeface="+mj-cs"/>
          <a:sym typeface="Arial" panose="020B0604020202020204" pitchFamily="34" charset="0"/>
        </a:defRPr>
      </a:lvl1pPr>
      <a:lvl2pPr marL="5734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2pPr>
      <a:lvl3pPr marL="5734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3pPr>
      <a:lvl4pPr marL="5734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4pPr>
      <a:lvl5pPr marL="5734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5pPr>
      <a:lvl6pPr marL="10306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6pPr>
      <a:lvl7pPr marL="14878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7pPr>
      <a:lvl8pPr marL="19450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8pPr>
      <a:lvl9pPr marL="2402205" indent="-548005" algn="l" rtl="0" fontAlgn="base">
        <a:spcBef>
          <a:spcPct val="0"/>
        </a:spcBef>
        <a:spcAft>
          <a:spcPct val="0"/>
        </a:spcAft>
        <a:buSzPct val="100000"/>
        <a:buFont typeface="Wingdings" panose="05000000000000000000" pitchFamily="2" charset="2"/>
        <a:buChar char="Ø"/>
        <a:defRPr sz="2800">
          <a:solidFill>
            <a:srgbClr val="EB9139"/>
          </a:solidFill>
          <a:latin typeface="Arial" panose="020B0604020202020204" pitchFamily="34" charset="0"/>
          <a:ea typeface="黑体" panose="02010609060101010101" pitchFamily="49" charset="-122"/>
          <a:sym typeface="Arial" panose="020B0604020202020204" pitchFamily="34" charset="0"/>
        </a:defRPr>
      </a:lvl9pPr>
    </p:titleStyle>
    <p:bodyStyle>
      <a:lvl1pPr algn="l" rtl="0" eaLnBrk="0" fontAlgn="base" hangingPunct="0">
        <a:spcBef>
          <a:spcPct val="20000"/>
        </a:spcBef>
        <a:spcAft>
          <a:spcPct val="0"/>
        </a:spcAft>
        <a:buChar char="•"/>
        <a:defRPr sz="2400" kern="1200">
          <a:solidFill>
            <a:srgbClr val="0A283B"/>
          </a:solidFill>
          <a:latin typeface="Arial" panose="020B0604020202020204" pitchFamily="34" charset="0"/>
          <a:ea typeface="黑体" panose="02010609060101010101" pitchFamily="49" charset="-122"/>
          <a:cs typeface="+mn-cs"/>
          <a:sym typeface="Arial" panose="020B0604020202020204" pitchFamily="34" charset="0"/>
        </a:defRPr>
      </a:lvl1pPr>
      <a:lvl2pPr marL="457200" algn="l" rtl="0" eaLnBrk="0" fontAlgn="base" hangingPunct="0">
        <a:spcBef>
          <a:spcPct val="20000"/>
        </a:spcBef>
        <a:spcAft>
          <a:spcPct val="0"/>
        </a:spcAft>
        <a:buChar char="–"/>
        <a:defRPr sz="2000" kern="1200">
          <a:solidFill>
            <a:srgbClr val="0A283B"/>
          </a:solidFill>
          <a:latin typeface="Arial" panose="020B0604020202020204" pitchFamily="34" charset="0"/>
          <a:ea typeface="黑体" panose="02010609060101010101" pitchFamily="49" charset="-122"/>
          <a:cs typeface="+mn-cs"/>
          <a:sym typeface="Arial" panose="020B0604020202020204" pitchFamily="34" charset="0"/>
        </a:defRPr>
      </a:lvl2pPr>
      <a:lvl3pPr marL="914400" algn="l" rtl="0" eaLnBrk="0" fontAlgn="base" hangingPunct="0">
        <a:spcBef>
          <a:spcPct val="20000"/>
        </a:spcBef>
        <a:spcAft>
          <a:spcPct val="0"/>
        </a:spcAft>
        <a:buChar char="•"/>
        <a:defRPr kern="1200">
          <a:solidFill>
            <a:srgbClr val="0A283B"/>
          </a:solidFill>
          <a:latin typeface="Arial" panose="020B0604020202020204" pitchFamily="34" charset="0"/>
          <a:ea typeface="黑体" panose="02010609060101010101" pitchFamily="49" charset="-122"/>
          <a:cs typeface="+mn-cs"/>
          <a:sym typeface="Arial" panose="020B0604020202020204" pitchFamily="34" charset="0"/>
        </a:defRPr>
      </a:lvl3pPr>
      <a:lvl4pPr marL="1371600" algn="l" rtl="0" eaLnBrk="0" fontAlgn="base" hangingPunct="0">
        <a:spcBef>
          <a:spcPct val="20000"/>
        </a:spcBef>
        <a:spcAft>
          <a:spcPct val="0"/>
        </a:spcAft>
        <a:buChar char="–"/>
        <a:defRPr kern="1200">
          <a:solidFill>
            <a:srgbClr val="0A283B"/>
          </a:solidFill>
          <a:latin typeface="Arial" panose="020B0604020202020204" pitchFamily="34" charset="0"/>
          <a:ea typeface="黑体" panose="02010609060101010101" pitchFamily="49" charset="-122"/>
          <a:cs typeface="+mn-cs"/>
          <a:sym typeface="Arial" panose="020B0604020202020204" pitchFamily="34" charset="0"/>
        </a:defRPr>
      </a:lvl4pPr>
      <a:lvl5pPr marL="1828800" algn="l" rtl="0" eaLnBrk="0" fontAlgn="base" hangingPunct="0">
        <a:spcBef>
          <a:spcPct val="20000"/>
        </a:spcBef>
        <a:spcAft>
          <a:spcPct val="0"/>
        </a:spcAft>
        <a:buChar char="»"/>
        <a:defRPr kern="1200">
          <a:solidFill>
            <a:srgbClr val="0A283B"/>
          </a:solidFill>
          <a:latin typeface="Arial" panose="020B0604020202020204" pitchFamily="34" charset="0"/>
          <a:ea typeface="黑体" panose="02010609060101010101" pitchFamily="49" charset="-122"/>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11.png"/><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xml"/><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886460" y="372110"/>
            <a:ext cx="7328535" cy="1416685"/>
          </a:xfrm>
        </p:spPr>
        <p:txBody>
          <a:bodyPr anchor="b" anchorCtr="1">
            <a:normAutofit fontScale="90000"/>
          </a:bodyPr>
          <a:p>
            <a:pPr defTabSz="914400">
              <a:buNone/>
            </a:pPr>
            <a:r>
              <a:rPr lang="zh-CN" altLang="en-US" sz="9600" kern="1200" baseline="0" dirty="0">
                <a:ln w="12700">
                  <a:solidFill>
                    <a:schemeClr val="accent1"/>
                  </a:solidFill>
                  <a:prstDash val="solid"/>
                </a:ln>
                <a:solidFill>
                  <a:srgbClr val="7030A0"/>
                </a:solidFill>
                <a:effectLst>
                  <a:outerShdw dist="38100" dir="2640000" algn="bl" rotWithShape="0">
                    <a:schemeClr val="accent1"/>
                  </a:outerShdw>
                </a:effectLst>
                <a:latin typeface="方正隶变_GBK" panose="02000000000000000000" charset="-122"/>
                <a:ea typeface="方正隶变_GBK" panose="02000000000000000000" charset="-122"/>
              </a:rPr>
              <a:t>在桥边</a:t>
            </a:r>
            <a:endParaRPr lang="zh-CN" altLang="en-US" sz="9600" kern="1200" baseline="0" dirty="0">
              <a:ln w="12700">
                <a:solidFill>
                  <a:schemeClr val="accent1"/>
                </a:solidFill>
                <a:prstDash val="solid"/>
              </a:ln>
              <a:solidFill>
                <a:srgbClr val="7030A0"/>
              </a:solidFill>
              <a:effectLst>
                <a:outerShdw dist="38100" dir="2640000" algn="bl" rotWithShape="0">
                  <a:schemeClr val="accent1"/>
                </a:outerShdw>
              </a:effectLst>
              <a:latin typeface="方正隶变_GBK" panose="02000000000000000000" charset="-122"/>
              <a:ea typeface="方正隶变_GBK" panose="02000000000000000000" charset="-122"/>
            </a:endParaRPr>
          </a:p>
        </p:txBody>
      </p:sp>
      <p:sp>
        <p:nvSpPr>
          <p:cNvPr id="2051" name="副标题 2050"/>
          <p:cNvSpPr>
            <a:spLocks noGrp="1"/>
          </p:cNvSpPr>
          <p:nvPr>
            <p:ph type="subTitle" idx="1"/>
          </p:nvPr>
        </p:nvSpPr>
        <p:spPr>
          <a:xfrm>
            <a:off x="4441190" y="5231130"/>
            <a:ext cx="4699000" cy="1294130"/>
          </a:xfrm>
        </p:spPr>
        <p:txBody>
          <a:bodyPr anchor="t">
            <a:noAutofit/>
          </a:bodyPr>
          <a:p>
            <a:pPr defTabSz="914400">
              <a:buSzPct val="80000"/>
              <a:buFont typeface="Arial" panose="020B0604020202020204" pitchFamily="34" charset="0"/>
              <a:buNone/>
            </a:pPr>
            <a:r>
              <a:rPr lang="zh-CN" altLang="en-US" sz="4800" kern="1200" baseline="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【德国】伯尔</a:t>
            </a:r>
            <a:endParaRPr lang="zh-CN" altLang="en-US" sz="4800" kern="1200" baseline="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endParaRPr>
          </a:p>
        </p:txBody>
      </p:sp>
      <p:pic>
        <p:nvPicPr>
          <p:cNvPr id="2" name="图片 1" descr="12414773_021533873120_2"/>
          <p:cNvPicPr>
            <a:picLocks noChangeAspect="1"/>
          </p:cNvPicPr>
          <p:nvPr/>
        </p:nvPicPr>
        <p:blipFill>
          <a:blip r:embed="rId1"/>
          <a:stretch>
            <a:fillRect/>
          </a:stretch>
        </p:blipFill>
        <p:spPr>
          <a:xfrm>
            <a:off x="41910" y="5231130"/>
            <a:ext cx="3634740" cy="1595120"/>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0-14050Q4131RL"/>
          <p:cNvPicPr>
            <a:picLocks noChangeAspect="1"/>
          </p:cNvPicPr>
          <p:nvPr/>
        </p:nvPicPr>
        <p:blipFill>
          <a:blip r:embed="rId1"/>
          <a:stretch>
            <a:fillRect/>
          </a:stretch>
        </p:blipFill>
        <p:spPr>
          <a:xfrm>
            <a:off x="-635" y="4445"/>
            <a:ext cx="9103360" cy="6836410"/>
          </a:xfrm>
          <a:prstGeom prst="rect">
            <a:avLst/>
          </a:prstGeom>
        </p:spPr>
      </p:pic>
      <p:sp>
        <p:nvSpPr>
          <p:cNvPr id="54276" name="文本占位符 54275"/>
          <p:cNvSpPr txBox="1"/>
          <p:nvPr>
            <p:ph type="body"/>
          </p:nvPr>
        </p:nvSpPr>
        <p:spPr>
          <a:xfrm>
            <a:off x="0" y="112395"/>
            <a:ext cx="8860790" cy="1363345"/>
          </a:xfrm>
        </p:spPr>
        <p:txBody>
          <a:bodyPr vert="horz" wrap="square" lIns="91440" tIns="45720" rIns="91440" bIns="45720" anchor="t">
            <a:noAutofit/>
          </a:bodyPr>
          <a:p>
            <a:pPr marL="457200" lvl="0" indent="-457200">
              <a:buNone/>
            </a:pPr>
            <a:r>
              <a:rPr lang="en-US" altLang="zh-CN" sz="3600" b="1" dirty="0">
                <a:latin typeface="楷体" panose="02010609060101010101" charset="-122"/>
                <a:ea typeface="楷体" panose="02010609060101010101" charset="-122"/>
              </a:rPr>
              <a:t>3</a:t>
            </a:r>
            <a:r>
              <a:rPr lang="zh-CN" altLang="en-US" sz="3600" b="1" dirty="0">
                <a:latin typeface="楷体" panose="02010609060101010101" charset="-122"/>
                <a:ea typeface="楷体" panose="02010609060101010101" charset="-122"/>
              </a:rPr>
              <a:t>、对于自己的生活现状，“我”为什么不满意？请说出理由。</a:t>
            </a:r>
            <a:endParaRPr lang="zh-CN" altLang="en-US" sz="3600" b="1" dirty="0">
              <a:latin typeface="楷体" panose="02010609060101010101" charset="-122"/>
              <a:ea typeface="楷体" panose="02010609060101010101" charset="-122"/>
            </a:endParaRPr>
          </a:p>
        </p:txBody>
      </p:sp>
      <p:sp>
        <p:nvSpPr>
          <p:cNvPr id="54277" name="文本框 54276"/>
          <p:cNvSpPr txBox="1"/>
          <p:nvPr/>
        </p:nvSpPr>
        <p:spPr>
          <a:xfrm>
            <a:off x="83185" y="1475105"/>
            <a:ext cx="8881745" cy="3749040"/>
          </a:xfrm>
          <a:prstGeom prst="rect">
            <a:avLst/>
          </a:prstGeom>
          <a:noFill/>
          <a:ln w="9525">
            <a:noFill/>
          </a:ln>
        </p:spPr>
        <p:txBody>
          <a:bodyPr wrap="square">
            <a:spAutoFit/>
          </a:bodyPr>
          <a:p>
            <a:pPr lvl="0">
              <a:lnSpc>
                <a:spcPct val="150000"/>
              </a:lnSpc>
            </a:pPr>
            <a:r>
              <a:rPr lang="zh-CN" altLang="en-US" sz="2800" dirty="0">
                <a:solidFill>
                  <a:srgbClr val="0000FF"/>
                </a:solidFill>
                <a:latin typeface="Tahoma" panose="020B0604030504040204" pitchFamily="34" charset="0"/>
                <a:ea typeface="宋体" panose="02010600030101010101" pitchFamily="2" charset="-122"/>
              </a:rPr>
              <a:t>　</a:t>
            </a:r>
            <a:r>
              <a:rPr lang="zh-CN" altLang="en-US" sz="3200" dirty="0">
                <a:solidFill>
                  <a:srgbClr val="0000FF"/>
                </a:solidFill>
                <a:latin typeface="华文楷体" pitchFamily="2" charset="-122"/>
                <a:ea typeface="华文楷体" pitchFamily="2" charset="-122"/>
              </a:rPr>
              <a:t> </a:t>
            </a:r>
            <a:r>
              <a:rPr lang="zh-CN" altLang="en-US" sz="3200" dirty="0">
                <a:solidFill>
                  <a:schemeClr val="accent2">
                    <a:lumMod val="75000"/>
                  </a:schemeClr>
                </a:solidFill>
                <a:latin typeface="华文楷体" pitchFamily="2" charset="-122"/>
                <a:ea typeface="华文楷体" pitchFamily="2" charset="-122"/>
              </a:rPr>
              <a:t>这份工作单调、枯燥、乏味。</a:t>
            </a:r>
            <a:endParaRPr lang="zh-CN" altLang="en-US" sz="3200" dirty="0">
              <a:solidFill>
                <a:schemeClr val="accent2">
                  <a:lumMod val="75000"/>
                </a:schemeClr>
              </a:solidFill>
              <a:latin typeface="华文楷体" pitchFamily="2" charset="-122"/>
              <a:ea typeface="华文楷体" pitchFamily="2" charset="-122"/>
            </a:endParaRPr>
          </a:p>
          <a:p>
            <a:pPr lvl="0">
              <a:lnSpc>
                <a:spcPct val="150000"/>
              </a:lnSpc>
            </a:pPr>
            <a:r>
              <a:rPr lang="zh-CN" altLang="en-US" sz="3200" dirty="0">
                <a:solidFill>
                  <a:schemeClr val="accent2">
                    <a:lumMod val="75000"/>
                  </a:schemeClr>
                </a:solidFill>
                <a:latin typeface="华文楷体" pitchFamily="2" charset="-122"/>
                <a:ea typeface="华文楷体" pitchFamily="2" charset="-122"/>
              </a:rPr>
              <a:t>　</a:t>
            </a:r>
            <a:r>
              <a:rPr lang="zh-CN" altLang="en-US" sz="3200" b="1" dirty="0">
                <a:solidFill>
                  <a:schemeClr val="accent2">
                    <a:lumMod val="75000"/>
                  </a:schemeClr>
                </a:solidFill>
                <a:latin typeface="华文楷体" pitchFamily="2" charset="-122"/>
                <a:ea typeface="华文楷体" pitchFamily="2" charset="-122"/>
              </a:rPr>
              <a:t>人的心灵、精神追求被忽视了。</a:t>
            </a:r>
            <a:endParaRPr lang="zh-CN" altLang="en-US" sz="3200" b="1" dirty="0">
              <a:solidFill>
                <a:schemeClr val="accent2">
                  <a:lumMod val="75000"/>
                </a:schemeClr>
              </a:solidFill>
              <a:latin typeface="华文楷体" pitchFamily="2" charset="-122"/>
              <a:ea typeface="华文楷体" pitchFamily="2" charset="-122"/>
            </a:endParaRPr>
          </a:p>
          <a:p>
            <a:pPr lvl="0">
              <a:lnSpc>
                <a:spcPct val="150000"/>
              </a:lnSpc>
            </a:pPr>
            <a:r>
              <a:rPr lang="zh-CN" altLang="en-US" sz="3200" dirty="0">
                <a:solidFill>
                  <a:srgbClr val="0000FF"/>
                </a:solidFill>
                <a:latin typeface="华文楷体" pitchFamily="2" charset="-122"/>
                <a:ea typeface="华文楷体" pitchFamily="2" charset="-122"/>
              </a:rPr>
              <a:t>  </a:t>
            </a:r>
            <a:r>
              <a:rPr lang="zh-CN" altLang="en-US" sz="3200" dirty="0">
                <a:solidFill>
                  <a:srgbClr val="FF00FF"/>
                </a:solidFill>
                <a:latin typeface="华文楷体" pitchFamily="2" charset="-122"/>
                <a:ea typeface="华文楷体" pitchFamily="2" charset="-122"/>
              </a:rPr>
              <a:t>“我”虽然对现状不满，但为了生存，又无力抗争，“我”唯一能做的反抗就是故意数错，“乱数”</a:t>
            </a:r>
            <a:endParaRPr lang="zh-CN" altLang="en-US" sz="2800" dirty="0">
              <a:solidFill>
                <a:srgbClr val="FF00FF"/>
              </a:solidFill>
              <a:latin typeface="Tahoma" panose="020B060403050404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4277">
                                            <p:txEl>
                                              <p:charRg st="0" end="3"/>
                                            </p:txEl>
                                          </p:spTgt>
                                        </p:tgtEl>
                                        <p:attrNameLst>
                                          <p:attrName>style.visibility</p:attrName>
                                        </p:attrNameLst>
                                      </p:cBhvr>
                                      <p:to>
                                        <p:strVal val="visible"/>
                                      </p:to>
                                    </p:set>
                                    <p:animEffect transition="in" filter="diamond(in)">
                                      <p:cBhvr>
                                        <p:cTn id="7" dur="2000"/>
                                        <p:tgtEl>
                                          <p:spTgt spid="54277">
                                            <p:txEl>
                                              <p:charRg st="0" end="3"/>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4277">
                                            <p:txEl>
                                              <p:charRg st="24" end="41"/>
                                            </p:txEl>
                                          </p:spTgt>
                                        </p:tgtEl>
                                        <p:attrNameLst>
                                          <p:attrName>style.visibility</p:attrName>
                                        </p:attrNameLst>
                                      </p:cBhvr>
                                      <p:to>
                                        <p:strVal val="visible"/>
                                      </p:to>
                                    </p:set>
                                    <p:animEffect transition="in" filter="diamond(in)">
                                      <p:cBhvr>
                                        <p:cTn id="10" dur="2000"/>
                                        <p:tgtEl>
                                          <p:spTgt spid="54277">
                                            <p:txEl>
                                              <p:charRg st="24" end="41"/>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4277">
                                            <p:txEl>
                                              <p:charRg st="41" end="47"/>
                                            </p:txEl>
                                          </p:spTgt>
                                        </p:tgtEl>
                                        <p:attrNameLst>
                                          <p:attrName>style.visibility</p:attrName>
                                        </p:attrNameLst>
                                      </p:cBhvr>
                                      <p:to>
                                        <p:strVal val="visible"/>
                                      </p:to>
                                    </p:set>
                                    <p:animEffect transition="in" filter="diamond(in)">
                                      <p:cBhvr>
                                        <p:cTn id="13" dur="2000"/>
                                        <p:tgtEl>
                                          <p:spTgt spid="54277">
                                            <p:txEl>
                                              <p:charRg st="41" end="47"/>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54277">
                                            <p:txEl>
                                              <p:charRg st="24" end="41"/>
                                            </p:txEl>
                                          </p:spTgt>
                                        </p:tgtEl>
                                        <p:attrNameLst>
                                          <p:attrName>style.visibility</p:attrName>
                                        </p:attrNameLst>
                                      </p:cBhvr>
                                      <p:to>
                                        <p:strVal val="visible"/>
                                      </p:to>
                                    </p:set>
                                    <p:animEffect transition="in" filter="box(in)">
                                      <p:cBhvr>
                                        <p:cTn id="16" dur="500"/>
                                        <p:tgtEl>
                                          <p:spTgt spid="54277">
                                            <p:txEl>
                                              <p:charRg st="24"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1"/>
          <p:cNvPicPr>
            <a:picLocks noChangeAspect="1"/>
          </p:cNvPicPr>
          <p:nvPr/>
        </p:nvPicPr>
        <p:blipFill>
          <a:blip r:embed="rId1"/>
          <a:stretch>
            <a:fillRect/>
          </a:stretch>
        </p:blipFill>
        <p:spPr>
          <a:xfrm>
            <a:off x="68580" y="31750"/>
            <a:ext cx="9074785" cy="6821805"/>
          </a:xfrm>
          <a:prstGeom prst="rect">
            <a:avLst/>
          </a:prstGeom>
        </p:spPr>
      </p:pic>
      <p:sp>
        <p:nvSpPr>
          <p:cNvPr id="55301" name="文本框 55300"/>
          <p:cNvSpPr txBox="1"/>
          <p:nvPr/>
        </p:nvSpPr>
        <p:spPr>
          <a:xfrm>
            <a:off x="3492500" y="2276475"/>
            <a:ext cx="4700588" cy="366713"/>
          </a:xfrm>
          <a:prstGeom prst="rect">
            <a:avLst/>
          </a:prstGeom>
          <a:noFill/>
          <a:ln w="9525">
            <a:noFill/>
          </a:ln>
        </p:spPr>
        <p:txBody>
          <a:bodyPr>
            <a:spAutoFit/>
          </a:bodyPr>
          <a:p>
            <a:pPr lvl="0"/>
            <a:endParaRPr dirty="0">
              <a:latin typeface="Tahoma" panose="020B0604030504040204" pitchFamily="34" charset="0"/>
              <a:ea typeface="宋体" panose="02010600030101010101" pitchFamily="2" charset="-122"/>
            </a:endParaRPr>
          </a:p>
        </p:txBody>
      </p:sp>
      <p:sp>
        <p:nvSpPr>
          <p:cNvPr id="55302" name="矩形 55301"/>
          <p:cNvSpPr/>
          <p:nvPr/>
        </p:nvSpPr>
        <p:spPr>
          <a:xfrm>
            <a:off x="67945" y="167640"/>
            <a:ext cx="5430520" cy="2834640"/>
          </a:xfrm>
          <a:prstGeom prst="rect">
            <a:avLst/>
          </a:prstGeom>
          <a:noFill/>
          <a:ln w="9525">
            <a:noFill/>
          </a:ln>
        </p:spPr>
        <p:txBody>
          <a:bodyPr wrap="square">
            <a:spAutoFit/>
          </a:bodyPr>
          <a:p>
            <a:pPr lvl="0"/>
            <a:r>
              <a:rPr lang="en-US" altLang="zh-CN" sz="3600" b="1" dirty="0">
                <a:effectLst>
                  <a:outerShdw blurRad="38100" dist="38100" dir="2700000">
                    <a:srgbClr val="C0C0C0"/>
                  </a:outerShdw>
                </a:effectLst>
                <a:latin typeface="楷体" panose="02010609060101010101" charset="-122"/>
                <a:ea typeface="楷体" panose="02010609060101010101" charset="-122"/>
              </a:rPr>
              <a:t>4</a:t>
            </a:r>
            <a:r>
              <a:rPr lang="zh-CN" altLang="en-US" sz="3600" b="1" dirty="0">
                <a:effectLst>
                  <a:outerShdw blurRad="38100" dist="38100" dir="2700000">
                    <a:srgbClr val="C0C0C0"/>
                  </a:outerShdw>
                </a:effectLst>
                <a:latin typeface="楷体" panose="02010609060101010101" charset="-122"/>
                <a:ea typeface="楷体" panose="02010609060101010101" charset="-122"/>
              </a:rPr>
              <a:t>、除了因为工作单调、枯燥、乏味，还有其他原因使得作者对这份工作、对自己的生存现状感到不满的吗？</a:t>
            </a:r>
            <a:endParaRPr lang="zh-CN" altLang="en-US" sz="3600" b="1" dirty="0">
              <a:effectLst>
                <a:outerShdw blurRad="38100" dist="38100" dir="2700000">
                  <a:srgbClr val="C0C0C0"/>
                </a:outerShdw>
              </a:effectLst>
              <a:latin typeface="楷体" panose="02010609060101010101" charset="-122"/>
              <a:ea typeface="楷体" panose="02010609060101010101" charset="-122"/>
            </a:endParaRPr>
          </a:p>
        </p:txBody>
      </p:sp>
      <p:sp>
        <p:nvSpPr>
          <p:cNvPr id="55303" name="文本框 55302"/>
          <p:cNvSpPr txBox="1"/>
          <p:nvPr/>
        </p:nvSpPr>
        <p:spPr>
          <a:xfrm>
            <a:off x="485140" y="3177540"/>
            <a:ext cx="6031865" cy="1005840"/>
          </a:xfrm>
          <a:prstGeom prst="rect">
            <a:avLst/>
          </a:prstGeom>
          <a:noFill/>
          <a:ln w="9525">
            <a:noFill/>
          </a:ln>
        </p:spPr>
        <p:txBody>
          <a:bodyPr wrap="square">
            <a:spAutoFit/>
          </a:bodyPr>
          <a:p>
            <a:pPr lvl="0">
              <a:spcBef>
                <a:spcPct val="50000"/>
              </a:spcBef>
            </a:pPr>
            <a:r>
              <a:rPr lang="zh-CN" altLang="en-US" sz="6000" dirty="0">
                <a:solidFill>
                  <a:srgbClr val="0000FF"/>
                </a:solidFill>
                <a:latin typeface="楷体" panose="02010609060101010101" charset="-122"/>
                <a:ea typeface="楷体" panose="02010609060101010101" charset="-122"/>
              </a:rPr>
              <a:t>他们</a:t>
            </a:r>
            <a:endParaRPr lang="zh-CN" altLang="en-US" sz="6000" dirty="0">
              <a:solidFill>
                <a:srgbClr val="0000FF"/>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5303">
                                            <p:txEl>
                                              <p:charRg st="0" end="3"/>
                                            </p:txEl>
                                          </p:spTgt>
                                        </p:tgtEl>
                                        <p:attrNameLst>
                                          <p:attrName>style.visibility</p:attrName>
                                        </p:attrNameLst>
                                      </p:cBhvr>
                                      <p:to>
                                        <p:strVal val="visible"/>
                                      </p:to>
                                    </p:set>
                                    <p:animEffect transition="in" filter="box(in)">
                                      <p:cBhvr>
                                        <p:cTn id="7" dur="500"/>
                                        <p:tgtEl>
                                          <p:spTgt spid="55303">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3022519570356"/>
          <p:cNvPicPr>
            <a:picLocks noChangeAspect="1"/>
          </p:cNvPicPr>
          <p:nvPr/>
        </p:nvPicPr>
        <p:blipFill>
          <a:blip r:embed="rId1"/>
          <a:stretch>
            <a:fillRect/>
          </a:stretch>
        </p:blipFill>
        <p:spPr>
          <a:xfrm>
            <a:off x="45720" y="11430"/>
            <a:ext cx="9114155" cy="6849110"/>
          </a:xfrm>
          <a:prstGeom prst="rect">
            <a:avLst/>
          </a:prstGeom>
        </p:spPr>
      </p:pic>
      <p:sp>
        <p:nvSpPr>
          <p:cNvPr id="56324" name="标题 56323"/>
          <p:cNvSpPr txBox="1"/>
          <p:nvPr>
            <p:ph type="title"/>
          </p:nvPr>
        </p:nvSpPr>
        <p:spPr>
          <a:xfrm>
            <a:off x="45720" y="182245"/>
            <a:ext cx="4458970" cy="1143000"/>
          </a:xfrm>
        </p:spPr>
        <p:txBody>
          <a:bodyPr vert="horz" wrap="square" lIns="91440" tIns="45720" rIns="91440" bIns="45720" anchor="ctr">
            <a:noAutofit/>
          </a:bodyPr>
          <a:p>
            <a:pPr lvl="0" algn="l">
              <a:spcBef>
                <a:spcPct val="50000"/>
              </a:spcBef>
              <a:buClr>
                <a:srgbClr val="000000"/>
              </a:buClr>
              <a:buNone/>
            </a:pPr>
            <a:r>
              <a:rPr lang="en-US" altLang="zh-CN" sz="3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5</a:t>
            </a:r>
            <a:r>
              <a:rPr lang="zh-CN" alt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、“他们”是谁？</a:t>
            </a:r>
            <a:endParaRPr lang="zh-CN" alt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endParaRPr>
          </a:p>
        </p:txBody>
      </p:sp>
      <p:sp>
        <p:nvSpPr>
          <p:cNvPr id="56325" name="矩形 56324"/>
          <p:cNvSpPr/>
          <p:nvPr/>
        </p:nvSpPr>
        <p:spPr>
          <a:xfrm>
            <a:off x="151765" y="1324610"/>
            <a:ext cx="8709660" cy="2560320"/>
          </a:xfrm>
          <a:prstGeom prst="rect">
            <a:avLst/>
          </a:prstGeom>
          <a:noFill/>
          <a:ln w="9525">
            <a:noFill/>
          </a:ln>
        </p:spPr>
        <p:txBody>
          <a:bodyPr wrap="square">
            <a:spAutoFit/>
          </a:bodyPr>
          <a:p>
            <a:pPr lvl="0">
              <a:lnSpc>
                <a:spcPct val="150000"/>
              </a:lnSpc>
            </a:pPr>
            <a:r>
              <a:rPr lang="en-US" altLang="zh-CN" sz="2800" b="1" dirty="0">
                <a:solidFill>
                  <a:srgbClr val="0000FF"/>
                </a:solidFill>
                <a:effectLst>
                  <a:outerShdw blurRad="38100" dist="38100" dir="2700000">
                    <a:srgbClr val="C0C0C0"/>
                  </a:outerShdw>
                </a:effectLst>
                <a:latin typeface="Tahoma" panose="020B0604030504040204" pitchFamily="34" charset="0"/>
                <a:ea typeface="华文楷体" pitchFamily="2" charset="-122"/>
              </a:rPr>
              <a:t>   </a:t>
            </a:r>
            <a:r>
              <a:rPr lang="en-US" altLang="zh-CN" sz="3600" b="1" dirty="0">
                <a:solidFill>
                  <a:srgbClr val="92D050"/>
                </a:solidFill>
                <a:effectLst>
                  <a:outerShdw blurRad="38100" dist="38100" dir="2700000">
                    <a:srgbClr val="C0C0C0"/>
                  </a:outerShdw>
                </a:effectLst>
                <a:latin typeface="楷体" panose="02010609060101010101" charset="-122"/>
                <a:ea typeface="楷体" panose="02010609060101010101" charset="-122"/>
              </a:rPr>
              <a:t> </a:t>
            </a:r>
            <a:r>
              <a:rPr lang="en-US" altLang="zh-CN" sz="3600" b="1" dirty="0">
                <a:solidFill>
                  <a:srgbClr val="7030A0"/>
                </a:solidFill>
                <a:effectLst>
                  <a:outerShdw blurRad="38100" dist="38100" dir="2700000">
                    <a:srgbClr val="C0C0C0"/>
                  </a:outerShdw>
                </a:effectLst>
                <a:latin typeface="楷体" panose="02010609060101010101" charset="-122"/>
                <a:ea typeface="楷体" panose="02010609060101010101" charset="-122"/>
              </a:rPr>
              <a:t>“</a:t>
            </a:r>
            <a:r>
              <a:rPr lang="zh-CN" altLang="en-US" sz="3600" b="1" dirty="0">
                <a:solidFill>
                  <a:srgbClr val="7030A0"/>
                </a:solidFill>
                <a:effectLst>
                  <a:outerShdw blurRad="38100" dist="38100" dir="2700000">
                    <a:srgbClr val="C0C0C0"/>
                  </a:outerShdw>
                </a:effectLst>
                <a:latin typeface="楷体" panose="02010609060101010101" charset="-122"/>
                <a:ea typeface="楷体" panose="02010609060101010101" charset="-122"/>
              </a:rPr>
              <a:t>他们”</a:t>
            </a:r>
            <a:r>
              <a:rPr lang="en-US" altLang="zh-CN" sz="3600" b="1" dirty="0">
                <a:solidFill>
                  <a:srgbClr val="7030A0"/>
                </a:solidFill>
                <a:effectLst>
                  <a:outerShdw blurRad="38100" dist="38100" dir="2700000">
                    <a:srgbClr val="C0C0C0"/>
                  </a:outerShdw>
                </a:effectLst>
                <a:latin typeface="楷体" panose="02010609060101010101" charset="-122"/>
                <a:ea typeface="楷体" panose="02010609060101010101" charset="-122"/>
              </a:rPr>
              <a:t>——</a:t>
            </a:r>
            <a:r>
              <a:rPr lang="zh-CN" altLang="en-US" sz="3600" b="1" dirty="0">
                <a:solidFill>
                  <a:srgbClr val="7030A0"/>
                </a:solidFill>
                <a:effectLst>
                  <a:outerShdw blurRad="38100" dist="38100" dir="2700000">
                    <a:srgbClr val="C0C0C0"/>
                  </a:outerShdw>
                </a:effectLst>
                <a:latin typeface="楷体" panose="02010609060101010101" charset="-122"/>
                <a:ea typeface="楷体" panose="02010609060101010101" charset="-122"/>
              </a:rPr>
              <a:t>是只知道盲目陶醉和满足于“我”送上的数字的官员，是只关心数字而完全忽略人的精神存在的社会的代表。</a:t>
            </a:r>
            <a:endParaRPr lang="zh-CN" altLang="en-US" sz="3600" b="1" dirty="0">
              <a:solidFill>
                <a:srgbClr val="7030A0"/>
              </a:solidFill>
              <a:effectLst>
                <a:outerShdw blurRad="38100" dist="38100" dir="2700000">
                  <a:srgbClr val="C0C0C0"/>
                </a:outerShdw>
              </a:effectLst>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6325">
                                            <p:txEl>
                                              <p:charRg st="0" end="59"/>
                                            </p:txEl>
                                          </p:spTgt>
                                        </p:tgtEl>
                                        <p:attrNameLst>
                                          <p:attrName>style.visibility</p:attrName>
                                        </p:attrNameLst>
                                      </p:cBhvr>
                                      <p:to>
                                        <p:strVal val="visible"/>
                                      </p:to>
                                    </p:set>
                                    <p:animEffect transition="in" filter="box(in)">
                                      <p:cBhvr>
                                        <p:cTn id="7" dur="500"/>
                                        <p:tgtEl>
                                          <p:spTgt spid="56325">
                                            <p:txEl>
                                              <p:charRg st="0"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1762799501"/>
          <p:cNvPicPr>
            <a:picLocks noChangeAspect="1"/>
          </p:cNvPicPr>
          <p:nvPr/>
        </p:nvPicPr>
        <p:blipFill>
          <a:blip r:embed="rId1"/>
          <a:stretch>
            <a:fillRect/>
          </a:stretch>
        </p:blipFill>
        <p:spPr>
          <a:xfrm>
            <a:off x="-635" y="-1270"/>
            <a:ext cx="9131300" cy="6846570"/>
          </a:xfrm>
          <a:prstGeom prst="rect">
            <a:avLst/>
          </a:prstGeom>
        </p:spPr>
      </p:pic>
      <p:sp>
        <p:nvSpPr>
          <p:cNvPr id="11268" name="Rectangle 4"/>
          <p:cNvSpPr>
            <a:spLocks noGrp="1" noChangeArrowheads="1"/>
          </p:cNvSpPr>
          <p:nvPr>
            <p:ph idx="4294967295"/>
            <p:custDataLst>
              <p:tags r:id="rId2"/>
            </p:custDataLst>
          </p:nvPr>
        </p:nvSpPr>
        <p:spPr>
          <a:xfrm>
            <a:off x="117475" y="1049020"/>
            <a:ext cx="7334250" cy="5796280"/>
          </a:xfrm>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ormAutofit fontScale="90000"/>
          </a:bodyPr>
          <a:p>
            <a:pPr marL="711200" indent="-711200" defTabSz="-635" eaLnBrk="1" hangingPunct="1">
              <a:lnSpc>
                <a:spcPct val="90000"/>
              </a:lnSpc>
              <a:spcBef>
                <a:spcPct val="0"/>
              </a:spcBef>
              <a:spcAft>
                <a:spcPct val="50000"/>
              </a:spcAft>
              <a:buFontTx/>
              <a:buNone/>
              <a:tabLst>
                <a:tab pos="715645" algn="l"/>
              </a:tabLst>
            </a:pPr>
            <a:r>
              <a:rPr lang="en-US" altLang="zh-CN" sz="2000" dirty="0" smtClean="0">
                <a:solidFill>
                  <a:schemeClr val="accent1"/>
                </a:solidFill>
                <a:latin typeface="+mn-lt"/>
                <a:ea typeface="+mn-ea"/>
              </a:rPr>
              <a:t>  </a:t>
            </a:r>
            <a:r>
              <a:rPr lang="en-US" altLang="zh-CN" sz="3600" dirty="0" smtClean="0">
                <a:solidFill>
                  <a:srgbClr val="7030A0"/>
                </a:solidFill>
                <a:latin typeface="楷体" panose="02010609060101010101" charset="-122"/>
                <a:ea typeface="楷体" panose="02010609060101010101" charset="-122"/>
              </a:rPr>
              <a:t>1</a:t>
            </a:r>
            <a:r>
              <a:rPr lang="zh-CN" altLang="en-US" sz="3600" dirty="0" smtClean="0">
                <a:solidFill>
                  <a:srgbClr val="7030A0"/>
                </a:solidFill>
                <a:latin typeface="楷体" panose="02010609060101010101" charset="-122"/>
                <a:ea typeface="楷体" panose="02010609060101010101" charset="-122"/>
              </a:rPr>
              <a:t>、第一段“他们以用数字来表明他们的精明能干为乐事，一些毫无意义的空洞的数目字使他们陶醉”；</a:t>
            </a:r>
            <a:endParaRPr lang="zh-CN" altLang="en-US" sz="3600" dirty="0" smtClean="0">
              <a:solidFill>
                <a:srgbClr val="7030A0"/>
              </a:solidFill>
              <a:latin typeface="楷体" panose="02010609060101010101" charset="-122"/>
              <a:ea typeface="楷体" panose="02010609060101010101" charset="-122"/>
            </a:endParaRPr>
          </a:p>
          <a:p>
            <a:pPr marL="711200" indent="-711200" defTabSz="-635" eaLnBrk="1" hangingPunct="1">
              <a:lnSpc>
                <a:spcPct val="90000"/>
              </a:lnSpc>
              <a:spcBef>
                <a:spcPct val="0"/>
              </a:spcBef>
              <a:spcAft>
                <a:spcPct val="50000"/>
              </a:spcAft>
              <a:buFontTx/>
              <a:buNone/>
              <a:tabLst>
                <a:tab pos="715645" algn="l"/>
              </a:tabLst>
            </a:pPr>
            <a:r>
              <a:rPr lang="zh-CN" altLang="en-US" sz="3600" dirty="0" smtClean="0">
                <a:solidFill>
                  <a:srgbClr val="7030A0"/>
                </a:solidFill>
                <a:latin typeface="楷体" panose="02010609060101010101" charset="-122"/>
                <a:ea typeface="楷体" panose="02010609060101010101" charset="-122"/>
              </a:rPr>
              <a:t> </a:t>
            </a:r>
            <a:r>
              <a:rPr lang="en-US" altLang="zh-CN" sz="3600" dirty="0" smtClean="0">
                <a:solidFill>
                  <a:srgbClr val="7030A0"/>
                </a:solidFill>
                <a:latin typeface="楷体" panose="02010609060101010101" charset="-122"/>
                <a:ea typeface="楷体" panose="02010609060101010101" charset="-122"/>
              </a:rPr>
              <a:t>2</a:t>
            </a:r>
            <a:r>
              <a:rPr lang="zh-CN" altLang="en-US" sz="3600" dirty="0" smtClean="0">
                <a:solidFill>
                  <a:srgbClr val="7030A0"/>
                </a:solidFill>
                <a:latin typeface="楷体" panose="02010609060101010101" charset="-122"/>
                <a:ea typeface="楷体" panose="02010609060101010101" charset="-122"/>
              </a:rPr>
              <a:t>、 “他们”看到数字时脸上放出光彩、容光焕发、心满意足、眼睛闪闪发亮；</a:t>
            </a:r>
            <a:endParaRPr lang="zh-CN" altLang="en-US" sz="3600" dirty="0" smtClean="0">
              <a:solidFill>
                <a:srgbClr val="7030A0"/>
              </a:solidFill>
              <a:latin typeface="楷体" panose="02010609060101010101" charset="-122"/>
              <a:ea typeface="楷体" panose="02010609060101010101" charset="-122"/>
            </a:endParaRPr>
          </a:p>
          <a:p>
            <a:pPr marL="711200" indent="-711200" defTabSz="-635" eaLnBrk="1" hangingPunct="1">
              <a:lnSpc>
                <a:spcPct val="90000"/>
              </a:lnSpc>
              <a:spcBef>
                <a:spcPct val="0"/>
              </a:spcBef>
              <a:spcAft>
                <a:spcPct val="50000"/>
              </a:spcAft>
              <a:buFontTx/>
              <a:buNone/>
              <a:tabLst>
                <a:tab pos="715645" algn="l"/>
              </a:tabLst>
            </a:pPr>
            <a:r>
              <a:rPr lang="zh-CN" altLang="en-US" sz="3600" dirty="0" smtClean="0">
                <a:solidFill>
                  <a:srgbClr val="7030A0"/>
                </a:solidFill>
                <a:latin typeface="楷体" panose="02010609060101010101" charset="-122"/>
                <a:ea typeface="楷体" panose="02010609060101010101" charset="-122"/>
              </a:rPr>
              <a:t> </a:t>
            </a:r>
            <a:r>
              <a:rPr lang="en-US" altLang="zh-CN" sz="3600" dirty="0" smtClean="0">
                <a:solidFill>
                  <a:srgbClr val="7030A0"/>
                </a:solidFill>
                <a:latin typeface="楷体" panose="02010609060101010101" charset="-122"/>
                <a:ea typeface="楷体" panose="02010609060101010101" charset="-122"/>
              </a:rPr>
              <a:t>3</a:t>
            </a:r>
            <a:r>
              <a:rPr lang="zh-CN" altLang="en-US" sz="3600" dirty="0" smtClean="0">
                <a:solidFill>
                  <a:srgbClr val="7030A0"/>
                </a:solidFill>
                <a:latin typeface="楷体" panose="02010609060101010101" charset="-122"/>
                <a:ea typeface="楷体" panose="02010609060101010101" charset="-122"/>
              </a:rPr>
              <a:t>、“他们喜欢这个未来完成式”他们醉心于数字上的增多，即便这些是虚假的数字，他们努力做些面子工程，企图作出些“政绩”，并不真正关心人的生存状况。</a:t>
            </a:r>
            <a:r>
              <a:rPr lang="zh-CN" altLang="en-US" sz="3600" dirty="0" smtClean="0">
                <a:solidFill>
                  <a:schemeClr val="accent1"/>
                </a:solidFill>
                <a:latin typeface="楷体" panose="02010609060101010101" charset="-122"/>
                <a:ea typeface="楷体" panose="02010609060101010101" charset="-122"/>
              </a:rPr>
              <a:t>　　</a:t>
            </a:r>
            <a:endParaRPr lang="zh-CN" altLang="en-US" sz="3600" dirty="0" smtClean="0">
              <a:solidFill>
                <a:schemeClr val="accent1"/>
              </a:solidFill>
              <a:latin typeface="楷体" panose="02010609060101010101" charset="-122"/>
              <a:ea typeface="楷体" panose="02010609060101010101" charset="-122"/>
            </a:endParaRPr>
          </a:p>
        </p:txBody>
      </p:sp>
      <p:sp>
        <p:nvSpPr>
          <p:cNvPr id="11267" name="Rectangle 3"/>
          <p:cNvSpPr>
            <a:spLocks noGrp="1" noChangeArrowheads="1"/>
          </p:cNvSpPr>
          <p:nvPr>
            <p:ph type="title"/>
            <p:custDataLst>
              <p:tags r:id="rId3"/>
            </p:custDataLst>
          </p:nvPr>
        </p:nvSpPr>
        <p:spPr>
          <a:xfrm>
            <a:off x="116840" y="88900"/>
            <a:ext cx="7871460" cy="1224280"/>
          </a:xfrm>
        </p:spPr>
        <p:txBody>
          <a:bodyPr wrap="square">
            <a:normAutofit/>
          </a:bodyPr>
          <a:p>
            <a:r>
              <a:rPr lang="en-US" altLang="zh-CN" sz="360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a:t>
            </a:r>
            <a:r>
              <a:rPr lang="zh-CN" altLang="en-US" sz="360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我”为什么对他们感到不满？</a:t>
            </a:r>
            <a:r>
              <a:rPr lang="zh-CN" altLang="en-US" dirty="0" smtClean="0">
                <a:solidFill>
                  <a:schemeClr val="accent1"/>
                </a:solidFill>
                <a:latin typeface="+mj-lt"/>
                <a:ea typeface="+mj-ea"/>
              </a:rPr>
              <a:t>　</a:t>
            </a:r>
            <a:endParaRPr lang="zh-CN" altLang="en-US" dirty="0" smtClean="0">
              <a:solidFill>
                <a:schemeClr val="accent1"/>
              </a:solidFill>
              <a:latin typeface="+mj-lt"/>
              <a:ea typeface="+mj-ea"/>
            </a:endParaRPr>
          </a:p>
        </p:txBody>
      </p:sp>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0111936363491-239867"/>
          <p:cNvPicPr>
            <a:picLocks noChangeAspect="1"/>
          </p:cNvPicPr>
          <p:nvPr/>
        </p:nvPicPr>
        <p:blipFill>
          <a:blip r:embed="rId1"/>
          <a:stretch>
            <a:fillRect/>
          </a:stretch>
        </p:blipFill>
        <p:spPr>
          <a:xfrm>
            <a:off x="29210" y="0"/>
            <a:ext cx="9085580" cy="6858000"/>
          </a:xfrm>
          <a:prstGeom prst="rect">
            <a:avLst/>
          </a:prstGeom>
        </p:spPr>
      </p:pic>
      <p:sp>
        <p:nvSpPr>
          <p:cNvPr id="59394" name="标题 59393"/>
          <p:cNvSpPr>
            <a:spLocks noGrp="1" noRot="1"/>
          </p:cNvSpPr>
          <p:nvPr>
            <p:ph type="title"/>
          </p:nvPr>
        </p:nvSpPr>
        <p:spPr>
          <a:xfrm>
            <a:off x="250825" y="692150"/>
            <a:ext cx="8863965" cy="1143000"/>
          </a:xfrm>
        </p:spPr>
        <p:txBody>
          <a:bodyPr anchor="ctr">
            <a:normAutofit fontScale="90000"/>
            <a:scene3d>
              <a:camera prst="orthographicFront"/>
              <a:lightRig rig="harsh" dir="t"/>
            </a:scene3d>
            <a:sp3d extrusionH="57150" prstMaterial="matte">
              <a:bevelT w="63500" h="12700" prst="angle"/>
              <a:contourClr>
                <a:schemeClr val="bg1">
                  <a:lumMod val="65000"/>
                </a:schemeClr>
              </a:contourClr>
            </a:sp3d>
          </a:bodyPr>
          <a:p>
            <a:r>
              <a:rPr lang="en-US" altLang="zh-CN" sz="4000" b="1" dirty="0">
                <a:solidFill>
                  <a:schemeClr val="accent3"/>
                </a:solidFill>
                <a:effectLst/>
                <a:latin typeface="楷体" panose="02010609060101010101" charset="-122"/>
                <a:ea typeface="楷体" panose="02010609060101010101" charset="-122"/>
              </a:rPr>
              <a:t>6</a:t>
            </a:r>
            <a:r>
              <a:rPr lang="zh-CN" altLang="en-US" sz="4000" b="1" dirty="0">
                <a:solidFill>
                  <a:schemeClr val="accent3"/>
                </a:solidFill>
                <a:effectLst/>
                <a:latin typeface="楷体" panose="02010609060101010101" charset="-122"/>
                <a:ea typeface="楷体" panose="02010609060101010101" charset="-122"/>
              </a:rPr>
              <a:t>、写“他们”，对于突出主题有什么用？</a:t>
            </a:r>
            <a:r>
              <a:rPr lang="zh-CN" altLang="en-US" sz="4000" dirty="0">
                <a:solidFill>
                  <a:schemeClr val="accent3"/>
                </a:solidFill>
                <a:effectLst/>
                <a:latin typeface="楷体" panose="02010609060101010101" charset="-122"/>
                <a:ea typeface="楷体" panose="02010609060101010101" charset="-122"/>
              </a:rPr>
              <a:t> </a:t>
            </a:r>
            <a:endParaRPr lang="zh-CN" altLang="en-US" sz="4000" dirty="0">
              <a:solidFill>
                <a:schemeClr val="accent3"/>
              </a:solidFill>
              <a:effectLst/>
              <a:latin typeface="楷体" panose="02010609060101010101" charset="-122"/>
              <a:ea typeface="楷体" panose="02010609060101010101" charset="-122"/>
            </a:endParaRPr>
          </a:p>
        </p:txBody>
      </p:sp>
      <p:sp>
        <p:nvSpPr>
          <p:cNvPr id="59395" name="文本占位符 59394"/>
          <p:cNvSpPr>
            <a:spLocks noGrp="1" noRot="1"/>
          </p:cNvSpPr>
          <p:nvPr>
            <p:ph type="body" idx="1"/>
          </p:nvPr>
        </p:nvSpPr>
        <p:spPr>
          <a:xfrm>
            <a:off x="251460" y="1984375"/>
            <a:ext cx="8613140" cy="4873625"/>
          </a:xfrm>
        </p:spPr>
        <p:txBody>
          <a:bodyPr/>
          <a:p>
            <a:pPr indent="0">
              <a:buNone/>
            </a:pPr>
            <a:r>
              <a:rPr lang="en-US" altLang="zh-CN" sz="3600" b="1" dirty="0">
                <a:solidFill>
                  <a:srgbClr val="00B050"/>
                </a:solidFill>
                <a:latin typeface="楷体" panose="02010609060101010101" charset="-122"/>
                <a:ea typeface="楷体" panose="02010609060101010101" charset="-122"/>
              </a:rPr>
              <a:t>“</a:t>
            </a:r>
            <a:r>
              <a:rPr lang="zh-CN" altLang="en-US" sz="3600" b="1" dirty="0">
                <a:solidFill>
                  <a:srgbClr val="00B050"/>
                </a:solidFill>
                <a:latin typeface="楷体" panose="02010609060101010101" charset="-122"/>
                <a:ea typeface="楷体" panose="02010609060101010101" charset="-122"/>
              </a:rPr>
              <a:t>他们”的表现，让我们对主人公生存的空间有了深切的了解。这是一群只知道盲目陶醉和满足于“我”送上的数字的官员，只关心数字而完全忽略人的精神存在。其实这些数字都是随“我”的心情故意乱数的“不准确的”。</a:t>
            </a:r>
            <a:r>
              <a:rPr lang="zh-CN" altLang="en-US" sz="3600" b="1" dirty="0">
                <a:solidFill>
                  <a:srgbClr val="FF00FF"/>
                </a:solidFill>
                <a:latin typeface="楷体" panose="02010609060101010101" charset="-122"/>
                <a:ea typeface="楷体" panose="02010609060101010101" charset="-122"/>
              </a:rPr>
              <a:t>这就深刻地突出了一种对战后重建近乎痴妄和盲目乐观的态度的讽刺。</a:t>
            </a:r>
            <a:endParaRPr lang="zh-CN" altLang="en-US" sz="3600" b="1" dirty="0">
              <a:solidFill>
                <a:srgbClr val="FF00FF"/>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9395">
                                            <p:txEl>
                                              <p:charRg st="0" end="131"/>
                                            </p:txEl>
                                          </p:spTgt>
                                        </p:tgtEl>
                                        <p:attrNameLst>
                                          <p:attrName>style.visibility</p:attrName>
                                        </p:attrNameLst>
                                      </p:cBhvr>
                                      <p:to>
                                        <p:strVal val="visible"/>
                                      </p:to>
                                    </p:set>
                                    <p:animEffect transition="in" filter="box(in)">
                                      <p:cBhvr>
                                        <p:cTn id="7" dur="500"/>
                                        <p:tgtEl>
                                          <p:spTgt spid="59395">
                                            <p:txEl>
                                              <p:charRg st="0"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0314112075"/>
          <p:cNvPicPr>
            <a:picLocks noChangeAspect="1"/>
          </p:cNvPicPr>
          <p:nvPr/>
        </p:nvPicPr>
        <p:blipFill>
          <a:blip r:embed="rId1"/>
          <a:stretch>
            <a:fillRect/>
          </a:stretch>
        </p:blipFill>
        <p:spPr>
          <a:xfrm>
            <a:off x="23495" y="36830"/>
            <a:ext cx="9119870" cy="6800850"/>
          </a:xfrm>
          <a:prstGeom prst="rect">
            <a:avLst/>
          </a:prstGeom>
        </p:spPr>
      </p:pic>
      <p:sp>
        <p:nvSpPr>
          <p:cNvPr id="58372" name="文本框 58371"/>
          <p:cNvSpPr txBox="1"/>
          <p:nvPr/>
        </p:nvSpPr>
        <p:spPr>
          <a:xfrm>
            <a:off x="215900" y="1473835"/>
            <a:ext cx="8928100" cy="2529840"/>
          </a:xfrm>
          <a:prstGeom prst="rect">
            <a:avLst/>
          </a:prstGeom>
          <a:noFill/>
          <a:ln w="9525">
            <a:noFill/>
          </a:ln>
        </p:spPr>
        <p:txBody>
          <a:bodyPr wrap="square">
            <a:spAutoFit/>
          </a:bodyPr>
          <a:p>
            <a:pPr lvl="0">
              <a:spcBef>
                <a:spcPct val="50000"/>
              </a:spcBef>
            </a:pPr>
            <a:r>
              <a:rPr lang="en-US" altLang="zh-CN" sz="3200" dirty="0">
                <a:ln w="12700" cmpd="sng">
                  <a:solidFill>
                    <a:schemeClr val="accent4"/>
                  </a:solidFill>
                  <a:prstDash val="solid"/>
                </a:ln>
                <a:solidFill>
                  <a:srgbClr val="7030A0"/>
                </a:solidFill>
                <a:effectLst/>
                <a:latin typeface="楷体" panose="02010609060101010101" charset="-122"/>
                <a:ea typeface="楷体" panose="02010609060101010101" charset="-122"/>
              </a:rPr>
              <a:t>7</a:t>
            </a:r>
            <a:r>
              <a:rPr lang="zh-CN" altLang="en-US" sz="3200" dirty="0">
                <a:ln w="12700" cmpd="sng">
                  <a:solidFill>
                    <a:schemeClr val="accent4"/>
                  </a:solidFill>
                  <a:prstDash val="solid"/>
                </a:ln>
                <a:solidFill>
                  <a:srgbClr val="7030A0"/>
                </a:solidFill>
                <a:effectLst/>
                <a:latin typeface="楷体" panose="02010609060101010101" charset="-122"/>
                <a:ea typeface="楷体" panose="02010609060101010101" charset="-122"/>
              </a:rPr>
              <a:t>、漏数有意义吗？结合情节高潮部分中“我一辈子也不会把这样漂亮的女孩子转换到未来完成式中去；我这个心爱的小姑娘不应该被乘、被除、变成空洞的百分比”，思索作者想通过漏数表达什么？</a:t>
            </a:r>
            <a:endParaRPr lang="zh-CN" altLang="en-US" sz="3200" dirty="0">
              <a:ln w="12700" cmpd="sng">
                <a:solidFill>
                  <a:schemeClr val="accent4"/>
                </a:solidFill>
                <a:prstDash val="solid"/>
              </a:ln>
              <a:solidFill>
                <a:srgbClr val="7030A0"/>
              </a:solidFill>
              <a:effectLst/>
              <a:latin typeface="楷体" panose="02010609060101010101" charset="-122"/>
              <a:ea typeface="楷体" panose="02010609060101010101" charset="-122"/>
            </a:endParaRPr>
          </a:p>
        </p:txBody>
      </p:sp>
      <p:pic>
        <p:nvPicPr>
          <p:cNvPr id="58373" name="图片 58372" descr="35"/>
          <p:cNvPicPr>
            <a:picLocks noChangeAspect="1"/>
          </p:cNvPicPr>
          <p:nvPr/>
        </p:nvPicPr>
        <p:blipFill>
          <a:blip r:embed="rId2"/>
          <a:stretch>
            <a:fillRect/>
          </a:stretch>
        </p:blipFill>
        <p:spPr>
          <a:xfrm>
            <a:off x="7596188" y="3357563"/>
            <a:ext cx="1206500" cy="1206500"/>
          </a:xfrm>
          <a:prstGeom prst="rect">
            <a:avLst/>
          </a:prstGeom>
          <a:noFill/>
          <a:ln w="9525">
            <a:noFill/>
          </a:ln>
        </p:spPr>
      </p:pic>
      <p:pic>
        <p:nvPicPr>
          <p:cNvPr id="58374" name="图片 58373" descr="35"/>
          <p:cNvPicPr>
            <a:picLocks noChangeAspect="1"/>
          </p:cNvPicPr>
          <p:nvPr/>
        </p:nvPicPr>
        <p:blipFill>
          <a:blip r:embed="rId2"/>
          <a:stretch>
            <a:fillRect/>
          </a:stretch>
        </p:blipFill>
        <p:spPr>
          <a:xfrm>
            <a:off x="8210550" y="4508500"/>
            <a:ext cx="933450" cy="933450"/>
          </a:xfrm>
          <a:prstGeom prst="rect">
            <a:avLst/>
          </a:prstGeom>
          <a:noFill/>
          <a:ln w="9525">
            <a:noFill/>
          </a:ln>
        </p:spPr>
      </p:pic>
      <p:pic>
        <p:nvPicPr>
          <p:cNvPr id="58375" name="图片 58374" descr="35"/>
          <p:cNvPicPr>
            <a:picLocks noChangeAspect="1"/>
          </p:cNvPicPr>
          <p:nvPr/>
        </p:nvPicPr>
        <p:blipFill>
          <a:blip r:embed="rId2"/>
          <a:stretch>
            <a:fillRect/>
          </a:stretch>
        </p:blipFill>
        <p:spPr>
          <a:xfrm>
            <a:off x="8027988" y="6092825"/>
            <a:ext cx="660400" cy="660400"/>
          </a:xfrm>
          <a:prstGeom prst="rect">
            <a:avLst/>
          </a:prstGeom>
          <a:noFill/>
          <a:ln w="9525">
            <a:noFill/>
          </a:ln>
        </p:spPr>
      </p:pic>
      <p:pic>
        <p:nvPicPr>
          <p:cNvPr id="58376" name="图片 58375" descr="35"/>
          <p:cNvPicPr>
            <a:picLocks noChangeAspect="1"/>
          </p:cNvPicPr>
          <p:nvPr/>
        </p:nvPicPr>
        <p:blipFill>
          <a:blip r:embed="rId2"/>
          <a:stretch>
            <a:fillRect/>
          </a:stretch>
        </p:blipFill>
        <p:spPr>
          <a:xfrm>
            <a:off x="8540750" y="5734050"/>
            <a:ext cx="603250" cy="603250"/>
          </a:xfrm>
          <a:prstGeom prst="rect">
            <a:avLst/>
          </a:prstGeom>
          <a:noFill/>
          <a:ln w="9525">
            <a:noFill/>
          </a:ln>
        </p:spPr>
      </p:pic>
      <p:pic>
        <p:nvPicPr>
          <p:cNvPr id="58377" name="图片 58376" descr="35"/>
          <p:cNvPicPr>
            <a:picLocks noChangeAspect="1"/>
          </p:cNvPicPr>
          <p:nvPr/>
        </p:nvPicPr>
        <p:blipFill>
          <a:blip r:embed="rId2"/>
          <a:stretch>
            <a:fillRect/>
          </a:stretch>
        </p:blipFill>
        <p:spPr>
          <a:xfrm>
            <a:off x="6724650" y="5546725"/>
            <a:ext cx="1206500" cy="1206500"/>
          </a:xfrm>
          <a:prstGeom prst="rect">
            <a:avLst/>
          </a:prstGeom>
          <a:noFill/>
          <a:ln w="9525">
            <a:noFill/>
          </a:ln>
        </p:spPr>
      </p:pic>
      <p:pic>
        <p:nvPicPr>
          <p:cNvPr id="58378" name="图片 58377" descr="35"/>
          <p:cNvPicPr>
            <a:picLocks noChangeAspect="1"/>
          </p:cNvPicPr>
          <p:nvPr/>
        </p:nvPicPr>
        <p:blipFill>
          <a:blip r:embed="rId2"/>
          <a:stretch>
            <a:fillRect/>
          </a:stretch>
        </p:blipFill>
        <p:spPr>
          <a:xfrm>
            <a:off x="7812088" y="5373688"/>
            <a:ext cx="660400" cy="660400"/>
          </a:xfrm>
          <a:prstGeom prst="rect">
            <a:avLst/>
          </a:prstGeom>
          <a:noFill/>
          <a:ln w="9525">
            <a:noFill/>
          </a:ln>
        </p:spPr>
      </p:pic>
      <p:sp>
        <p:nvSpPr>
          <p:cNvPr id="58379" name="文本框 58378"/>
          <p:cNvSpPr txBox="1"/>
          <p:nvPr/>
        </p:nvSpPr>
        <p:spPr>
          <a:xfrm>
            <a:off x="215900" y="4170045"/>
            <a:ext cx="6149975" cy="2286000"/>
          </a:xfrm>
          <a:prstGeom prst="rect">
            <a:avLst/>
          </a:prstGeom>
          <a:noFill/>
          <a:ln w="9525">
            <a:noFill/>
          </a:ln>
        </p:spPr>
        <p:txBody>
          <a:bodyPr wrap="square">
            <a:spAutoFit/>
          </a:bodyPr>
          <a:p>
            <a:pPr lvl="0">
              <a:spcBef>
                <a:spcPct val="50000"/>
              </a:spcBef>
            </a:pPr>
            <a:r>
              <a:rPr lang="en-US" altLang="zh-CN"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a:t>
            </a:r>
            <a:r>
              <a:rPr lang="zh-CN" alt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漏数”并不能改变现实什么，但它表现着对美好事物的维护和坚守，表现着一种精神追求。</a:t>
            </a:r>
            <a:endParaRPr lang="zh-CN" alt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8379">
                                            <p:txEl>
                                              <p:charRg st="0" end="42"/>
                                            </p:txEl>
                                          </p:spTgt>
                                        </p:tgtEl>
                                        <p:attrNameLst>
                                          <p:attrName>style.visibility</p:attrName>
                                        </p:attrNameLst>
                                      </p:cBhvr>
                                      <p:to>
                                        <p:strVal val="visible"/>
                                      </p:to>
                                    </p:set>
                                    <p:animEffect transition="in" filter="box(in)">
                                      <p:cBhvr>
                                        <p:cTn id="7" dur="500"/>
                                        <p:tgtEl>
                                          <p:spTgt spid="58379">
                                            <p:txEl>
                                              <p:charRg st="0"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2011052107233609"/>
          <p:cNvPicPr>
            <a:picLocks noChangeAspect="1"/>
          </p:cNvPicPr>
          <p:nvPr/>
        </p:nvPicPr>
        <p:blipFill>
          <a:blip r:embed="rId1"/>
          <a:stretch>
            <a:fillRect/>
          </a:stretch>
        </p:blipFill>
        <p:spPr>
          <a:xfrm>
            <a:off x="5080" y="22225"/>
            <a:ext cx="9124315" cy="6819265"/>
          </a:xfrm>
          <a:prstGeom prst="rect">
            <a:avLst/>
          </a:prstGeom>
        </p:spPr>
      </p:pic>
      <p:sp>
        <p:nvSpPr>
          <p:cNvPr id="63492" name="文本框 63491"/>
          <p:cNvSpPr txBox="1"/>
          <p:nvPr/>
        </p:nvSpPr>
        <p:spPr>
          <a:xfrm>
            <a:off x="387350" y="395605"/>
            <a:ext cx="8252460" cy="1066800"/>
          </a:xfrm>
          <a:prstGeom prst="rect">
            <a:avLst/>
          </a:prstGeom>
          <a:noFill/>
          <a:ln w="9525">
            <a:noFill/>
          </a:ln>
        </p:spPr>
        <p:txBody>
          <a:bodyPr wrap="square">
            <a:spAutoFit/>
            <a:scene3d>
              <a:camera prst="orthographicFront"/>
              <a:lightRig rig="threePt" dir="t"/>
            </a:scene3d>
          </a:bodyPr>
          <a:p>
            <a:pPr lvl="0">
              <a:spcBef>
                <a:spcPct val="50000"/>
              </a:spcBef>
            </a:pPr>
            <a:r>
              <a:rPr lang="en-US" altLang="zh-CN"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8</a:t>
            </a:r>
            <a:r>
              <a:rPr lang="zh-CN" altLang="en-US"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、“数马车”能否改变“我”的处境？作者通过这个结局讽刺了怎样的一个社会现实？</a:t>
            </a:r>
            <a:r>
              <a:rPr lang="zh-CN" altLang="en-US" sz="32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ahoma" panose="020B0604030504040204" pitchFamily="34" charset="0"/>
                <a:ea typeface="宋体" panose="02010600030101010101" pitchFamily="2" charset="-122"/>
              </a:rPr>
              <a:t> </a:t>
            </a:r>
            <a:endParaRPr lang="zh-CN" altLang="en-US" sz="32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ahoma" panose="020B0604030504040204" pitchFamily="34" charset="0"/>
              <a:ea typeface="宋体" panose="02010600030101010101" pitchFamily="2" charset="-122"/>
            </a:endParaRPr>
          </a:p>
        </p:txBody>
      </p:sp>
      <p:sp>
        <p:nvSpPr>
          <p:cNvPr id="63493" name="文本框 63492"/>
          <p:cNvSpPr txBox="1"/>
          <p:nvPr/>
        </p:nvSpPr>
        <p:spPr>
          <a:xfrm>
            <a:off x="639445" y="1705610"/>
            <a:ext cx="7748905" cy="3992880"/>
          </a:xfrm>
          <a:prstGeom prst="rect">
            <a:avLst/>
          </a:prstGeom>
          <a:noFill/>
          <a:ln w="9525">
            <a:noFill/>
          </a:ln>
        </p:spPr>
        <p:txBody>
          <a:bodyPr wrap="square">
            <a:spAutoFit/>
          </a:bodyPr>
          <a:p>
            <a:pPr lvl="0">
              <a:spcBef>
                <a:spcPct val="50000"/>
              </a:spcBef>
            </a:pPr>
            <a:r>
              <a:rPr lang="zh-CN" altLang="en-US" sz="3200" b="1" dirty="0">
                <a:solidFill>
                  <a:srgbClr val="00B0F0"/>
                </a:solidFill>
                <a:latin typeface="楷体" panose="02010609060101010101" charset="-122"/>
                <a:ea typeface="楷体" panose="02010609060101010101" charset="-122"/>
              </a:rPr>
              <a:t>尽管由数人换成了数马车，但改变的仅仅是工种，他的处境根本没有真正意义上的改变，他的</a:t>
            </a:r>
            <a:r>
              <a:rPr lang="zh-CN" altLang="en-US" sz="3200" dirty="0">
                <a:solidFill>
                  <a:srgbClr val="FF00FF"/>
                </a:solidFill>
                <a:latin typeface="楷体" panose="02010609060101010101" charset="-122"/>
                <a:ea typeface="楷体" panose="02010609060101010101" charset="-122"/>
              </a:rPr>
              <a:t>精神需求</a:t>
            </a:r>
            <a:r>
              <a:rPr lang="zh-CN" altLang="en-US" sz="3200" b="1" dirty="0">
                <a:solidFill>
                  <a:srgbClr val="00B0F0"/>
                </a:solidFill>
                <a:latin typeface="楷体" panose="02010609060101010101" charset="-122"/>
                <a:ea typeface="楷体" panose="02010609060101010101" charset="-122"/>
              </a:rPr>
              <a:t>也许永远不可能实现，他作为人的生存意义，也许同样被永远地忽略。文中一句“坐在马路那一边数汽车的矿工”，说明像主人公这样的人并非特例，这是德国战后重建中</a:t>
            </a:r>
            <a:r>
              <a:rPr lang="zh-CN" altLang="en-US" sz="3200" b="1" dirty="0">
                <a:solidFill>
                  <a:srgbClr val="FF00FF"/>
                </a:solidFill>
                <a:latin typeface="楷体" panose="02010609060101010101" charset="-122"/>
                <a:ea typeface="楷体" panose="02010609060101010101" charset="-122"/>
              </a:rPr>
              <a:t>偏重物质而缺乏精神关怀</a:t>
            </a:r>
            <a:r>
              <a:rPr lang="zh-CN" altLang="en-US" sz="3200" b="1" dirty="0">
                <a:solidFill>
                  <a:srgbClr val="00B0F0"/>
                </a:solidFill>
                <a:latin typeface="楷体" panose="02010609060101010101" charset="-122"/>
                <a:ea typeface="楷体" panose="02010609060101010101" charset="-122"/>
              </a:rPr>
              <a:t>的普遍的社会现象。</a:t>
            </a:r>
            <a:endParaRPr lang="zh-CN" altLang="en-US" sz="3200" b="1" dirty="0">
              <a:solidFill>
                <a:srgbClr val="00B0F0"/>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3493">
                                            <p:txEl>
                                              <p:charRg st="0" end="141"/>
                                            </p:txEl>
                                          </p:spTgt>
                                        </p:tgtEl>
                                        <p:attrNameLst>
                                          <p:attrName>style.visibility</p:attrName>
                                        </p:attrNameLst>
                                      </p:cBhvr>
                                      <p:to>
                                        <p:strVal val="visible"/>
                                      </p:to>
                                    </p:set>
                                    <p:animEffect transition="in" filter="box(in)">
                                      <p:cBhvr>
                                        <p:cTn id="7" dur="500"/>
                                        <p:tgtEl>
                                          <p:spTgt spid="63493">
                                            <p:txEl>
                                              <p:charRg st="0" end="1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0-14050Q4131RL"/>
          <p:cNvPicPr>
            <a:picLocks noChangeAspect="1"/>
          </p:cNvPicPr>
          <p:nvPr/>
        </p:nvPicPr>
        <p:blipFill>
          <a:blip r:embed="rId1"/>
          <a:stretch>
            <a:fillRect/>
          </a:stretch>
        </p:blipFill>
        <p:spPr>
          <a:xfrm>
            <a:off x="22860" y="18415"/>
            <a:ext cx="9121140" cy="6863715"/>
          </a:xfrm>
          <a:prstGeom prst="rect">
            <a:avLst/>
          </a:prstGeom>
        </p:spPr>
      </p:pic>
      <p:sp>
        <p:nvSpPr>
          <p:cNvPr id="62468" name="矩形 62467"/>
          <p:cNvSpPr/>
          <p:nvPr/>
        </p:nvSpPr>
        <p:spPr>
          <a:xfrm>
            <a:off x="323850" y="1412875"/>
            <a:ext cx="8820150" cy="3529013"/>
          </a:xfrm>
          <a:prstGeom prst="rect">
            <a:avLst/>
          </a:prstGeom>
        </p:spPr>
        <p:txBody>
          <a:bodyPr wrap="none" fromWordArt="1">
            <a:prstTxWarp prst="textSlantUp">
              <a:avLst>
                <a:gd name="adj" fmla="val 32056"/>
              </a:avLst>
            </a:prstTxWarp>
            <a:normAutofit/>
          </a:bodyPr>
          <a:p>
            <a:pPr algn="ctr"/>
            <a:r>
              <a:rPr lang="zh-CN" altLang="en-US" sz="36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我们每个人都需要一个过桥姑娘</a:t>
            </a:r>
            <a:endParaRPr lang="zh-CN" altLang="en-US" sz="36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0111936363491-239867"/>
          <p:cNvPicPr>
            <a:picLocks noChangeAspect="1"/>
          </p:cNvPicPr>
          <p:nvPr/>
        </p:nvPicPr>
        <p:blipFill>
          <a:blip r:embed="rId1"/>
          <a:stretch>
            <a:fillRect/>
          </a:stretch>
        </p:blipFill>
        <p:spPr>
          <a:xfrm>
            <a:off x="48895" y="-12065"/>
            <a:ext cx="9046210" cy="6879590"/>
          </a:xfrm>
          <a:prstGeom prst="rect">
            <a:avLst/>
          </a:prstGeom>
        </p:spPr>
      </p:pic>
      <p:sp>
        <p:nvSpPr>
          <p:cNvPr id="57348" name="文本框 57347"/>
          <p:cNvSpPr txBox="1"/>
          <p:nvPr/>
        </p:nvSpPr>
        <p:spPr>
          <a:xfrm>
            <a:off x="1619250" y="404813"/>
            <a:ext cx="6624638" cy="762000"/>
          </a:xfrm>
          <a:prstGeom prst="rect">
            <a:avLst/>
          </a:prstGeom>
          <a:noFill/>
          <a:ln w="9525">
            <a:noFill/>
          </a:ln>
        </p:spPr>
        <p:txBody>
          <a:bodyPr>
            <a:spAutoFit/>
          </a:bodyPr>
          <a:p>
            <a:pPr lvl="0">
              <a:spcBef>
                <a:spcPct val="50000"/>
              </a:spcBef>
            </a:pPr>
            <a:r>
              <a:rPr lang="zh-CN" altLang="en-US" sz="4400" b="1" dirty="0">
                <a:solidFill>
                  <a:srgbClr val="FF3300"/>
                </a:solidFill>
                <a:latin typeface="楷体" panose="02010609060101010101" charset="-122"/>
                <a:ea typeface="楷体" panose="02010609060101010101" charset="-122"/>
              </a:rPr>
              <a:t>合作探究  归纳主题</a:t>
            </a:r>
            <a:endParaRPr lang="zh-CN" altLang="en-US" sz="4400" b="1" dirty="0">
              <a:solidFill>
                <a:srgbClr val="FF3300"/>
              </a:solidFill>
              <a:latin typeface="楷体" panose="02010609060101010101" charset="-122"/>
              <a:ea typeface="楷体" panose="02010609060101010101" charset="-122"/>
            </a:endParaRPr>
          </a:p>
        </p:txBody>
      </p:sp>
      <p:sp>
        <p:nvSpPr>
          <p:cNvPr id="57349" name="文本框 57348"/>
          <p:cNvSpPr txBox="1"/>
          <p:nvPr/>
        </p:nvSpPr>
        <p:spPr>
          <a:xfrm>
            <a:off x="755650" y="1412875"/>
            <a:ext cx="7632700" cy="3380740"/>
          </a:xfrm>
          <a:prstGeom prst="rect">
            <a:avLst/>
          </a:prstGeom>
          <a:noFill/>
          <a:ln w="9525">
            <a:noFill/>
          </a:ln>
        </p:spPr>
        <p:txBody>
          <a:bodyPr>
            <a:spAutoFit/>
          </a:bodyPr>
          <a:p>
            <a:pPr lvl="0" algn="l">
              <a:lnSpc>
                <a:spcPct val="135000"/>
              </a:lnSpc>
            </a:pPr>
            <a:r>
              <a:rPr lang="en-US" altLang="zh-CN" sz="3200" b="1" dirty="0">
                <a:latin typeface="Arial" panose="020B0604020202020204" pitchFamily="34" charset="0"/>
                <a:ea typeface="宋体" panose="02010600030101010101" pitchFamily="2" charset="-122"/>
              </a:rPr>
              <a:t>              </a:t>
            </a:r>
            <a:r>
              <a:rPr lang="zh-CN" altLang="en-US" sz="3200" b="1" dirty="0">
                <a:latin typeface="楷体" panose="02010609060101010101" charset="-122"/>
                <a:ea typeface="楷体" panose="02010609060101010101" charset="-122"/>
              </a:rPr>
              <a:t>表面是爱情，</a:t>
            </a:r>
            <a:r>
              <a:rPr lang="zh-CN" altLang="en-US" sz="3200" b="1" dirty="0">
                <a:solidFill>
                  <a:srgbClr val="FF00FF"/>
                </a:solidFill>
                <a:latin typeface="楷体" panose="02010609060101010101" charset="-122"/>
                <a:ea typeface="楷体" panose="02010609060101010101" charset="-122"/>
              </a:rPr>
              <a:t>表现爱情对于一个处境堪忧的小人物具有如何强大的精神力量。</a:t>
            </a:r>
            <a:r>
              <a:rPr lang="zh-CN" altLang="en-US" sz="3200" b="1" dirty="0">
                <a:latin typeface="楷体" panose="02010609060101010101" charset="-122"/>
                <a:ea typeface="楷体" panose="02010609060101010101" charset="-122"/>
              </a:rPr>
              <a:t>而深层则是</a:t>
            </a:r>
            <a:r>
              <a:rPr lang="zh-CN" altLang="en-US" sz="3200" b="1" dirty="0">
                <a:solidFill>
                  <a:srgbClr val="FF00FF"/>
                </a:solidFill>
                <a:latin typeface="楷体" panose="02010609060101010101" charset="-122"/>
                <a:ea typeface="楷体" panose="02010609060101010101" charset="-122"/>
              </a:rPr>
              <a:t>对德国战后重建中偏重物质而缺乏精神关怀的这一问题以及小人物在这种历史背景下的精神状态的思考。</a:t>
            </a:r>
            <a:endParaRPr lang="zh-CN" altLang="en-US" sz="3200" b="1" dirty="0">
              <a:solidFill>
                <a:srgbClr val="FF00FF"/>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349">
                                            <p:txEl>
                                              <p:charRg st="0" end="51"/>
                                            </p:txEl>
                                          </p:spTgt>
                                        </p:tgtEl>
                                        <p:attrNameLst>
                                          <p:attrName>style.visibility</p:attrName>
                                        </p:attrNameLst>
                                      </p:cBhvr>
                                      <p:to>
                                        <p:strVal val="visible"/>
                                      </p:to>
                                    </p:set>
                                    <p:animEffect transition="in" filter="dissolve">
                                      <p:cBhvr>
                                        <p:cTn id="7" dur="500"/>
                                        <p:tgtEl>
                                          <p:spTgt spid="57349">
                                            <p:txEl>
                                              <p:charRg st="0"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0314112075"/>
          <p:cNvPicPr>
            <a:picLocks noChangeAspect="1"/>
          </p:cNvPicPr>
          <p:nvPr/>
        </p:nvPicPr>
        <p:blipFill>
          <a:blip r:embed="rId1"/>
          <a:stretch>
            <a:fillRect/>
          </a:stretch>
        </p:blipFill>
        <p:spPr>
          <a:xfrm>
            <a:off x="43180" y="15240"/>
            <a:ext cx="9072245" cy="6828155"/>
          </a:xfrm>
          <a:prstGeom prst="rect">
            <a:avLst/>
          </a:prstGeom>
        </p:spPr>
      </p:pic>
      <p:sp>
        <p:nvSpPr>
          <p:cNvPr id="64517" name="文本框 64516"/>
          <p:cNvSpPr txBox="1"/>
          <p:nvPr/>
        </p:nvSpPr>
        <p:spPr>
          <a:xfrm>
            <a:off x="591820" y="2427605"/>
            <a:ext cx="7941310" cy="3455670"/>
          </a:xfrm>
          <a:prstGeom prst="rect">
            <a:avLst/>
          </a:prstGeom>
          <a:noFill/>
          <a:ln w="9525">
            <a:noFill/>
          </a:ln>
        </p:spPr>
        <p:txBody>
          <a:bodyPr wrap="square">
            <a:spAutoFit/>
          </a:bodyPr>
          <a:p>
            <a:pPr lvl="0">
              <a:lnSpc>
                <a:spcPct val="115000"/>
              </a:lnSpc>
              <a:spcBef>
                <a:spcPct val="50000"/>
              </a:spcBef>
            </a:pPr>
            <a:r>
              <a:rPr lang="en-US" altLang="zh-CN" sz="3200" b="1" dirty="0">
                <a:latin typeface="Arial" panose="020B0604020202020204" pitchFamily="34" charset="0"/>
                <a:ea typeface="宋体" panose="02010600030101010101" pitchFamily="2" charset="-122"/>
              </a:rPr>
              <a:t>       </a:t>
            </a:r>
            <a:r>
              <a:rPr lang="zh-CN" altLang="en-US" sz="3200" b="1" dirty="0">
                <a:solidFill>
                  <a:srgbClr val="FF3300"/>
                </a:solidFill>
                <a:latin typeface="楷体" panose="02010609060101010101" charset="-122"/>
                <a:ea typeface="楷体" panose="02010609060101010101" charset="-122"/>
              </a:rPr>
              <a:t>真正的幸福与物质无关，真正的幸福也绝不仅仅是物质上的满足。相反有时失意时的一句鼓励，痛苦时一个拥抱，沮丧时的一个眼神，落魄时及时伸出的一只手，那才是真正的帮助，真正的关爱，那才能让别人感受到真正的幸福！</a:t>
            </a:r>
            <a:endParaRPr lang="zh-CN" altLang="en-US" sz="3200" b="1" dirty="0">
              <a:solidFill>
                <a:srgbClr val="FF3300"/>
              </a:solidFill>
              <a:latin typeface="楷体" panose="02010609060101010101" charset="-122"/>
              <a:ea typeface="楷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0111936363491-239867"/>
          <p:cNvPicPr>
            <a:picLocks noChangeAspect="1"/>
          </p:cNvPicPr>
          <p:nvPr/>
        </p:nvPicPr>
        <p:blipFill>
          <a:blip r:embed="rId1"/>
          <a:stretch>
            <a:fillRect/>
          </a:stretch>
        </p:blipFill>
        <p:spPr>
          <a:xfrm>
            <a:off x="635" y="635"/>
            <a:ext cx="9142730" cy="6857365"/>
          </a:xfrm>
          <a:prstGeom prst="rect">
            <a:avLst/>
          </a:prstGeom>
        </p:spPr>
      </p:pic>
      <p:sp>
        <p:nvSpPr>
          <p:cNvPr id="3076" name="文本框 3075"/>
          <p:cNvSpPr txBox="1"/>
          <p:nvPr/>
        </p:nvSpPr>
        <p:spPr>
          <a:xfrm>
            <a:off x="0" y="635"/>
            <a:ext cx="9144000" cy="7757160"/>
          </a:xfrm>
          <a:prstGeom prst="rect">
            <a:avLst/>
          </a:prstGeom>
          <a:noFill/>
          <a:ln w="9525">
            <a:noFill/>
          </a:ln>
        </p:spPr>
        <p:txBody>
          <a:bodyPr wrap="square">
            <a:spAutoFit/>
          </a:bodyPr>
          <a:p>
            <a:pPr lvl="0">
              <a:lnSpc>
                <a:spcPct val="115000"/>
              </a:lnSpc>
              <a:buClr>
                <a:srgbClr val="000000"/>
              </a:buClr>
            </a:pP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二战”后德国最早获得诺贝尔文学奖的作家，</a:t>
            </a:r>
            <a:endParaRPr lang="zh-CN" altLang="en-US" sz="3200" b="1" dirty="0">
              <a:latin typeface="楷体" panose="02010609060101010101" charset="-122"/>
              <a:ea typeface="楷体" panose="02010609060101010101" charset="-122"/>
            </a:endParaRPr>
          </a:p>
          <a:p>
            <a:pPr lvl="0">
              <a:lnSpc>
                <a:spcPct val="115000"/>
              </a:lnSpc>
              <a:buClr>
                <a:srgbClr val="000000"/>
              </a:buClr>
            </a:pPr>
            <a:r>
              <a:rPr lang="zh-CN" altLang="en-US" sz="3200" b="1" dirty="0">
                <a:solidFill>
                  <a:srgbClr val="6600CC"/>
                </a:solidFill>
                <a:latin typeface="楷体" panose="02010609060101010101" charset="-122"/>
                <a:ea typeface="楷体" panose="02010609060101010101" charset="-122"/>
              </a:rPr>
              <a:t>被誉为“当代德国的歌德。”</a:t>
            </a:r>
            <a:r>
              <a:rPr lang="zh-CN" altLang="en-US" sz="3200" b="1" dirty="0">
                <a:latin typeface="楷体" panose="02010609060101010101" charset="-122"/>
                <a:ea typeface="楷体" panose="02010609060101010101" charset="-122"/>
              </a:rPr>
              <a:t>六年的军旅生活在他心中留下了深深的烙印，他早期的作品是以这段经历为主要题材，着重反映战争带给人类的灾难。他的作品充满</a:t>
            </a:r>
            <a:r>
              <a:rPr lang="zh-CN" altLang="en-US" sz="3200" b="1" dirty="0">
                <a:solidFill>
                  <a:srgbClr val="0000FF"/>
                </a:solidFill>
                <a:latin typeface="楷体" panose="02010609060101010101" charset="-122"/>
                <a:ea typeface="楷体" panose="02010609060101010101" charset="-122"/>
              </a:rPr>
              <a:t>灰暗、抑郁</a:t>
            </a:r>
            <a:r>
              <a:rPr lang="zh-CN" altLang="en-US" sz="3200" b="1" dirty="0">
                <a:latin typeface="楷体" panose="02010609060101010101" charset="-122"/>
                <a:ea typeface="楷体" panose="02010609060101010101" charset="-122"/>
              </a:rPr>
              <a:t>的基调</a:t>
            </a:r>
            <a:r>
              <a:rPr lang="en-US" altLang="zh-CN" sz="3200" b="1">
                <a:latin typeface="楷体" panose="02010609060101010101" charset="-122"/>
                <a:ea typeface="楷体" panose="02010609060101010101" charset="-122"/>
              </a:rPr>
              <a:t>,</a:t>
            </a:r>
            <a:endParaRPr lang="en-US" altLang="zh-CN" sz="3200" b="1">
              <a:latin typeface="楷体" panose="02010609060101010101" charset="-122"/>
              <a:ea typeface="楷体" panose="02010609060101010101" charset="-122"/>
            </a:endParaRPr>
          </a:p>
          <a:p>
            <a:pPr lvl="0">
              <a:lnSpc>
                <a:spcPct val="115000"/>
              </a:lnSpc>
              <a:buClr>
                <a:srgbClr val="000000"/>
              </a:buClr>
            </a:pPr>
            <a:r>
              <a:rPr lang="zh-CN" altLang="en-US" sz="3200" b="1" dirty="0">
                <a:latin typeface="楷体" panose="02010609060101010101" charset="-122"/>
                <a:ea typeface="楷体" panose="02010609060101010101" charset="-122"/>
              </a:rPr>
              <a:t>弥漫着下层人民同命运抗争的</a:t>
            </a:r>
            <a:r>
              <a:rPr lang="zh-CN" altLang="en-US" sz="3200" b="1" dirty="0">
                <a:solidFill>
                  <a:srgbClr val="0000FF"/>
                </a:solidFill>
                <a:latin typeface="楷体" panose="02010609060101010101" charset="-122"/>
                <a:ea typeface="楷体" panose="02010609060101010101" charset="-122"/>
              </a:rPr>
              <a:t>痛苦</a:t>
            </a:r>
            <a:r>
              <a:rPr lang="zh-CN" altLang="en-US" sz="3200" b="1" dirty="0">
                <a:latin typeface="楷体" panose="02010609060101010101" charset="-122"/>
                <a:ea typeface="楷体" panose="02010609060101010101" charset="-122"/>
              </a:rPr>
              <a:t>，</a:t>
            </a:r>
            <a:endParaRPr lang="zh-CN" altLang="en-US" sz="3200" b="1" dirty="0">
              <a:latin typeface="楷体" panose="02010609060101010101" charset="-122"/>
              <a:ea typeface="楷体" panose="02010609060101010101" charset="-122"/>
            </a:endParaRPr>
          </a:p>
          <a:p>
            <a:pPr lvl="0">
              <a:lnSpc>
                <a:spcPct val="115000"/>
              </a:lnSpc>
              <a:buClr>
                <a:srgbClr val="000000"/>
              </a:buClr>
            </a:pPr>
            <a:r>
              <a:rPr lang="zh-CN" altLang="en-US" sz="3200" b="1" dirty="0">
                <a:latin typeface="楷体" panose="02010609060101010101" charset="-122"/>
                <a:ea typeface="楷体" panose="02010609060101010101" charset="-122"/>
              </a:rPr>
              <a:t>也渗透着</a:t>
            </a:r>
            <a:r>
              <a:rPr lang="zh-CN" altLang="en-US" sz="3200" b="1" dirty="0">
                <a:solidFill>
                  <a:srgbClr val="FF3300"/>
                </a:solidFill>
                <a:latin typeface="楷体" panose="02010609060101010101" charset="-122"/>
                <a:ea typeface="楷体" panose="02010609060101010101" charset="-122"/>
              </a:rPr>
              <a:t>欢乐</a:t>
            </a:r>
            <a:r>
              <a:rPr lang="zh-CN" altLang="en-US" sz="3200" b="1" dirty="0">
                <a:latin typeface="楷体" panose="02010609060101010101" charset="-122"/>
                <a:ea typeface="楷体" panose="02010609060101010101" charset="-122"/>
              </a:rPr>
              <a:t>的精神。</a:t>
            </a:r>
            <a:endParaRPr lang="zh-CN" altLang="en-US" sz="3200" b="1" dirty="0">
              <a:latin typeface="楷体" panose="02010609060101010101" charset="-122"/>
              <a:ea typeface="楷体" panose="02010609060101010101" charset="-122"/>
            </a:endParaRPr>
          </a:p>
          <a:p>
            <a:pPr lvl="0">
              <a:lnSpc>
                <a:spcPct val="115000"/>
              </a:lnSpc>
              <a:buClr>
                <a:srgbClr val="000000"/>
              </a:buClr>
            </a:pPr>
            <a:r>
              <a:rPr lang="zh-CN" altLang="en-US" sz="3200" b="1" dirty="0">
                <a:latin typeface="楷体" panose="02010609060101010101" charset="-122"/>
                <a:ea typeface="楷体" panose="02010609060101010101" charset="-122"/>
              </a:rPr>
              <a:t>主要作品</a:t>
            </a:r>
            <a:r>
              <a:rPr lang="en-US" altLang="zh-CN" sz="3200" b="1">
                <a:latin typeface="楷体" panose="02010609060101010101" charset="-122"/>
                <a:ea typeface="楷体" panose="02010609060101010101" charset="-122"/>
              </a:rPr>
              <a:t>:</a:t>
            </a:r>
            <a:endParaRPr lang="en-US" altLang="zh-CN" sz="3200" b="1">
              <a:latin typeface="楷体" panose="02010609060101010101" charset="-122"/>
              <a:ea typeface="楷体" panose="02010609060101010101" charset="-122"/>
            </a:endParaRPr>
          </a:p>
          <a:p>
            <a:pPr lvl="0">
              <a:lnSpc>
                <a:spcPct val="115000"/>
              </a:lnSpc>
              <a:buClr>
                <a:srgbClr val="000000"/>
              </a:buClr>
            </a:pPr>
            <a:r>
              <a:rPr lang="en-US" altLang="zh-CN" sz="2400" b="1">
                <a:latin typeface="Times New Roman" panose="02020603050405020304" pitchFamily="18" charset="0"/>
                <a:ea typeface="宋体" panose="02010600030101010101" pitchFamily="2" charset="-122"/>
              </a:rPr>
              <a:t>  </a:t>
            </a:r>
            <a:r>
              <a:rPr lang="zh-CN" altLang="en-US" sz="2800" b="1" dirty="0">
                <a:solidFill>
                  <a:srgbClr val="6600CC"/>
                </a:solidFill>
                <a:latin typeface="楷体" panose="02010609060101010101" charset="-122"/>
                <a:ea typeface="楷体" panose="02010609060101010101" charset="-122"/>
              </a:rPr>
              <a:t>中篇小说</a:t>
            </a:r>
            <a:r>
              <a:rPr lang="en-US" altLang="zh-CN" sz="2800" b="1" dirty="0">
                <a:solidFill>
                  <a:srgbClr val="6600CC"/>
                </a:solidFill>
                <a:latin typeface="楷体" panose="02010609060101010101" charset="-122"/>
                <a:ea typeface="楷体" panose="02010609060101010101" charset="-122"/>
              </a:rPr>
              <a:t>《</a:t>
            </a:r>
            <a:r>
              <a:rPr lang="zh-CN" altLang="en-US" sz="2800" b="1" dirty="0">
                <a:solidFill>
                  <a:srgbClr val="6600CC"/>
                </a:solidFill>
                <a:latin typeface="楷体" panose="02010609060101010101" charset="-122"/>
                <a:ea typeface="楷体" panose="02010609060101010101" charset="-122"/>
              </a:rPr>
              <a:t>火车正点</a:t>
            </a:r>
            <a:r>
              <a:rPr lang="en-US" altLang="zh-CN" sz="2800" b="1">
                <a:solidFill>
                  <a:srgbClr val="6600CC"/>
                </a:solidFill>
                <a:latin typeface="楷体" panose="02010609060101010101" charset="-122"/>
                <a:ea typeface="楷体" panose="02010609060101010101" charset="-122"/>
              </a:rPr>
              <a:t>》</a:t>
            </a:r>
            <a:endParaRPr lang="en-US" altLang="zh-CN" sz="2800" b="1">
              <a:solidFill>
                <a:srgbClr val="6600CC"/>
              </a:solidFill>
              <a:latin typeface="楷体" panose="02010609060101010101" charset="-122"/>
              <a:ea typeface="楷体" panose="02010609060101010101" charset="-122"/>
            </a:endParaRPr>
          </a:p>
          <a:p>
            <a:pPr lvl="0">
              <a:lnSpc>
                <a:spcPct val="115000"/>
              </a:lnSpc>
              <a:buClr>
                <a:srgbClr val="000000"/>
              </a:buClr>
            </a:pPr>
            <a:r>
              <a:rPr lang="en-US" altLang="zh-CN" sz="2800" b="1">
                <a:solidFill>
                  <a:srgbClr val="6600CC"/>
                </a:solidFill>
                <a:latin typeface="楷体" panose="02010609060101010101" charset="-122"/>
                <a:ea typeface="楷体" panose="02010609060101010101" charset="-122"/>
              </a:rPr>
              <a:t> </a:t>
            </a:r>
            <a:r>
              <a:rPr lang="zh-CN" altLang="en-US" sz="2800" b="1" dirty="0">
                <a:latin typeface="楷体" panose="02010609060101010101" charset="-122"/>
                <a:ea typeface="楷体" panose="02010609060101010101" charset="-122"/>
              </a:rPr>
              <a:t>（德国“废墟文学”的代表作）</a:t>
            </a:r>
            <a:endParaRPr lang="zh-CN" altLang="en-US" sz="2800" b="1" dirty="0">
              <a:latin typeface="楷体" panose="02010609060101010101" charset="-122"/>
              <a:ea typeface="楷体" panose="02010609060101010101" charset="-122"/>
            </a:endParaRPr>
          </a:p>
          <a:p>
            <a:pPr lvl="0">
              <a:lnSpc>
                <a:spcPct val="115000"/>
              </a:lnSpc>
              <a:buClr>
                <a:srgbClr val="000000"/>
              </a:buClr>
            </a:pPr>
            <a:r>
              <a:rPr lang="zh-CN" altLang="en-US" sz="2800" b="1" dirty="0">
                <a:solidFill>
                  <a:srgbClr val="6600CC"/>
                </a:solidFill>
                <a:latin typeface="楷体" panose="02010609060101010101" charset="-122"/>
                <a:ea typeface="楷体" panose="02010609060101010101" charset="-122"/>
              </a:rPr>
              <a:t> 长篇小说</a:t>
            </a:r>
            <a:r>
              <a:rPr lang="en-US" altLang="zh-CN" sz="2800" b="1" dirty="0">
                <a:solidFill>
                  <a:srgbClr val="6600CC"/>
                </a:solidFill>
                <a:latin typeface="楷体" panose="02010609060101010101" charset="-122"/>
                <a:ea typeface="楷体" panose="02010609060101010101" charset="-122"/>
              </a:rPr>
              <a:t>《</a:t>
            </a:r>
            <a:r>
              <a:rPr lang="zh-CN" altLang="en-US" sz="2800" b="1" dirty="0">
                <a:solidFill>
                  <a:srgbClr val="6600CC"/>
                </a:solidFill>
                <a:latin typeface="楷体" panose="02010609060101010101" charset="-122"/>
                <a:ea typeface="楷体" panose="02010609060101010101" charset="-122"/>
              </a:rPr>
              <a:t>亚当</a:t>
            </a:r>
            <a:r>
              <a:rPr lang="en-US" altLang="zh-CN" sz="2800" b="1" dirty="0">
                <a:solidFill>
                  <a:srgbClr val="6600CC"/>
                </a:solidFill>
                <a:latin typeface="楷体" panose="02010609060101010101" charset="-122"/>
                <a:ea typeface="楷体" panose="02010609060101010101" charset="-122"/>
              </a:rPr>
              <a:t>,</a:t>
            </a:r>
            <a:r>
              <a:rPr lang="zh-CN" altLang="en-US" sz="2800" b="1" dirty="0">
                <a:solidFill>
                  <a:srgbClr val="6600CC"/>
                </a:solidFill>
                <a:latin typeface="楷体" panose="02010609060101010101" charset="-122"/>
                <a:ea typeface="楷体" panose="02010609060101010101" charset="-122"/>
              </a:rPr>
              <a:t>你到过哪里</a:t>
            </a:r>
            <a:r>
              <a:rPr lang="en-US" altLang="zh-CN" sz="2800" b="1">
                <a:solidFill>
                  <a:srgbClr val="6600CC"/>
                </a:solidFill>
                <a:latin typeface="楷体" panose="02010609060101010101" charset="-122"/>
                <a:ea typeface="楷体" panose="02010609060101010101" charset="-122"/>
              </a:rPr>
              <a:t>?》</a:t>
            </a:r>
            <a:endParaRPr lang="en-US" altLang="zh-CN" sz="2800" b="1">
              <a:solidFill>
                <a:srgbClr val="6600CC"/>
              </a:solidFill>
              <a:latin typeface="楷体" panose="02010609060101010101" charset="-122"/>
              <a:ea typeface="楷体" panose="02010609060101010101" charset="-122"/>
            </a:endParaRPr>
          </a:p>
          <a:p>
            <a:pPr lvl="0">
              <a:lnSpc>
                <a:spcPct val="115000"/>
              </a:lnSpc>
              <a:buClr>
                <a:srgbClr val="000000"/>
              </a:buClr>
            </a:pPr>
            <a:r>
              <a:rPr lang="en-US" altLang="zh-CN" sz="2800" b="1" dirty="0">
                <a:solidFill>
                  <a:srgbClr val="6600CC"/>
                </a:solidFill>
                <a:latin typeface="楷体" panose="02010609060101010101" charset="-122"/>
                <a:ea typeface="楷体" panose="02010609060101010101" charset="-122"/>
              </a:rPr>
              <a:t> </a:t>
            </a:r>
            <a:r>
              <a:rPr lang="zh-CN" altLang="en-US" sz="2800" b="1" dirty="0">
                <a:solidFill>
                  <a:srgbClr val="6600CC"/>
                </a:solidFill>
                <a:latin typeface="楷体" panose="02010609060101010101" charset="-122"/>
                <a:ea typeface="楷体" panose="02010609060101010101" charset="-122"/>
              </a:rPr>
              <a:t>短篇小说集</a:t>
            </a:r>
            <a:r>
              <a:rPr lang="en-US" altLang="zh-CN" sz="2800" b="1" dirty="0">
                <a:solidFill>
                  <a:srgbClr val="6600CC"/>
                </a:solidFill>
                <a:latin typeface="楷体" panose="02010609060101010101" charset="-122"/>
                <a:ea typeface="楷体" panose="02010609060101010101" charset="-122"/>
              </a:rPr>
              <a:t>《</a:t>
            </a:r>
            <a:r>
              <a:rPr lang="zh-CN" altLang="en-US" sz="2800" b="1" dirty="0">
                <a:solidFill>
                  <a:srgbClr val="6600CC"/>
                </a:solidFill>
                <a:latin typeface="楷体" panose="02010609060101010101" charset="-122"/>
                <a:ea typeface="楷体" panose="02010609060101010101" charset="-122"/>
              </a:rPr>
              <a:t>流浪人</a:t>
            </a:r>
            <a:r>
              <a:rPr lang="en-US" altLang="zh-CN" sz="2800" b="1" dirty="0">
                <a:solidFill>
                  <a:srgbClr val="6600CC"/>
                </a:solidFill>
                <a:latin typeface="楷体" panose="02010609060101010101" charset="-122"/>
                <a:ea typeface="楷体" panose="02010609060101010101" charset="-122"/>
              </a:rPr>
              <a:t>,</a:t>
            </a:r>
            <a:r>
              <a:rPr lang="zh-CN" altLang="en-US" sz="2800" b="1" dirty="0">
                <a:solidFill>
                  <a:srgbClr val="6600CC"/>
                </a:solidFill>
                <a:latin typeface="楷体" panose="02010609060101010101" charset="-122"/>
                <a:ea typeface="楷体" panose="02010609060101010101" charset="-122"/>
              </a:rPr>
              <a:t>你若到斯巴</a:t>
            </a:r>
            <a:r>
              <a:rPr lang="en-US" altLang="zh-CN" sz="2800" b="1">
                <a:solidFill>
                  <a:srgbClr val="6600CC"/>
                </a:solidFill>
                <a:latin typeface="楷体" panose="02010609060101010101" charset="-122"/>
                <a:ea typeface="楷体" panose="02010609060101010101" charset="-122"/>
              </a:rPr>
              <a:t>……》</a:t>
            </a:r>
            <a:endParaRPr lang="en-US" altLang="zh-CN" sz="2800" b="1">
              <a:solidFill>
                <a:srgbClr val="6600CC"/>
              </a:solidFill>
              <a:latin typeface="楷体" panose="02010609060101010101" charset="-122"/>
              <a:ea typeface="楷体" panose="02010609060101010101" charset="-122"/>
            </a:endParaRPr>
          </a:p>
          <a:p>
            <a:pPr lvl="0">
              <a:buClr>
                <a:srgbClr val="000000"/>
              </a:buClr>
            </a:pPr>
            <a:endParaRPr lang="en-US" altLang="zh-CN" sz="2800" b="1">
              <a:latin typeface="楷体" panose="02010609060101010101" charset="-122"/>
              <a:ea typeface="楷体" panose="02010609060101010101" charset="-122"/>
            </a:endParaRPr>
          </a:p>
          <a:p>
            <a:pPr lvl="0">
              <a:buClr>
                <a:srgbClr val="000000"/>
              </a:buClr>
            </a:pPr>
            <a:endParaRPr lang="en-US" altLang="zh-CN" sz="2800" b="1">
              <a:latin typeface="楷体" panose="02010609060101010101" charset="-122"/>
              <a:ea typeface="楷体" panose="02010609060101010101" charset="-122"/>
            </a:endParaRPr>
          </a:p>
          <a:p>
            <a:pPr lvl="0">
              <a:buClr>
                <a:srgbClr val="000000"/>
              </a:buClr>
            </a:pPr>
            <a:endParaRPr lang="en-US" altLang="zh-CN" sz="2400" b="1" dirty="0">
              <a:latin typeface="Times New Roman" panose="02020603050405020304" pitchFamily="18" charset="0"/>
              <a:ea typeface="宋体" panose="02010600030101010101" pitchFamily="2" charset="-122"/>
            </a:endParaRPr>
          </a:p>
        </p:txBody>
      </p:sp>
      <p:pic>
        <p:nvPicPr>
          <p:cNvPr id="3077" name="图片 3076" descr="bo"/>
          <p:cNvPicPr>
            <a:picLocks noChangeAspect="1"/>
          </p:cNvPicPr>
          <p:nvPr/>
        </p:nvPicPr>
        <p:blipFill>
          <a:blip r:embed="rId2"/>
          <a:stretch>
            <a:fillRect/>
          </a:stretch>
        </p:blipFill>
        <p:spPr>
          <a:xfrm>
            <a:off x="6762750" y="3458845"/>
            <a:ext cx="2042795" cy="2788920"/>
          </a:xfrm>
          <a:prstGeom prst="rect">
            <a:avLst/>
          </a:prstGeom>
          <a:noFill/>
          <a:ln w="9525">
            <a:noFill/>
          </a:ln>
        </p:spPr>
      </p:pic>
      <p:sp>
        <p:nvSpPr>
          <p:cNvPr id="3078" name="文本框 3077"/>
          <p:cNvSpPr txBox="1"/>
          <p:nvPr/>
        </p:nvSpPr>
        <p:spPr>
          <a:xfrm>
            <a:off x="7131685" y="2670810"/>
            <a:ext cx="1304290" cy="579120"/>
          </a:xfrm>
          <a:prstGeom prst="rect">
            <a:avLst/>
          </a:prstGeom>
          <a:noFill/>
          <a:ln w="9525">
            <a:noFill/>
          </a:ln>
        </p:spPr>
        <p:txBody>
          <a:bodyPr wrap="square">
            <a:spAutoFit/>
          </a:bodyPr>
          <a:p>
            <a:pPr lvl="0"/>
            <a:r>
              <a:rPr lang="zh-CN" altLang="en-US" sz="3200" b="1" dirty="0">
                <a:latin typeface="楷体" panose="02010609060101010101" charset="-122"/>
                <a:ea typeface="楷体" panose="02010609060101010101" charset="-122"/>
              </a:rPr>
              <a:t>伯尔</a:t>
            </a:r>
            <a:endParaRPr lang="zh-CN" altLang="en-US" sz="3200" b="1" dirty="0">
              <a:latin typeface="楷体" panose="02010609060101010101" charset="-122"/>
              <a:ea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76">
                                            <p:txEl>
                                              <p:charRg st="0" end="22"/>
                                            </p:txEl>
                                          </p:spTgt>
                                        </p:tgtEl>
                                        <p:attrNameLst>
                                          <p:attrName>style.visibility</p:attrName>
                                        </p:attrNameLst>
                                      </p:cBhvr>
                                      <p:to>
                                        <p:strVal val="visible"/>
                                      </p:to>
                                    </p:set>
                                    <p:animEffect transition="in" filter="dissolve">
                                      <p:cBhvr>
                                        <p:cTn id="7" dur="500"/>
                                        <p:tgtEl>
                                          <p:spTgt spid="3076">
                                            <p:txEl>
                                              <p:charRg st="0" end="2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076">
                                            <p:txEl>
                                              <p:charRg st="22" end="36"/>
                                            </p:txEl>
                                          </p:spTgt>
                                        </p:tgtEl>
                                        <p:attrNameLst>
                                          <p:attrName>style.visibility</p:attrName>
                                        </p:attrNameLst>
                                      </p:cBhvr>
                                      <p:to>
                                        <p:strVal val="visible"/>
                                      </p:to>
                                    </p:set>
                                    <p:animEffect transition="in" filter="dissolve">
                                      <p:cBhvr>
                                        <p:cTn id="10" dur="500"/>
                                        <p:tgtEl>
                                          <p:spTgt spid="3076">
                                            <p:txEl>
                                              <p:charRg st="22" end="36"/>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076">
                                            <p:txEl>
                                              <p:charRg st="108" end="125"/>
                                            </p:txEl>
                                          </p:spTgt>
                                        </p:tgtEl>
                                        <p:attrNameLst>
                                          <p:attrName>style.visibility</p:attrName>
                                        </p:attrNameLst>
                                      </p:cBhvr>
                                      <p:to>
                                        <p:strVal val="visible"/>
                                      </p:to>
                                    </p:set>
                                    <p:animEffect transition="in" filter="dissolve">
                                      <p:cBhvr>
                                        <p:cTn id="13" dur="500"/>
                                        <p:tgtEl>
                                          <p:spTgt spid="3076">
                                            <p:txEl>
                                              <p:charRg st="108" end="125"/>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076">
                                            <p:txEl>
                                              <p:charRg st="125" end="136"/>
                                            </p:txEl>
                                          </p:spTgt>
                                        </p:tgtEl>
                                        <p:attrNameLst>
                                          <p:attrName>style.visibility</p:attrName>
                                        </p:attrNameLst>
                                      </p:cBhvr>
                                      <p:to>
                                        <p:strVal val="visible"/>
                                      </p:to>
                                    </p:set>
                                    <p:animEffect transition="in" filter="dissolve">
                                      <p:cBhvr>
                                        <p:cTn id="16" dur="500"/>
                                        <p:tgtEl>
                                          <p:spTgt spid="3076">
                                            <p:txEl>
                                              <p:charRg st="125" end="136"/>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076">
                                            <p:txEl>
                                              <p:charRg st="6" end="6"/>
                                            </p:txEl>
                                          </p:spTgt>
                                        </p:tgtEl>
                                        <p:attrNameLst>
                                          <p:attrName>style.visibility</p:attrName>
                                        </p:attrNameLst>
                                      </p:cBhvr>
                                      <p:to>
                                        <p:strVal val="visible"/>
                                      </p:to>
                                    </p:set>
                                    <p:animEffect transition="in" filter="dissolve">
                                      <p:cBhvr>
                                        <p:cTn id="19" dur="500"/>
                                        <p:tgtEl>
                                          <p:spTgt spid="3076">
                                            <p:txEl>
                                              <p:charRg st="6" end="6"/>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076">
                                            <p:txEl>
                                              <p:charRg st="188" end="209"/>
                                            </p:txEl>
                                          </p:spTgt>
                                        </p:tgtEl>
                                        <p:attrNameLst>
                                          <p:attrName>style.visibility</p:attrName>
                                        </p:attrNameLst>
                                      </p:cBhvr>
                                      <p:to>
                                        <p:strVal val="visible"/>
                                      </p:to>
                                    </p:set>
                                    <p:animEffect transition="in" filter="dissolve">
                                      <p:cBhvr>
                                        <p:cTn id="22" dur="500"/>
                                        <p:tgtEl>
                                          <p:spTgt spid="3076">
                                            <p:txEl>
                                              <p:charRg st="188" end="2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5295460_003620132115_2"/>
          <p:cNvPicPr>
            <a:picLocks noChangeAspect="1"/>
          </p:cNvPicPr>
          <p:nvPr/>
        </p:nvPicPr>
        <p:blipFill>
          <a:blip r:embed="rId1"/>
          <a:stretch>
            <a:fillRect/>
          </a:stretch>
        </p:blipFill>
        <p:spPr>
          <a:xfrm>
            <a:off x="-4445" y="33020"/>
            <a:ext cx="9090025" cy="6785610"/>
          </a:xfrm>
          <a:prstGeom prst="rect">
            <a:avLst/>
          </a:prstGeom>
        </p:spPr>
      </p:pic>
      <p:sp>
        <p:nvSpPr>
          <p:cNvPr id="9221" name="矩形 9220"/>
          <p:cNvSpPr/>
          <p:nvPr/>
        </p:nvSpPr>
        <p:spPr>
          <a:xfrm>
            <a:off x="695960" y="1379855"/>
            <a:ext cx="8126730" cy="749300"/>
          </a:xfrm>
          <a:prstGeom prst="rect">
            <a:avLst/>
          </a:prstGeom>
          <a:noFill/>
          <a:ln w="9525">
            <a:noFill/>
          </a:ln>
        </p:spPr>
        <p:txBody>
          <a:bodyPr wrap="square">
            <a:spAutoFit/>
          </a:bodyPr>
          <a:p>
            <a:pPr marL="625475" lvl="0" indent="-625475">
              <a:lnSpc>
                <a:spcPct val="120000"/>
              </a:lnSpc>
            </a:pPr>
            <a:r>
              <a:rPr lang="zh-CN" altLang="en-US" sz="3600" b="1" dirty="0">
                <a:solidFill>
                  <a:srgbClr val="000099"/>
                </a:solidFill>
                <a:latin typeface="楷体" panose="02010609060101010101" charset="-122"/>
                <a:ea typeface="楷体" panose="02010609060101010101" charset="-122"/>
              </a:rPr>
              <a:t>用一两句话概括小说最主要的情节内容。</a:t>
            </a:r>
            <a:endParaRPr lang="zh-CN" altLang="en-US" sz="3600" b="1" dirty="0">
              <a:solidFill>
                <a:srgbClr val="000099"/>
              </a:solidFill>
              <a:latin typeface="楷体" panose="02010609060101010101" charset="-122"/>
              <a:ea typeface="楷体" panose="02010609060101010101" charset="-122"/>
            </a:endParaRPr>
          </a:p>
        </p:txBody>
      </p:sp>
      <p:sp>
        <p:nvSpPr>
          <p:cNvPr id="9222" name="矩形 9221"/>
          <p:cNvSpPr/>
          <p:nvPr/>
        </p:nvSpPr>
        <p:spPr>
          <a:xfrm>
            <a:off x="939800" y="2129155"/>
            <a:ext cx="6943725" cy="2065020"/>
          </a:xfrm>
          <a:prstGeom prst="rect">
            <a:avLst/>
          </a:prstGeom>
          <a:noFill/>
          <a:ln w="9525">
            <a:noFill/>
          </a:ln>
        </p:spPr>
        <p:txBody>
          <a:bodyPr wrap="square">
            <a:spAutoFit/>
          </a:bodyPr>
          <a:p>
            <a:pPr lvl="0" indent="716280">
              <a:lnSpc>
                <a:spcPct val="120000"/>
              </a:lnSpc>
            </a:pPr>
            <a:r>
              <a:rPr lang="zh-CN" altLang="en-US" sz="3600" b="1" dirty="0">
                <a:latin typeface="楷体" panose="02010609060101010101" charset="-122"/>
                <a:ea typeface="楷体" panose="02010609060101010101" charset="-122"/>
              </a:rPr>
              <a:t>他们让我数在一座新桥上走过的人</a:t>
            </a:r>
            <a:r>
              <a:rPr lang="en-US" altLang="zh-CN" sz="3600" b="1">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我每次都故意把一位可爱的姑娘漏数掉了。</a:t>
            </a:r>
            <a:endParaRPr lang="zh-CN" altLang="en-US" sz="4000" b="1" dirty="0">
              <a:latin typeface="楷体" panose="02010609060101010101" charset="-122"/>
              <a:ea typeface="楷体" panose="02010609060101010101" charset="-122"/>
            </a:endParaRPr>
          </a:p>
        </p:txBody>
      </p:sp>
      <p:sp>
        <p:nvSpPr>
          <p:cNvPr id="9225" name="圆角矩形标注 9224"/>
          <p:cNvSpPr/>
          <p:nvPr/>
        </p:nvSpPr>
        <p:spPr>
          <a:xfrm>
            <a:off x="216535" y="148590"/>
            <a:ext cx="2146300" cy="1008380"/>
          </a:xfrm>
          <a:prstGeom prst="wedgeRoundRectCallout">
            <a:avLst>
              <a:gd name="adj1" fmla="val -46917"/>
              <a:gd name="adj2" fmla="val 87796"/>
              <a:gd name="adj3" fmla="val 16667"/>
            </a:avLst>
          </a:prstGeom>
          <a:solidFill>
            <a:schemeClr val="accent1"/>
          </a:solidFill>
          <a:ln w="9525" cap="flat" cmpd="sng">
            <a:solidFill>
              <a:schemeClr val="tx1"/>
            </a:solidFill>
            <a:prstDash val="solid"/>
            <a:miter/>
            <a:headEnd type="none" w="med" len="med"/>
            <a:tailEnd type="none" w="med" len="med"/>
          </a:ln>
        </p:spPr>
        <p:txBody>
          <a:bodyPr/>
          <a:p>
            <a:pPr lvl="0" algn="ctr">
              <a:buClr>
                <a:srgbClr val="000000"/>
              </a:buClr>
            </a:pPr>
            <a:r>
              <a:rPr lang="zh-CN" altLang="en-US" sz="3200" b="1" dirty="0">
                <a:solidFill>
                  <a:srgbClr val="FF3300"/>
                </a:solidFill>
                <a:latin typeface="Arial" panose="020B0604020202020204" pitchFamily="34" charset="0"/>
                <a:ea typeface="宋体" panose="02010600030101010101" pitchFamily="2" charset="-122"/>
              </a:rPr>
              <a:t>整体感知</a:t>
            </a:r>
            <a:endParaRPr lang="zh-CN" altLang="en-US" sz="3200" b="1" dirty="0">
              <a:solidFill>
                <a:srgbClr val="FF3300"/>
              </a:solidFill>
              <a:latin typeface="Arial" panose="020B0604020202020204" pitchFamily="34" charset="0"/>
              <a:ea typeface="宋体" panose="02010600030101010101" pitchFamily="2" charset="-122"/>
            </a:endParaRPr>
          </a:p>
          <a:p>
            <a:pPr lvl="0" algn="ctr">
              <a:buClr>
                <a:srgbClr val="000000"/>
              </a:buClr>
            </a:pPr>
            <a:r>
              <a:rPr lang="zh-CN" altLang="en-US" sz="3200" b="1" dirty="0">
                <a:solidFill>
                  <a:srgbClr val="FF3300"/>
                </a:solidFill>
                <a:latin typeface="Arial" panose="020B0604020202020204" pitchFamily="34" charset="0"/>
                <a:ea typeface="宋体" panose="02010600030101010101" pitchFamily="2" charset="-122"/>
              </a:rPr>
              <a:t>概括情节</a:t>
            </a:r>
            <a:r>
              <a:rPr lang="zh-CN" altLang="en-US" sz="1800" dirty="0">
                <a:latin typeface="Arial" panose="020B0604020202020204" pitchFamily="34" charset="0"/>
                <a:ea typeface="宋体" panose="02010600030101010101" pitchFamily="2" charset="-122"/>
              </a:rPr>
              <a:t> </a:t>
            </a:r>
            <a:endParaRPr lang="zh-CN" altLang="en-US" sz="1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wipe(left)">
                                      <p:cBhvr>
                                        <p:cTn id="7" dur="5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wipe(left)">
                                      <p:cBhvr>
                                        <p:cTn id="12"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1762799501"/>
          <p:cNvPicPr>
            <a:picLocks noChangeAspect="1"/>
          </p:cNvPicPr>
          <p:nvPr/>
        </p:nvPicPr>
        <p:blipFill>
          <a:blip r:embed="rId1"/>
          <a:stretch>
            <a:fillRect/>
          </a:stretch>
        </p:blipFill>
        <p:spPr>
          <a:xfrm>
            <a:off x="-7620" y="1905"/>
            <a:ext cx="9144000" cy="6862445"/>
          </a:xfrm>
          <a:prstGeom prst="rect">
            <a:avLst/>
          </a:prstGeom>
        </p:spPr>
      </p:pic>
      <p:sp>
        <p:nvSpPr>
          <p:cNvPr id="51204" name="圆角矩形标注 51203"/>
          <p:cNvSpPr/>
          <p:nvPr/>
        </p:nvSpPr>
        <p:spPr>
          <a:xfrm>
            <a:off x="199390" y="97790"/>
            <a:ext cx="2007870" cy="1151890"/>
          </a:xfrm>
          <a:prstGeom prst="wedgeRoundRectCallout">
            <a:avLst>
              <a:gd name="adj1" fmla="val 51616"/>
              <a:gd name="adj2" fmla="val 91458"/>
              <a:gd name="adj3" fmla="val 16667"/>
            </a:avLst>
          </a:prstGeom>
          <a:solidFill>
            <a:schemeClr val="accent1"/>
          </a:solidFill>
          <a:ln w="9525" cap="flat" cmpd="sng">
            <a:solidFill>
              <a:schemeClr val="tx1"/>
            </a:solidFill>
            <a:prstDash val="solid"/>
            <a:miter/>
            <a:headEnd type="none" w="med" len="med"/>
            <a:tailEnd type="none" w="med" len="med"/>
          </a:ln>
        </p:spPr>
        <p:txBody>
          <a:bodyPr/>
          <a:p>
            <a:pPr lvl="0" algn="ctr">
              <a:buClr>
                <a:srgbClr val="000000"/>
              </a:buClr>
            </a:pPr>
            <a:r>
              <a:rPr lang="zh-CN" altLang="en-US" sz="3200" b="1" dirty="0">
                <a:solidFill>
                  <a:srgbClr val="FF3300"/>
                </a:solidFill>
                <a:latin typeface="Arial" panose="020B0604020202020204" pitchFamily="34" charset="0"/>
                <a:ea typeface="宋体" panose="02010600030101010101" pitchFamily="2" charset="-122"/>
              </a:rPr>
              <a:t>知识链接</a:t>
            </a:r>
            <a:r>
              <a:rPr lang="zh-CN" altLang="en-US" sz="1800" dirty="0">
                <a:latin typeface="Arial" panose="020B0604020202020204" pitchFamily="34" charset="0"/>
                <a:ea typeface="宋体" panose="02010600030101010101" pitchFamily="2" charset="-122"/>
              </a:rPr>
              <a:t> </a:t>
            </a:r>
            <a:endParaRPr lang="zh-CN" altLang="en-US" sz="1800" dirty="0">
              <a:latin typeface="Arial" panose="020B0604020202020204" pitchFamily="34" charset="0"/>
              <a:ea typeface="宋体" panose="02010600030101010101" pitchFamily="2" charset="-122"/>
            </a:endParaRPr>
          </a:p>
        </p:txBody>
      </p:sp>
      <p:sp>
        <p:nvSpPr>
          <p:cNvPr id="51205" name="文本框 51204"/>
          <p:cNvSpPr txBox="1"/>
          <p:nvPr/>
        </p:nvSpPr>
        <p:spPr>
          <a:xfrm>
            <a:off x="603885" y="1619250"/>
            <a:ext cx="7994650" cy="3657600"/>
          </a:xfrm>
          <a:prstGeom prst="rect">
            <a:avLst/>
          </a:prstGeom>
          <a:noFill/>
          <a:ln w="9525">
            <a:noFill/>
          </a:ln>
        </p:spPr>
        <p:txBody>
          <a:bodyPr wrap="square">
            <a:spAutoFit/>
          </a:bodyPr>
          <a:p>
            <a:pPr lvl="0">
              <a:spcBef>
                <a:spcPct val="50000"/>
              </a:spcBef>
              <a:buClr>
                <a:srgbClr val="000000"/>
              </a:buClr>
            </a:pPr>
            <a:r>
              <a:rPr lang="zh-CN" altLang="en-US" sz="3200" b="1" dirty="0">
                <a:latin typeface="Arial" panose="020B0604020202020204" pitchFamily="34" charset="0"/>
                <a:ea typeface="宋体" panose="02010600030101010101" pitchFamily="2" charset="-122"/>
              </a:rPr>
              <a:t>  </a:t>
            </a:r>
            <a:r>
              <a:rPr lang="zh-CN" altLang="en-US" sz="3600" b="1" dirty="0">
                <a:solidFill>
                  <a:srgbClr val="00B0F0"/>
                </a:solidFill>
                <a:latin typeface="楷体" panose="02010609060101010101" charset="-122"/>
                <a:ea typeface="楷体" panose="02010609060101010101" charset="-122"/>
              </a:rPr>
              <a:t>情节是一系列具有前因后果的事件的展开，这些事件展开的过程就是它的运行过程。</a:t>
            </a:r>
            <a:endParaRPr lang="zh-CN" altLang="en-US" sz="3600" b="1" dirty="0">
              <a:solidFill>
                <a:srgbClr val="00B0F0"/>
              </a:solidFill>
              <a:latin typeface="楷体" panose="02010609060101010101" charset="-122"/>
              <a:ea typeface="楷体" panose="02010609060101010101" charset="-122"/>
            </a:endParaRPr>
          </a:p>
          <a:p>
            <a:pPr lvl="0">
              <a:spcBef>
                <a:spcPct val="50000"/>
              </a:spcBef>
              <a:buClr>
                <a:srgbClr val="000000"/>
              </a:buClr>
            </a:pPr>
            <a:r>
              <a:rPr lang="zh-CN" altLang="en-US" sz="3600" b="1" dirty="0">
                <a:solidFill>
                  <a:srgbClr val="00B0F0"/>
                </a:solidFill>
                <a:latin typeface="楷体" panose="02010609060101010101" charset="-122"/>
                <a:ea typeface="楷体" panose="02010609060101010101" charset="-122"/>
              </a:rPr>
              <a:t>  在情节的运行方式中，整体上遵循着一个基本模式：发生（开端）</a:t>
            </a:r>
            <a:r>
              <a:rPr lang="en-US" altLang="zh-CN" sz="3600" b="1">
                <a:solidFill>
                  <a:srgbClr val="00B0F0"/>
                </a:solidFill>
                <a:latin typeface="楷体" panose="02010609060101010101" charset="-122"/>
                <a:ea typeface="楷体" panose="02010609060101010101" charset="-122"/>
              </a:rPr>
              <a:t>——</a:t>
            </a:r>
            <a:r>
              <a:rPr lang="zh-CN" altLang="en-US" sz="3600" b="1" dirty="0">
                <a:solidFill>
                  <a:srgbClr val="00B0F0"/>
                </a:solidFill>
                <a:latin typeface="楷体" panose="02010609060101010101" charset="-122"/>
                <a:ea typeface="楷体" panose="02010609060101010101" charset="-122"/>
              </a:rPr>
              <a:t>发展</a:t>
            </a:r>
            <a:r>
              <a:rPr lang="en-US" altLang="zh-CN" sz="3600" b="1">
                <a:solidFill>
                  <a:srgbClr val="00B0F0"/>
                </a:solidFill>
                <a:latin typeface="楷体" panose="02010609060101010101" charset="-122"/>
                <a:ea typeface="楷体" panose="02010609060101010101" charset="-122"/>
              </a:rPr>
              <a:t>——</a:t>
            </a:r>
            <a:r>
              <a:rPr lang="zh-CN" altLang="en-US" sz="3600" b="1" dirty="0">
                <a:solidFill>
                  <a:srgbClr val="00B0F0"/>
                </a:solidFill>
                <a:latin typeface="楷体" panose="02010609060101010101" charset="-122"/>
                <a:ea typeface="楷体" panose="02010609060101010101" charset="-122"/>
              </a:rPr>
              <a:t>高潮</a:t>
            </a:r>
            <a:r>
              <a:rPr lang="en-US" altLang="zh-CN" sz="3600" b="1">
                <a:solidFill>
                  <a:srgbClr val="00B0F0"/>
                </a:solidFill>
                <a:latin typeface="楷体" panose="02010609060101010101" charset="-122"/>
                <a:ea typeface="楷体" panose="02010609060101010101" charset="-122"/>
              </a:rPr>
              <a:t>——</a:t>
            </a:r>
            <a:r>
              <a:rPr lang="zh-CN" altLang="en-US" sz="3600" b="1" dirty="0">
                <a:solidFill>
                  <a:srgbClr val="00B0F0"/>
                </a:solidFill>
                <a:latin typeface="楷体" panose="02010609060101010101" charset="-122"/>
                <a:ea typeface="楷体" panose="02010609060101010101" charset="-122"/>
              </a:rPr>
              <a:t>结局。</a:t>
            </a:r>
            <a:endParaRPr lang="zh-CN" altLang="en-US" sz="3600" b="1" dirty="0">
              <a:solidFill>
                <a:srgbClr val="00B0F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wedge">
                                      <p:cBhvr>
                                        <p:cTn id="7" dur="2000"/>
                                        <p:tgtEl>
                                          <p:spTgt spid="51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3022519570356"/>
          <p:cNvPicPr>
            <a:picLocks noChangeAspect="1"/>
          </p:cNvPicPr>
          <p:nvPr/>
        </p:nvPicPr>
        <p:blipFill>
          <a:blip r:embed="rId1"/>
          <a:stretch>
            <a:fillRect/>
          </a:stretch>
        </p:blipFill>
        <p:spPr>
          <a:xfrm>
            <a:off x="28575" y="635"/>
            <a:ext cx="9114790" cy="6849110"/>
          </a:xfrm>
          <a:prstGeom prst="rect">
            <a:avLst/>
          </a:prstGeom>
        </p:spPr>
      </p:pic>
      <p:sp>
        <p:nvSpPr>
          <p:cNvPr id="34822" name="圆角矩形标注 34821"/>
          <p:cNvSpPr/>
          <p:nvPr/>
        </p:nvSpPr>
        <p:spPr>
          <a:xfrm>
            <a:off x="6623050" y="0"/>
            <a:ext cx="2520950" cy="1268413"/>
          </a:xfrm>
          <a:prstGeom prst="wedgeRoundRectCallout">
            <a:avLst>
              <a:gd name="adj1" fmla="val -38352"/>
              <a:gd name="adj2" fmla="val 93431"/>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p>
            <a:pPr lvl="0" algn="ctr"/>
            <a:r>
              <a:rPr lang="zh-CN" altLang="en-US" sz="3200" b="1" dirty="0">
                <a:solidFill>
                  <a:srgbClr val="FF3300"/>
                </a:solidFill>
                <a:latin typeface="Arial" panose="020B0604020202020204" pitchFamily="34" charset="0"/>
                <a:ea typeface="宋体" panose="02010600030101010101" pitchFamily="2" charset="-122"/>
              </a:rPr>
              <a:t>整体感知</a:t>
            </a:r>
            <a:endParaRPr lang="zh-CN" altLang="en-US" sz="3200" b="1" dirty="0">
              <a:solidFill>
                <a:srgbClr val="FF3300"/>
              </a:solidFill>
              <a:latin typeface="Arial" panose="020B0604020202020204" pitchFamily="34" charset="0"/>
              <a:ea typeface="宋体" panose="02010600030101010101" pitchFamily="2" charset="-122"/>
            </a:endParaRPr>
          </a:p>
          <a:p>
            <a:pPr lvl="0" algn="ctr"/>
            <a:r>
              <a:rPr lang="zh-CN" altLang="en-US" sz="3200" b="1" dirty="0">
                <a:solidFill>
                  <a:srgbClr val="FF3300"/>
                </a:solidFill>
                <a:latin typeface="Arial" panose="020B0604020202020204" pitchFamily="34" charset="0"/>
                <a:ea typeface="宋体" panose="02010600030101010101" pitchFamily="2" charset="-122"/>
              </a:rPr>
              <a:t>概括情节</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aphicFrame>
        <p:nvGraphicFramePr>
          <p:cNvPr id="34855" name="表格 34854"/>
          <p:cNvGraphicFramePr/>
          <p:nvPr/>
        </p:nvGraphicFramePr>
        <p:xfrm>
          <a:off x="611188" y="1700213"/>
          <a:ext cx="6553200" cy="4064000"/>
        </p:xfrm>
        <a:graphic>
          <a:graphicData uri="http://schemas.openxmlformats.org/drawingml/2006/table">
            <a:tbl>
              <a:tblPr/>
              <a:tblGrid>
                <a:gridCol w="2032000"/>
                <a:gridCol w="2024063"/>
                <a:gridCol w="2497137"/>
              </a:tblGrid>
              <a:tr h="8128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情节运行</a:t>
                      </a:r>
                      <a:endParaRPr lang="zh-CN" altLang="en-US" sz="3600" dirty="0">
                        <a:latin typeface="楷体" panose="02010609060101010101" charset="-122"/>
                        <a:ea typeface="楷体"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2">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情节内容</a:t>
                      </a:r>
                      <a:endParaRPr lang="zh-CN" altLang="en-US" sz="3600"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8128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开端</a:t>
                      </a:r>
                      <a:endParaRPr lang="zh-CN" altLang="en-US" sz="3600" dirty="0">
                        <a:latin typeface="楷体" panose="02010609060101010101" charset="-122"/>
                        <a:ea typeface="楷体"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乱数</a:t>
                      </a:r>
                      <a:endParaRPr lang="zh-CN" altLang="en-US" sz="3600"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dirty="0">
                          <a:latin typeface="楷体" panose="02010609060101010101" charset="-122"/>
                          <a:ea typeface="楷体" panose="02010609060101010101" charset="-122"/>
                        </a:rPr>
                        <a:t>工作空洞乏味</a:t>
                      </a:r>
                      <a:endParaRPr lang="zh-CN" altLang="en-US"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发展</a:t>
                      </a:r>
                      <a:endParaRPr lang="zh-CN" altLang="en-US" sz="3600" dirty="0">
                        <a:latin typeface="楷体" panose="02010609060101010101" charset="-122"/>
                        <a:ea typeface="楷体"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sz="3600"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高潮</a:t>
                      </a:r>
                      <a:endParaRPr lang="zh-CN" altLang="en-US" sz="3600" dirty="0">
                        <a:latin typeface="楷体" panose="02010609060101010101" charset="-122"/>
                        <a:ea typeface="楷体"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sz="3600"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r>
                        <a:rPr lang="zh-CN" altLang="en-US" sz="3600" dirty="0">
                          <a:latin typeface="楷体" panose="02010609060101010101" charset="-122"/>
                          <a:ea typeface="楷体" panose="02010609060101010101" charset="-122"/>
                        </a:rPr>
                        <a:t>结局</a:t>
                      </a:r>
                      <a:endParaRPr lang="zh-CN" altLang="en-US" sz="3600" dirty="0">
                        <a:latin typeface="楷体" panose="02010609060101010101" charset="-122"/>
                        <a:ea typeface="楷体"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sz="3600"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Arial" panose="020B0604020202020204" pitchFamily="34" charset="0"/>
                        <a:buChar char="►"/>
                        <a:defRPr sz="2800" b="0" i="0" u="none" kern="1200" baseline="0">
                          <a:solidFill>
                            <a:schemeClr val="tx1"/>
                          </a:solidFill>
                          <a:effectLst>
                            <a:outerShdw blurRad="38100" dist="38100" dir="2700000">
                              <a:srgbClr val="C0C0C0"/>
                            </a:outerShdw>
                          </a:effectLst>
                          <a:latin typeface="Tahoma" panose="020B0604030504040204" pitchFamily="34" charset="0"/>
                          <a:ea typeface="宋体" panose="02010600030101010101" pitchFamily="2" charset="-122"/>
                        </a:defRPr>
                      </a:lvl1pPr>
                      <a:lvl2pPr marL="742950" lvl="1" indent="-285750">
                        <a:buClr>
                          <a:schemeClr val="folHlink"/>
                        </a:buClr>
                        <a:buFont typeface="Wingdings" panose="05000000000000000000" pitchFamily="2" charset="2"/>
                        <a:defRPr sz="2400" kern="1200">
                          <a:effectLst>
                            <a:outerShdw blurRad="38100" dist="38100" dir="2700000">
                              <a:srgbClr val="C0C0C0"/>
                            </a:outerShdw>
                          </a:effectLst>
                        </a:defRPr>
                      </a:lvl2pPr>
                      <a:lvl3pPr marL="1143000" lvl="2" indent="-228600">
                        <a:buClr>
                          <a:schemeClr val="hlink"/>
                        </a:buClr>
                        <a:buSzPct val="80000"/>
                        <a:buFont typeface="Arial" panose="020B0604020202020204" pitchFamily="34" charset="0"/>
                        <a:defRPr sz="2000" kern="1200">
                          <a:effectLst>
                            <a:outerShdw blurRad="38100" dist="38100" dir="2700000">
                              <a:srgbClr val="C0C0C0"/>
                            </a:outerShdw>
                          </a:effectLst>
                        </a:defRPr>
                      </a:lvl3pPr>
                      <a:lvl4pPr marL="1600200" lvl="3" indent="-228600">
                        <a:buClr>
                          <a:schemeClr val="folHlink"/>
                        </a:buClr>
                        <a:buFont typeface="Wingdings" panose="05000000000000000000" pitchFamily="2" charset="2"/>
                        <a:defRPr sz="1800" kern="1200">
                          <a:effectLst>
                            <a:outerShdw blurRad="38100" dist="38100" dir="2700000">
                              <a:srgbClr val="C0C0C0"/>
                            </a:outerShdw>
                          </a:effectLst>
                        </a:defRPr>
                      </a:lvl4pPr>
                      <a:lvl5pPr marL="2057400" lvl="4" indent="-228600">
                        <a:buClr>
                          <a:schemeClr val="hlink"/>
                        </a:buClr>
                        <a:buSzPct val="80000"/>
                        <a:buFont typeface="Arial" panose="020B0604020202020204" pitchFamily="34" charset="0"/>
                        <a:defRPr sz="1800" kern="1200">
                          <a:effectLst>
                            <a:outerShdw blurRad="38100" dist="38100" dir="2700000">
                              <a:srgbClr val="C0C0C0"/>
                            </a:outerShdw>
                          </a:effectLst>
                        </a:defRPr>
                      </a:lvl5pPr>
                    </a:lstStyle>
                    <a:p>
                      <a:pPr marL="0" lvl="0" indent="0">
                        <a:buNone/>
                      </a:pPr>
                      <a:endParaRPr lang="zh-CN" altLang="en-US" dirty="0">
                        <a:latin typeface="楷体" panose="02010609060101010101" charset="-122"/>
                        <a:ea typeface="楷体"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4856" name="文本框 34855"/>
          <p:cNvSpPr txBox="1"/>
          <p:nvPr/>
        </p:nvSpPr>
        <p:spPr>
          <a:xfrm>
            <a:off x="2771775" y="3500438"/>
            <a:ext cx="1368425" cy="640080"/>
          </a:xfrm>
          <a:prstGeom prst="rect">
            <a:avLst/>
          </a:prstGeom>
          <a:noFill/>
          <a:ln w="9525">
            <a:noFill/>
          </a:ln>
        </p:spPr>
        <p:txBody>
          <a:bodyPr>
            <a:spAutoFit/>
          </a:bodyPr>
          <a:p>
            <a:pPr lvl="0">
              <a:spcBef>
                <a:spcPct val="50000"/>
              </a:spcBef>
            </a:pPr>
            <a:r>
              <a:rPr lang="zh-CN" altLang="en-US" sz="3600" dirty="0">
                <a:latin typeface="楷体" panose="02010609060101010101" charset="-122"/>
                <a:ea typeface="楷体" panose="02010609060101010101" charset="-122"/>
              </a:rPr>
              <a:t>不数</a:t>
            </a:r>
            <a:endParaRPr lang="zh-CN" altLang="en-US" sz="3600" dirty="0">
              <a:latin typeface="楷体" panose="02010609060101010101" charset="-122"/>
              <a:ea typeface="楷体" panose="02010609060101010101" charset="-122"/>
            </a:endParaRPr>
          </a:p>
        </p:txBody>
      </p:sp>
      <p:sp>
        <p:nvSpPr>
          <p:cNvPr id="34858" name="文本框 34857"/>
          <p:cNvSpPr txBox="1"/>
          <p:nvPr/>
        </p:nvSpPr>
        <p:spPr>
          <a:xfrm>
            <a:off x="4716463" y="3500438"/>
            <a:ext cx="2447925" cy="518160"/>
          </a:xfrm>
          <a:prstGeom prst="rect">
            <a:avLst/>
          </a:prstGeom>
          <a:noFill/>
          <a:ln w="9525">
            <a:noFill/>
          </a:ln>
        </p:spPr>
        <p:txBody>
          <a:bodyPr>
            <a:spAutoFit/>
          </a:bodyPr>
          <a:p>
            <a:pPr lvl="0">
              <a:spcBef>
                <a:spcPct val="50000"/>
              </a:spcBef>
            </a:pPr>
            <a:r>
              <a:rPr lang="zh-CN" altLang="en-US" sz="2800" dirty="0">
                <a:latin typeface="楷体" panose="02010609060101010101" charset="-122"/>
                <a:ea typeface="楷体" panose="02010609060101010101" charset="-122"/>
              </a:rPr>
              <a:t>暗恋愉悦忘我</a:t>
            </a:r>
            <a:endParaRPr lang="zh-CN" altLang="en-US" sz="2800" dirty="0">
              <a:latin typeface="楷体" panose="02010609060101010101" charset="-122"/>
              <a:ea typeface="楷体" panose="02010609060101010101" charset="-122"/>
            </a:endParaRPr>
          </a:p>
        </p:txBody>
      </p:sp>
      <p:sp>
        <p:nvSpPr>
          <p:cNvPr id="34859" name="文本框 34858"/>
          <p:cNvSpPr txBox="1"/>
          <p:nvPr/>
        </p:nvSpPr>
        <p:spPr>
          <a:xfrm>
            <a:off x="2771775" y="4292600"/>
            <a:ext cx="1873250" cy="640080"/>
          </a:xfrm>
          <a:prstGeom prst="rect">
            <a:avLst/>
          </a:prstGeom>
          <a:noFill/>
          <a:ln w="9525">
            <a:noFill/>
          </a:ln>
        </p:spPr>
        <p:txBody>
          <a:bodyPr>
            <a:spAutoFit/>
          </a:bodyPr>
          <a:p>
            <a:pPr lvl="0">
              <a:spcBef>
                <a:spcPct val="50000"/>
              </a:spcBef>
            </a:pPr>
            <a:r>
              <a:rPr lang="zh-CN" altLang="en-US" sz="3600" dirty="0">
                <a:latin typeface="楷体" panose="02010609060101010101" charset="-122"/>
                <a:ea typeface="楷体" panose="02010609060101010101" charset="-122"/>
              </a:rPr>
              <a:t>漏数</a:t>
            </a:r>
            <a:endParaRPr lang="zh-CN" altLang="en-US" sz="3600" dirty="0">
              <a:latin typeface="楷体" panose="02010609060101010101" charset="-122"/>
              <a:ea typeface="楷体" panose="02010609060101010101" charset="-122"/>
            </a:endParaRPr>
          </a:p>
        </p:txBody>
      </p:sp>
      <p:sp>
        <p:nvSpPr>
          <p:cNvPr id="34860" name="文本框 34859"/>
          <p:cNvSpPr txBox="1"/>
          <p:nvPr/>
        </p:nvSpPr>
        <p:spPr>
          <a:xfrm>
            <a:off x="4716463" y="4292600"/>
            <a:ext cx="2879725" cy="518160"/>
          </a:xfrm>
          <a:prstGeom prst="rect">
            <a:avLst/>
          </a:prstGeom>
          <a:noFill/>
          <a:ln w="9525">
            <a:noFill/>
          </a:ln>
        </p:spPr>
        <p:txBody>
          <a:bodyPr>
            <a:spAutoFit/>
          </a:bodyPr>
          <a:p>
            <a:pPr lvl="0">
              <a:spcBef>
                <a:spcPct val="50000"/>
              </a:spcBef>
            </a:pPr>
            <a:r>
              <a:rPr lang="zh-CN" altLang="en-US" sz="2800" dirty="0">
                <a:latin typeface="楷体" panose="02010609060101010101" charset="-122"/>
                <a:ea typeface="楷体" panose="02010609060101010101" charset="-122"/>
              </a:rPr>
              <a:t>检查紧张矛盾</a:t>
            </a:r>
            <a:endParaRPr lang="zh-CN" altLang="en-US" sz="2800" dirty="0">
              <a:latin typeface="楷体" panose="02010609060101010101" charset="-122"/>
              <a:ea typeface="楷体" panose="02010609060101010101" charset="-122"/>
            </a:endParaRPr>
          </a:p>
        </p:txBody>
      </p:sp>
      <p:sp>
        <p:nvSpPr>
          <p:cNvPr id="34861" name="文本框 34860"/>
          <p:cNvSpPr txBox="1"/>
          <p:nvPr/>
        </p:nvSpPr>
        <p:spPr>
          <a:xfrm>
            <a:off x="2700338" y="5084763"/>
            <a:ext cx="1871662" cy="640080"/>
          </a:xfrm>
          <a:prstGeom prst="rect">
            <a:avLst/>
          </a:prstGeom>
          <a:noFill/>
          <a:ln w="9525">
            <a:noFill/>
          </a:ln>
        </p:spPr>
        <p:txBody>
          <a:bodyPr>
            <a:spAutoFit/>
          </a:bodyPr>
          <a:p>
            <a:pPr lvl="0">
              <a:spcBef>
                <a:spcPct val="50000"/>
              </a:spcBef>
            </a:pPr>
            <a:r>
              <a:rPr lang="zh-CN" altLang="en-US" sz="3600" dirty="0">
                <a:latin typeface="楷体" panose="02010609060101010101" charset="-122"/>
                <a:ea typeface="楷体" panose="02010609060101010101" charset="-122"/>
              </a:rPr>
              <a:t>数马</a:t>
            </a:r>
            <a:r>
              <a:rPr lang="zh-CN" altLang="en-US" sz="3600" dirty="0">
                <a:latin typeface="楷体" panose="02010609060101010101" charset="-122"/>
                <a:ea typeface="楷体" panose="02010609060101010101" charset="-122"/>
              </a:rPr>
              <a:t>车</a:t>
            </a:r>
            <a:endParaRPr lang="zh-CN" altLang="en-US" sz="3600" dirty="0">
              <a:latin typeface="楷体" panose="02010609060101010101" charset="-122"/>
              <a:ea typeface="楷体" panose="02010609060101010101" charset="-122"/>
            </a:endParaRPr>
          </a:p>
        </p:txBody>
      </p:sp>
      <p:sp>
        <p:nvSpPr>
          <p:cNvPr id="34862" name="文本框 34861"/>
          <p:cNvSpPr txBox="1"/>
          <p:nvPr/>
        </p:nvSpPr>
        <p:spPr>
          <a:xfrm>
            <a:off x="4716463" y="5084763"/>
            <a:ext cx="2879725" cy="518160"/>
          </a:xfrm>
          <a:prstGeom prst="rect">
            <a:avLst/>
          </a:prstGeom>
          <a:noFill/>
          <a:ln w="9525">
            <a:noFill/>
          </a:ln>
        </p:spPr>
        <p:txBody>
          <a:bodyPr>
            <a:spAutoFit/>
          </a:bodyPr>
          <a:p>
            <a:pPr lvl="0">
              <a:spcBef>
                <a:spcPct val="50000"/>
              </a:spcBef>
            </a:pPr>
            <a:r>
              <a:rPr lang="zh-CN" altLang="en-US" sz="2800" dirty="0">
                <a:latin typeface="楷体" panose="02010609060101010101" charset="-122"/>
                <a:ea typeface="楷体" panose="02010609060101010101" charset="-122"/>
              </a:rPr>
              <a:t>命运出乎意料</a:t>
            </a:r>
            <a:endParaRPr lang="zh-CN" altLang="en-US" sz="2800" dirty="0">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4856"/>
                                        </p:tgtEl>
                                        <p:attrNameLst>
                                          <p:attrName>style.visibility</p:attrName>
                                        </p:attrNameLst>
                                      </p:cBhvr>
                                      <p:to>
                                        <p:strVal val="visible"/>
                                      </p:to>
                                    </p:set>
                                    <p:animEffect transition="in" filter="box(in)">
                                      <p:cBhvr>
                                        <p:cTn id="7" dur="500"/>
                                        <p:tgtEl>
                                          <p:spTgt spid="3485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4858">
                                            <p:txEl>
                                              <p:charRg st="0" end="7"/>
                                            </p:txEl>
                                          </p:spTgt>
                                        </p:tgtEl>
                                        <p:attrNameLst>
                                          <p:attrName>style.visibility</p:attrName>
                                        </p:attrNameLst>
                                      </p:cBhvr>
                                      <p:to>
                                        <p:strVal val="visible"/>
                                      </p:to>
                                    </p:set>
                                    <p:animEffect transition="in" filter="box(in)">
                                      <p:cBhvr>
                                        <p:cTn id="12" dur="500"/>
                                        <p:tgtEl>
                                          <p:spTgt spid="34858">
                                            <p:txEl>
                                              <p:charRg st="0"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4859">
                                            <p:txEl>
                                              <p:charRg st="0" end="3"/>
                                            </p:txEl>
                                          </p:spTgt>
                                        </p:tgtEl>
                                        <p:attrNameLst>
                                          <p:attrName>style.visibility</p:attrName>
                                        </p:attrNameLst>
                                      </p:cBhvr>
                                      <p:to>
                                        <p:strVal val="visible"/>
                                      </p:to>
                                    </p:set>
                                    <p:animEffect transition="in" filter="box(in)">
                                      <p:cBhvr>
                                        <p:cTn id="17" dur="500"/>
                                        <p:tgtEl>
                                          <p:spTgt spid="34859">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4860">
                                            <p:txEl>
                                              <p:charRg st="0" end="7"/>
                                            </p:txEl>
                                          </p:spTgt>
                                        </p:tgtEl>
                                        <p:attrNameLst>
                                          <p:attrName>style.visibility</p:attrName>
                                        </p:attrNameLst>
                                      </p:cBhvr>
                                      <p:to>
                                        <p:strVal val="visible"/>
                                      </p:to>
                                    </p:set>
                                    <p:animEffect transition="in" filter="box(in)">
                                      <p:cBhvr>
                                        <p:cTn id="22" dur="500"/>
                                        <p:tgtEl>
                                          <p:spTgt spid="34860">
                                            <p:txEl>
                                              <p:charRg st="0"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4861">
                                            <p:txEl>
                                              <p:charRg st="0" end="4"/>
                                            </p:txEl>
                                          </p:spTgt>
                                        </p:tgtEl>
                                        <p:attrNameLst>
                                          <p:attrName>style.visibility</p:attrName>
                                        </p:attrNameLst>
                                      </p:cBhvr>
                                      <p:to>
                                        <p:strVal val="visible"/>
                                      </p:to>
                                    </p:set>
                                    <p:animEffect transition="in" filter="box(in)">
                                      <p:cBhvr>
                                        <p:cTn id="27" dur="500"/>
                                        <p:tgtEl>
                                          <p:spTgt spid="34861">
                                            <p:txEl>
                                              <p:charRg st="0"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4862">
                                            <p:txEl>
                                              <p:charRg st="0" end="7"/>
                                            </p:txEl>
                                          </p:spTgt>
                                        </p:tgtEl>
                                        <p:attrNameLst>
                                          <p:attrName>style.visibility</p:attrName>
                                        </p:attrNameLst>
                                      </p:cBhvr>
                                      <p:to>
                                        <p:strVal val="visible"/>
                                      </p:to>
                                    </p:set>
                                    <p:animEffect transition="in" filter="box(in)">
                                      <p:cBhvr>
                                        <p:cTn id="32" dur="500"/>
                                        <p:tgtEl>
                                          <p:spTgt spid="34862">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0314112075"/>
          <p:cNvPicPr>
            <a:picLocks noChangeAspect="1"/>
          </p:cNvPicPr>
          <p:nvPr/>
        </p:nvPicPr>
        <p:blipFill>
          <a:blip r:embed="rId1"/>
          <a:stretch>
            <a:fillRect/>
          </a:stretch>
        </p:blipFill>
        <p:spPr>
          <a:xfrm>
            <a:off x="0" y="10160"/>
            <a:ext cx="9130030" cy="6811645"/>
          </a:xfrm>
          <a:prstGeom prst="rect">
            <a:avLst/>
          </a:prstGeom>
        </p:spPr>
      </p:pic>
      <p:sp>
        <p:nvSpPr>
          <p:cNvPr id="53252" name="文本占位符 53251"/>
          <p:cNvSpPr txBox="1"/>
          <p:nvPr>
            <p:ph type="body"/>
          </p:nvPr>
        </p:nvSpPr>
        <p:spPr>
          <a:xfrm>
            <a:off x="138430" y="2404745"/>
            <a:ext cx="8776970" cy="4262755"/>
          </a:xfrm>
        </p:spPr>
        <p:txBody>
          <a:bodyPr vert="horz" wrap="square" lIns="91440" tIns="45720" rIns="91440" bIns="45720" anchor="t">
            <a:normAutofit lnSpcReduction="20000"/>
          </a:bodyPr>
          <a:p>
            <a:pPr lvl="0" latinLnBrk="0">
              <a:lnSpc>
                <a:spcPct val="100000"/>
              </a:lnSpc>
              <a:spcBef>
                <a:spcPts val="0"/>
              </a:spcBef>
              <a:buClr>
                <a:srgbClr val="000000"/>
              </a:buClr>
              <a:buNone/>
            </a:pPr>
            <a:r>
              <a:rPr lang="en-US" altLang="zh-CN" dirty="0"/>
              <a:t>       </a:t>
            </a:r>
            <a:r>
              <a:rPr lang="zh-CN" altLang="en-US" sz="3600" b="1" dirty="0">
                <a:latin typeface="楷体" panose="02010609060101010101" charset="-122"/>
                <a:ea typeface="楷体" panose="02010609060101010101" charset="-122"/>
              </a:rPr>
              <a:t>在小说中，即使故事的开端和结局都很简单，作家也不愿意让人物选择捷径一口气跑到底的，而是要让他千折百回，每一个地方都可能遇到难以逾越的困难，最后才抵达胜利的彼岸，越是曲折，越是跌宕，小说越是精彩，这就是小说情节摇摆所产生的魅力。</a:t>
            </a:r>
            <a:endParaRPr lang="zh-CN" altLang="en-US" sz="3600" b="1" dirty="0">
              <a:latin typeface="楷体" panose="02010609060101010101" charset="-122"/>
              <a:ea typeface="楷体" panose="02010609060101010101" charset="-122"/>
            </a:endParaRPr>
          </a:p>
        </p:txBody>
      </p:sp>
      <p:sp>
        <p:nvSpPr>
          <p:cNvPr id="53253" name="圆角矩形标注 53252"/>
          <p:cNvSpPr/>
          <p:nvPr/>
        </p:nvSpPr>
        <p:spPr>
          <a:xfrm>
            <a:off x="332105" y="883285"/>
            <a:ext cx="2286000" cy="1078230"/>
          </a:xfrm>
          <a:prstGeom prst="wedgeRoundRectCallout">
            <a:avLst>
              <a:gd name="adj1" fmla="val 66681"/>
              <a:gd name="adj2" fmla="val 72204"/>
              <a:gd name="adj3" fmla="val 16667"/>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p>
            <a:pPr lvl="0" algn="ctr"/>
            <a:r>
              <a:rPr lang="zh-CN" altLang="en-US" sz="3200" b="1" dirty="0">
                <a:latin typeface="楷体" panose="02010609060101010101" charset="-122"/>
                <a:ea typeface="楷体" panose="02010609060101010101" charset="-122"/>
              </a:rPr>
              <a:t>感受情节的“摇摆”</a:t>
            </a:r>
            <a:r>
              <a:rPr lang="zh-CN" altLang="en-US" sz="2800" b="1" dirty="0">
                <a:latin typeface="楷体" panose="02010609060101010101" charset="-122"/>
                <a:ea typeface="楷体" panose="02010609060101010101" charset="-122"/>
              </a:rPr>
              <a:t> </a:t>
            </a:r>
            <a:endParaRPr lang="zh-CN" altLang="en-US" sz="2800" b="1" dirty="0">
              <a:latin typeface="楷体" panose="02010609060101010101" charset="-122"/>
              <a:ea typeface="楷体" panose="02010609060101010101"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11762799501"/>
          <p:cNvPicPr>
            <a:picLocks noChangeAspect="1"/>
          </p:cNvPicPr>
          <p:nvPr/>
        </p:nvPicPr>
        <p:blipFill>
          <a:blip r:embed="rId1"/>
          <a:stretch>
            <a:fillRect/>
          </a:stretch>
        </p:blipFill>
        <p:spPr>
          <a:xfrm>
            <a:off x="0" y="27305"/>
            <a:ext cx="9116060" cy="6818630"/>
          </a:xfrm>
          <a:prstGeom prst="rect">
            <a:avLst/>
          </a:prstGeom>
        </p:spPr>
      </p:pic>
      <p:sp>
        <p:nvSpPr>
          <p:cNvPr id="36868" name="直接连接符 36867"/>
          <p:cNvSpPr/>
          <p:nvPr/>
        </p:nvSpPr>
        <p:spPr>
          <a:xfrm>
            <a:off x="684213" y="4076700"/>
            <a:ext cx="1727200" cy="0"/>
          </a:xfrm>
          <a:prstGeom prst="line">
            <a:avLst/>
          </a:prstGeom>
          <a:ln w="38100" cap="flat" cmpd="sng">
            <a:solidFill>
              <a:schemeClr val="accent2"/>
            </a:solidFill>
            <a:prstDash val="solid"/>
            <a:headEnd type="none" w="med" len="med"/>
            <a:tailEnd type="none" w="med" len="med"/>
          </a:ln>
        </p:spPr>
      </p:sp>
      <p:sp>
        <p:nvSpPr>
          <p:cNvPr id="36869" name="直接连接符 36868"/>
          <p:cNvSpPr/>
          <p:nvPr/>
        </p:nvSpPr>
        <p:spPr>
          <a:xfrm flipV="1">
            <a:off x="2411413" y="2781300"/>
            <a:ext cx="1081087" cy="1295400"/>
          </a:xfrm>
          <a:prstGeom prst="line">
            <a:avLst/>
          </a:prstGeom>
          <a:ln w="38100" cap="flat" cmpd="sng">
            <a:solidFill>
              <a:srgbClr val="FF3399"/>
            </a:solidFill>
            <a:prstDash val="solid"/>
            <a:headEnd type="none" w="med" len="med"/>
            <a:tailEnd type="none" w="med" len="med"/>
          </a:ln>
        </p:spPr>
      </p:sp>
      <p:sp>
        <p:nvSpPr>
          <p:cNvPr id="36870" name="直接连接符 36869"/>
          <p:cNvSpPr/>
          <p:nvPr/>
        </p:nvSpPr>
        <p:spPr>
          <a:xfrm>
            <a:off x="3492500" y="2781300"/>
            <a:ext cx="719138" cy="1511300"/>
          </a:xfrm>
          <a:prstGeom prst="line">
            <a:avLst/>
          </a:prstGeom>
          <a:ln w="38100" cap="flat" cmpd="sng">
            <a:solidFill>
              <a:schemeClr val="tx1"/>
            </a:solidFill>
            <a:prstDash val="solid"/>
            <a:headEnd type="none" w="med" len="med"/>
            <a:tailEnd type="none" w="med" len="med"/>
          </a:ln>
        </p:spPr>
      </p:sp>
      <p:sp>
        <p:nvSpPr>
          <p:cNvPr id="36871" name="直接连接符 36870"/>
          <p:cNvSpPr/>
          <p:nvPr/>
        </p:nvSpPr>
        <p:spPr>
          <a:xfrm flipV="1">
            <a:off x="4211638" y="2492375"/>
            <a:ext cx="1366837" cy="1800225"/>
          </a:xfrm>
          <a:prstGeom prst="line">
            <a:avLst/>
          </a:prstGeom>
          <a:ln w="38100" cap="flat" cmpd="sng">
            <a:solidFill>
              <a:srgbClr val="FF0000"/>
            </a:solidFill>
            <a:prstDash val="solid"/>
            <a:headEnd type="none" w="med" len="med"/>
            <a:tailEnd type="none" w="med" len="med"/>
          </a:ln>
        </p:spPr>
      </p:sp>
      <p:sp>
        <p:nvSpPr>
          <p:cNvPr id="36875" name="文本框 36874"/>
          <p:cNvSpPr txBox="1"/>
          <p:nvPr/>
        </p:nvSpPr>
        <p:spPr>
          <a:xfrm>
            <a:off x="5580063" y="1773238"/>
            <a:ext cx="2520950" cy="579120"/>
          </a:xfrm>
          <a:prstGeom prst="rect">
            <a:avLst/>
          </a:prstGeom>
          <a:noFill/>
          <a:ln w="9525">
            <a:noFill/>
          </a:ln>
        </p:spPr>
        <p:txBody>
          <a:bodyPr>
            <a:spAutoFit/>
          </a:bodyPr>
          <a:p>
            <a:pPr lvl="0">
              <a:spcBef>
                <a:spcPct val="50000"/>
              </a:spcBef>
            </a:pPr>
            <a:r>
              <a:rPr lang="zh-CN" altLang="en-US" sz="3200" b="1" dirty="0">
                <a:latin typeface="楷体" panose="02010609060101010101" charset="-122"/>
                <a:ea typeface="楷体" panose="02010609060101010101" charset="-122"/>
              </a:rPr>
              <a:t>去数马车</a:t>
            </a:r>
            <a:endParaRPr lang="zh-CN" altLang="en-US" sz="3200" b="1" dirty="0">
              <a:latin typeface="楷体" panose="02010609060101010101" charset="-122"/>
              <a:ea typeface="楷体" panose="02010609060101010101" charset="-122"/>
            </a:endParaRPr>
          </a:p>
        </p:txBody>
      </p:sp>
      <p:sp>
        <p:nvSpPr>
          <p:cNvPr id="36876" name="文本框 36875"/>
          <p:cNvSpPr txBox="1"/>
          <p:nvPr/>
        </p:nvSpPr>
        <p:spPr>
          <a:xfrm>
            <a:off x="6443663" y="5516563"/>
            <a:ext cx="2089150" cy="519112"/>
          </a:xfrm>
          <a:prstGeom prst="rect">
            <a:avLst/>
          </a:prstGeom>
          <a:noFill/>
          <a:ln w="9525">
            <a:noFill/>
          </a:ln>
          <a:effectLst>
            <a:outerShdw dist="28398" dir="20006096" algn="ctr" rotWithShape="0">
              <a:srgbClr val="66FF33"/>
            </a:outerShdw>
          </a:effectLst>
        </p:spPr>
        <p:txBody>
          <a:bodyPr>
            <a:spAutoFit/>
          </a:bodyPr>
          <a:p>
            <a:pPr lvl="0">
              <a:spcBef>
                <a:spcPct val="50000"/>
              </a:spcBef>
            </a:pPr>
            <a:r>
              <a:rPr lang="zh-CN" altLang="en-US" sz="2800" b="1" dirty="0">
                <a:solidFill>
                  <a:srgbClr val="990000"/>
                </a:solidFill>
                <a:latin typeface="Arial" panose="020B0604020202020204" pitchFamily="34" charset="0"/>
                <a:ea typeface="宋体" panose="02010600030101010101" pitchFamily="2" charset="-122"/>
              </a:rPr>
              <a:t>有波澜</a:t>
            </a:r>
            <a:endParaRPr lang="zh-CN" altLang="en-US" sz="2800" b="1" dirty="0">
              <a:solidFill>
                <a:srgbClr val="990000"/>
              </a:solidFill>
              <a:latin typeface="Arial" panose="020B0604020202020204" pitchFamily="34" charset="0"/>
              <a:ea typeface="宋体" panose="02010600030101010101" pitchFamily="2" charset="-122"/>
            </a:endParaRPr>
          </a:p>
        </p:txBody>
      </p:sp>
      <p:sp>
        <p:nvSpPr>
          <p:cNvPr id="36877" name="矩形 36876"/>
          <p:cNvSpPr/>
          <p:nvPr/>
        </p:nvSpPr>
        <p:spPr>
          <a:xfrm>
            <a:off x="6227763" y="4365625"/>
            <a:ext cx="1866900" cy="1050925"/>
          </a:xfrm>
          <a:prstGeom prst="rect">
            <a:avLst/>
          </a:prstGeom>
        </p:spPr>
        <p:txBody>
          <a:bodyPr wrap="none" fromWordArt="1">
            <a:prstTxWarp prst="textDoubleWave1">
              <a:avLst>
                <a:gd name="adj1" fmla="val 6500"/>
                <a:gd name="adj2" fmla="val 0"/>
              </a:avLst>
            </a:prstTxWarp>
            <a:normAutofit/>
          </a:bodyPr>
          <a:p>
            <a:pPr algn="ctr"/>
            <a:r>
              <a:rPr lang="zh-CN" altLang="en-US" sz="3600" b="1" spc="-360">
                <a:ln w="12700" cap="flat" cmpd="sng">
                  <a:solidFill>
                    <a:srgbClr val="FF0000"/>
                  </a:solidFill>
                  <a:prstDash val="solid"/>
                  <a:headEnd type="none" w="med" len="med"/>
                  <a:tailEnd type="none" w="med" len="med"/>
                </a:ln>
                <a:solidFill>
                  <a:srgbClr val="800000"/>
                </a:solidFill>
                <a:effectLst>
                  <a:outerShdw dist="125724" dir="18900000" algn="ctr" rotWithShape="0">
                    <a:srgbClr val="66FF33"/>
                  </a:outerShdw>
                </a:effectLst>
                <a:latin typeface="隶书" charset="0"/>
                <a:ea typeface="隶书" charset="0"/>
              </a:rPr>
              <a:t>摇摆发展</a:t>
            </a:r>
            <a:endParaRPr lang="zh-CN" altLang="en-US" sz="3600" b="1" spc="-360">
              <a:ln w="12700" cap="flat" cmpd="sng">
                <a:solidFill>
                  <a:srgbClr val="FF0000"/>
                </a:solidFill>
                <a:prstDash val="solid"/>
                <a:headEnd type="none" w="med" len="med"/>
                <a:tailEnd type="none" w="med" len="med"/>
              </a:ln>
              <a:solidFill>
                <a:srgbClr val="800000"/>
              </a:solidFill>
              <a:effectLst>
                <a:outerShdw dist="125724" dir="18900000" algn="ctr" rotWithShape="0">
                  <a:srgbClr val="66FF33"/>
                </a:outerShdw>
              </a:effectLst>
              <a:latin typeface="隶书" charset="0"/>
              <a:ea typeface="隶书" charset="0"/>
            </a:endParaRPr>
          </a:p>
        </p:txBody>
      </p:sp>
      <p:sp>
        <p:nvSpPr>
          <p:cNvPr id="36878" name="文本框 36877"/>
          <p:cNvSpPr txBox="1"/>
          <p:nvPr/>
        </p:nvSpPr>
        <p:spPr>
          <a:xfrm>
            <a:off x="611188" y="4292600"/>
            <a:ext cx="2016125" cy="579120"/>
          </a:xfrm>
          <a:prstGeom prst="rect">
            <a:avLst/>
          </a:prstGeom>
          <a:noFill/>
          <a:ln w="9525">
            <a:noFill/>
          </a:ln>
        </p:spPr>
        <p:txBody>
          <a:bodyPr>
            <a:spAutoFit/>
          </a:bodyPr>
          <a:p>
            <a:pPr lvl="0">
              <a:spcBef>
                <a:spcPct val="50000"/>
              </a:spcBef>
            </a:pPr>
            <a:r>
              <a:rPr lang="zh-CN" altLang="en-US" sz="3200" b="1" dirty="0">
                <a:latin typeface="楷体" panose="02010609060101010101" charset="-122"/>
                <a:ea typeface="楷体" panose="02010609060101010101" charset="-122"/>
              </a:rPr>
              <a:t>整天数数</a:t>
            </a:r>
            <a:endParaRPr lang="zh-CN" altLang="en-US" sz="3200" b="1" dirty="0">
              <a:latin typeface="楷体" panose="02010609060101010101" charset="-122"/>
              <a:ea typeface="楷体" panose="02010609060101010101" charset="-122"/>
            </a:endParaRPr>
          </a:p>
        </p:txBody>
      </p:sp>
      <p:sp>
        <p:nvSpPr>
          <p:cNvPr id="36879" name="文本框 36878"/>
          <p:cNvSpPr txBox="1"/>
          <p:nvPr/>
        </p:nvSpPr>
        <p:spPr>
          <a:xfrm>
            <a:off x="684213" y="4941888"/>
            <a:ext cx="1871662" cy="579120"/>
          </a:xfrm>
          <a:prstGeom prst="rect">
            <a:avLst/>
          </a:prstGeom>
          <a:noFill/>
          <a:ln w="9525">
            <a:noFill/>
          </a:ln>
        </p:spPr>
        <p:txBody>
          <a:bodyPr>
            <a:spAutoFit/>
          </a:bodyPr>
          <a:p>
            <a:pPr lvl="0">
              <a:spcBef>
                <a:spcPct val="50000"/>
              </a:spcBef>
            </a:pPr>
            <a:r>
              <a:rPr lang="zh-CN" altLang="en-US" sz="3200" b="1" dirty="0">
                <a:solidFill>
                  <a:srgbClr val="0000FF"/>
                </a:solidFill>
                <a:latin typeface="楷体" panose="02010609060101010101" charset="-122"/>
                <a:ea typeface="楷体" panose="02010609060101010101" charset="-122"/>
              </a:rPr>
              <a:t>空虚无聊</a:t>
            </a:r>
            <a:endParaRPr lang="zh-CN" altLang="en-US" sz="3200" b="1" dirty="0">
              <a:solidFill>
                <a:srgbClr val="0000FF"/>
              </a:solidFill>
              <a:latin typeface="楷体" panose="02010609060101010101" charset="-122"/>
              <a:ea typeface="楷体" panose="02010609060101010101" charset="-122"/>
            </a:endParaRPr>
          </a:p>
        </p:txBody>
      </p:sp>
      <p:sp>
        <p:nvSpPr>
          <p:cNvPr id="36880" name="文本框 36879"/>
          <p:cNvSpPr txBox="1"/>
          <p:nvPr/>
        </p:nvSpPr>
        <p:spPr>
          <a:xfrm>
            <a:off x="3419475" y="4365625"/>
            <a:ext cx="1873250" cy="579120"/>
          </a:xfrm>
          <a:prstGeom prst="rect">
            <a:avLst/>
          </a:prstGeom>
          <a:noFill/>
          <a:ln w="9525">
            <a:noFill/>
          </a:ln>
        </p:spPr>
        <p:txBody>
          <a:bodyPr>
            <a:spAutoFit/>
          </a:bodyPr>
          <a:p>
            <a:pPr lvl="0">
              <a:spcBef>
                <a:spcPct val="50000"/>
              </a:spcBef>
            </a:pPr>
            <a:r>
              <a:rPr lang="zh-CN" altLang="en-US" sz="3200" b="1" dirty="0">
                <a:latin typeface="楷体" panose="02010609060101010101" charset="-122"/>
                <a:ea typeface="楷体" panose="02010609060101010101" charset="-122"/>
              </a:rPr>
              <a:t>主任检查</a:t>
            </a:r>
            <a:endParaRPr lang="zh-CN" altLang="en-US" sz="3200" b="1" dirty="0">
              <a:latin typeface="楷体" panose="02010609060101010101" charset="-122"/>
              <a:ea typeface="楷体" panose="02010609060101010101" charset="-122"/>
            </a:endParaRPr>
          </a:p>
        </p:txBody>
      </p:sp>
      <p:sp>
        <p:nvSpPr>
          <p:cNvPr id="36881" name="文本框 36880"/>
          <p:cNvSpPr txBox="1"/>
          <p:nvPr/>
        </p:nvSpPr>
        <p:spPr>
          <a:xfrm>
            <a:off x="3419475" y="5013325"/>
            <a:ext cx="2016125" cy="579120"/>
          </a:xfrm>
          <a:prstGeom prst="rect">
            <a:avLst/>
          </a:prstGeom>
          <a:noFill/>
          <a:ln w="9525">
            <a:noFill/>
          </a:ln>
        </p:spPr>
        <p:txBody>
          <a:bodyPr>
            <a:spAutoFit/>
          </a:bodyPr>
          <a:p>
            <a:pPr lvl="0">
              <a:spcBef>
                <a:spcPct val="50000"/>
              </a:spcBef>
            </a:pPr>
            <a:r>
              <a:rPr lang="zh-CN" altLang="en-US" sz="3200" b="1" dirty="0">
                <a:solidFill>
                  <a:srgbClr val="0000FF"/>
                </a:solidFill>
                <a:latin typeface="楷体" panose="02010609060101010101" charset="-122"/>
                <a:ea typeface="楷体" panose="02010609060101010101" charset="-122"/>
              </a:rPr>
              <a:t>紧张矛盾</a:t>
            </a:r>
            <a:endParaRPr lang="zh-CN" altLang="en-US" sz="3200" b="1" dirty="0">
              <a:solidFill>
                <a:srgbClr val="0000FF"/>
              </a:solidFill>
              <a:latin typeface="楷体" panose="02010609060101010101" charset="-122"/>
              <a:ea typeface="楷体" panose="02010609060101010101" charset="-122"/>
            </a:endParaRPr>
          </a:p>
        </p:txBody>
      </p:sp>
      <p:sp>
        <p:nvSpPr>
          <p:cNvPr id="36882" name="文本框 36881"/>
          <p:cNvSpPr txBox="1"/>
          <p:nvPr/>
        </p:nvSpPr>
        <p:spPr>
          <a:xfrm>
            <a:off x="5724525" y="2492375"/>
            <a:ext cx="1979613" cy="579120"/>
          </a:xfrm>
          <a:prstGeom prst="rect">
            <a:avLst/>
          </a:prstGeom>
          <a:noFill/>
          <a:ln w="9525">
            <a:noFill/>
          </a:ln>
        </p:spPr>
        <p:txBody>
          <a:bodyPr>
            <a:spAutoFit/>
          </a:bodyPr>
          <a:p>
            <a:pPr lvl="0">
              <a:spcBef>
                <a:spcPct val="50000"/>
              </a:spcBef>
            </a:pPr>
            <a:r>
              <a:rPr lang="zh-CN" altLang="en-US" sz="3200" b="1" dirty="0">
                <a:solidFill>
                  <a:srgbClr val="0000FF"/>
                </a:solidFill>
                <a:latin typeface="楷体" panose="02010609060101010101" charset="-122"/>
                <a:ea typeface="楷体" panose="02010609060101010101" charset="-122"/>
              </a:rPr>
              <a:t>喜悦激动</a:t>
            </a:r>
            <a:endParaRPr lang="zh-CN" altLang="en-US" sz="3200" b="1" dirty="0">
              <a:solidFill>
                <a:srgbClr val="0000FF"/>
              </a:solidFill>
              <a:latin typeface="楷体" panose="02010609060101010101" charset="-122"/>
              <a:ea typeface="楷体" panose="02010609060101010101" charset="-122"/>
            </a:endParaRPr>
          </a:p>
        </p:txBody>
      </p:sp>
      <p:sp>
        <p:nvSpPr>
          <p:cNvPr id="36883" name="文本框 36882"/>
          <p:cNvSpPr txBox="1"/>
          <p:nvPr/>
        </p:nvSpPr>
        <p:spPr>
          <a:xfrm>
            <a:off x="2555875" y="2060575"/>
            <a:ext cx="2087563" cy="579120"/>
          </a:xfrm>
          <a:prstGeom prst="rect">
            <a:avLst/>
          </a:prstGeom>
          <a:noFill/>
          <a:ln w="9525">
            <a:noFill/>
          </a:ln>
        </p:spPr>
        <p:txBody>
          <a:bodyPr>
            <a:spAutoFit/>
          </a:bodyPr>
          <a:p>
            <a:pPr lvl="0">
              <a:spcBef>
                <a:spcPct val="50000"/>
              </a:spcBef>
            </a:pPr>
            <a:r>
              <a:rPr lang="zh-CN" altLang="en-US" sz="3200" b="1" dirty="0">
                <a:solidFill>
                  <a:srgbClr val="0000FF"/>
                </a:solidFill>
                <a:latin typeface="楷体" panose="02010609060101010101" charset="-122"/>
                <a:ea typeface="楷体" panose="02010609060101010101" charset="-122"/>
              </a:rPr>
              <a:t>愉悦欢乐</a:t>
            </a:r>
            <a:endParaRPr lang="zh-CN" altLang="en-US" sz="3200" b="1" dirty="0">
              <a:solidFill>
                <a:srgbClr val="0000FF"/>
              </a:solidFill>
              <a:latin typeface="楷体" panose="02010609060101010101" charset="-122"/>
              <a:ea typeface="楷体" panose="02010609060101010101" charset="-122"/>
            </a:endParaRPr>
          </a:p>
        </p:txBody>
      </p:sp>
      <p:sp>
        <p:nvSpPr>
          <p:cNvPr id="36884" name="文本框 36883"/>
          <p:cNvSpPr txBox="1"/>
          <p:nvPr/>
        </p:nvSpPr>
        <p:spPr>
          <a:xfrm>
            <a:off x="2484438" y="1268413"/>
            <a:ext cx="2232025" cy="579120"/>
          </a:xfrm>
          <a:prstGeom prst="rect">
            <a:avLst/>
          </a:prstGeom>
          <a:noFill/>
          <a:ln w="9525">
            <a:noFill/>
          </a:ln>
        </p:spPr>
        <p:txBody>
          <a:bodyPr>
            <a:spAutoFit/>
          </a:bodyPr>
          <a:p>
            <a:pPr lvl="0">
              <a:spcBef>
                <a:spcPct val="50000"/>
              </a:spcBef>
            </a:pPr>
            <a:r>
              <a:rPr lang="zh-CN" altLang="en-US" sz="3200" b="1" dirty="0">
                <a:latin typeface="楷体" panose="02010609060101010101" charset="-122"/>
                <a:ea typeface="楷体" panose="02010609060101010101" charset="-122"/>
              </a:rPr>
              <a:t>爱上姑娘</a:t>
            </a:r>
            <a:endParaRPr lang="zh-CN" altLang="en-US" sz="3200" b="1" dirty="0">
              <a:latin typeface="楷体" panose="02010609060101010101" charset="-122"/>
              <a:ea typeface="楷体" panose="02010609060101010101" charset="-122"/>
            </a:endParaRPr>
          </a:p>
        </p:txBody>
      </p:sp>
      <p:sp>
        <p:nvSpPr>
          <p:cNvPr id="36885" name="文本框 36884"/>
          <p:cNvSpPr txBox="1"/>
          <p:nvPr/>
        </p:nvSpPr>
        <p:spPr>
          <a:xfrm>
            <a:off x="6372225" y="6021388"/>
            <a:ext cx="2519363" cy="519112"/>
          </a:xfrm>
          <a:prstGeom prst="rect">
            <a:avLst/>
          </a:prstGeom>
          <a:noFill/>
          <a:ln w="9525">
            <a:noFill/>
          </a:ln>
          <a:effectLst>
            <a:outerShdw dist="38100" algn="ctr" rotWithShape="0">
              <a:srgbClr val="66FF33"/>
            </a:outerShdw>
          </a:effectLst>
        </p:spPr>
        <p:txBody>
          <a:bodyPr>
            <a:spAutoFit/>
          </a:bodyPr>
          <a:p>
            <a:pPr lvl="0">
              <a:spcBef>
                <a:spcPct val="50000"/>
              </a:spcBef>
            </a:pPr>
            <a:r>
              <a:rPr lang="zh-CN" altLang="en-US" sz="2800" b="1" dirty="0">
                <a:solidFill>
                  <a:srgbClr val="990000"/>
                </a:solidFill>
                <a:latin typeface="Arial" panose="020B0604020202020204" pitchFamily="34" charset="0"/>
                <a:ea typeface="宋体" panose="02010600030101010101" pitchFamily="2" charset="-122"/>
              </a:rPr>
              <a:t>曲折发展</a:t>
            </a:r>
            <a:endParaRPr lang="zh-CN" altLang="en-US" sz="2800" b="1" dirty="0">
              <a:solidFill>
                <a:srgbClr val="990000"/>
              </a:solidFill>
              <a:latin typeface="Arial" panose="020B0604020202020204" pitchFamily="34" charset="0"/>
              <a:ea typeface="宋体" panose="02010600030101010101" pitchFamily="2" charset="-122"/>
            </a:endParaRPr>
          </a:p>
        </p:txBody>
      </p:sp>
      <p:sp>
        <p:nvSpPr>
          <p:cNvPr id="36887" name="圆角矩形标注 36886"/>
          <p:cNvSpPr/>
          <p:nvPr/>
        </p:nvSpPr>
        <p:spPr>
          <a:xfrm>
            <a:off x="0" y="188913"/>
            <a:ext cx="2160588" cy="1079500"/>
          </a:xfrm>
          <a:prstGeom prst="wedgeRoundRectCallout">
            <a:avLst>
              <a:gd name="adj1" fmla="val 66681"/>
              <a:gd name="adj2" fmla="val 72204"/>
              <a:gd name="adj3" fmla="val 16667"/>
            </a:avLst>
          </a:prstGeom>
          <a:solidFill>
            <a:schemeClr val="accent1"/>
          </a:solidFill>
          <a:ln w="9525" cap="flat" cmpd="sng">
            <a:solidFill>
              <a:schemeClr val="tx1"/>
            </a:solidFill>
            <a:prstDash val="solid"/>
            <a:miter/>
            <a:headEnd type="none" w="med" len="med"/>
            <a:tailEnd type="none" w="med" len="med"/>
          </a:ln>
        </p:spPr>
        <p:txBody>
          <a:bodyPr/>
          <a:p>
            <a:pPr lvl="0" algn="ctr"/>
            <a:r>
              <a:rPr lang="zh-CN" altLang="en-US" sz="2800" b="1" dirty="0">
                <a:latin typeface="Arial" panose="020B0604020202020204" pitchFamily="34" charset="0"/>
                <a:ea typeface="宋体" panose="02010600030101010101" pitchFamily="2" charset="-122"/>
              </a:rPr>
              <a:t>感受情节的“摇摆” </a:t>
            </a:r>
            <a:endParaRPr lang="zh-CN" altLang="en-US" sz="2800" b="1" dirty="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36877"/>
                                        </p:tgtEl>
                                        <p:attrNameLst>
                                          <p:attrName>style.visibility</p:attrName>
                                        </p:attrNameLst>
                                      </p:cBhvr>
                                      <p:to>
                                        <p:strVal val="visible"/>
                                      </p:to>
                                    </p:set>
                                    <p:animEffect transition="in" filter="barn(inHorizontal)">
                                      <p:cBhvr>
                                        <p:cTn id="7" dur="500"/>
                                        <p:tgtEl>
                                          <p:spTgt spid="3687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strips(downRight)">
                                      <p:cBhvr>
                                        <p:cTn id="12" dur="500"/>
                                        <p:tgtEl>
                                          <p:spTgt spid="36868"/>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6878"/>
                                        </p:tgtEl>
                                        <p:attrNameLst>
                                          <p:attrName>style.visibility</p:attrName>
                                        </p:attrNameLst>
                                      </p:cBhvr>
                                      <p:to>
                                        <p:strVal val="visible"/>
                                      </p:to>
                                    </p:set>
                                    <p:anim calcmode="lin" valueType="num">
                                      <p:cBhvr>
                                        <p:cTn id="17" dur="1" fill="hold"/>
                                        <p:tgtEl>
                                          <p:spTgt spid="36878"/>
                                        </p:tgtEl>
                                      </p:cBhvr>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6879"/>
                                        </p:tgtEl>
                                        <p:attrNameLst>
                                          <p:attrName>style.visibility</p:attrName>
                                        </p:attrNameLst>
                                      </p:cBhvr>
                                      <p:to>
                                        <p:strVal val="visible"/>
                                      </p:to>
                                    </p:set>
                                    <p:animEffect transition="in" filter="checkerboard(across)">
                                      <p:cBhvr>
                                        <p:cTn id="22" dur="500"/>
                                        <p:tgtEl>
                                          <p:spTgt spid="36879"/>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6884"/>
                                        </p:tgtEl>
                                        <p:attrNameLst>
                                          <p:attrName>style.visibility</p:attrName>
                                        </p:attrNameLst>
                                      </p:cBhvr>
                                      <p:to>
                                        <p:strVal val="visible"/>
                                      </p:to>
                                    </p:set>
                                    <p:anim calcmode="lin" valueType="num">
                                      <p:cBhvr>
                                        <p:cTn id="27" dur="1" fill="hold"/>
                                        <p:tgtEl>
                                          <p:spTgt spid="36884"/>
                                        </p:tgtEl>
                                      </p:cBhvr>
                                    </p:anim>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6883"/>
                                        </p:tgtEl>
                                        <p:attrNameLst>
                                          <p:attrName>style.visibility</p:attrName>
                                        </p:attrNameLst>
                                      </p:cBhvr>
                                      <p:to>
                                        <p:strVal val="visible"/>
                                      </p:to>
                                    </p:set>
                                    <p:animEffect transition="in" filter="checkerboard(across)">
                                      <p:cBhvr>
                                        <p:cTn id="32" dur="500"/>
                                        <p:tgtEl>
                                          <p:spTgt spid="3688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nodeType="clickEffect">
                                  <p:stCondLst>
                                    <p:cond delay="0"/>
                                  </p:stCondLst>
                                  <p:childTnLst>
                                    <p:set>
                                      <p:cBhvr>
                                        <p:cTn id="36" dur="1" fill="hold">
                                          <p:stCondLst>
                                            <p:cond delay="0"/>
                                          </p:stCondLst>
                                        </p:cTn>
                                        <p:tgtEl>
                                          <p:spTgt spid="36869"/>
                                        </p:tgtEl>
                                        <p:attrNameLst>
                                          <p:attrName>style.visibility</p:attrName>
                                        </p:attrNameLst>
                                      </p:cBhvr>
                                      <p:to>
                                        <p:strVal val="visible"/>
                                      </p:to>
                                    </p:set>
                                    <p:animEffect transition="in" filter="strips(upRight)">
                                      <p:cBhvr>
                                        <p:cTn id="37" dur="500"/>
                                        <p:tgtEl>
                                          <p:spTgt spid="36869"/>
                                        </p:tgtEl>
                                      </p:cBhvr>
                                    </p:animEffec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36880"/>
                                        </p:tgtEl>
                                        <p:attrNameLst>
                                          <p:attrName>style.visibility</p:attrName>
                                        </p:attrNameLst>
                                      </p:cBhvr>
                                      <p:to>
                                        <p:strVal val="visible"/>
                                      </p:to>
                                    </p:set>
                                    <p:anim calcmode="lin" valueType="num">
                                      <p:cBhvr>
                                        <p:cTn id="42" dur="1" fill="hold"/>
                                        <p:tgtEl>
                                          <p:spTgt spid="36880"/>
                                        </p:tgtEl>
                                      </p:cBhvr>
                                    </p:anim>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6881"/>
                                        </p:tgtEl>
                                        <p:attrNameLst>
                                          <p:attrName>style.visibility</p:attrName>
                                        </p:attrNameLst>
                                      </p:cBhvr>
                                      <p:to>
                                        <p:strVal val="visible"/>
                                      </p:to>
                                    </p:set>
                                    <p:animEffect transition="in" filter="checkerboard(across)">
                                      <p:cBhvr>
                                        <p:cTn id="47" dur="500"/>
                                        <p:tgtEl>
                                          <p:spTgt spid="36881"/>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nodeType="clickEffect">
                                  <p:stCondLst>
                                    <p:cond delay="0"/>
                                  </p:stCondLst>
                                  <p:childTnLst>
                                    <p:set>
                                      <p:cBhvr>
                                        <p:cTn id="51" dur="1" fill="hold">
                                          <p:stCondLst>
                                            <p:cond delay="0"/>
                                          </p:stCondLst>
                                        </p:cTn>
                                        <p:tgtEl>
                                          <p:spTgt spid="36870"/>
                                        </p:tgtEl>
                                        <p:attrNameLst>
                                          <p:attrName>style.visibility</p:attrName>
                                        </p:attrNameLst>
                                      </p:cBhvr>
                                      <p:to>
                                        <p:strVal val="visible"/>
                                      </p:to>
                                    </p:set>
                                    <p:animEffect transition="in" filter="strips(downRight)">
                                      <p:cBhvr>
                                        <p:cTn id="52" dur="500"/>
                                        <p:tgtEl>
                                          <p:spTgt spid="36870"/>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36875"/>
                                        </p:tgtEl>
                                        <p:attrNameLst>
                                          <p:attrName>style.visibility</p:attrName>
                                        </p:attrNameLst>
                                      </p:cBhvr>
                                      <p:to>
                                        <p:strVal val="visible"/>
                                      </p:to>
                                    </p:set>
                                    <p:animEffect transition="in" filter="strips(downRight)">
                                      <p:cBhvr>
                                        <p:cTn id="57" dur="500"/>
                                        <p:tgtEl>
                                          <p:spTgt spid="3687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6882"/>
                                        </p:tgtEl>
                                        <p:attrNameLst>
                                          <p:attrName>style.visibility</p:attrName>
                                        </p:attrNameLst>
                                      </p:cBhvr>
                                      <p:to>
                                        <p:strVal val="visible"/>
                                      </p:to>
                                    </p:set>
                                    <p:animEffect transition="in" filter="checkerboard(across)">
                                      <p:cBhvr>
                                        <p:cTn id="62" dur="500"/>
                                        <p:tgtEl>
                                          <p:spTgt spid="36882"/>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3" fill="hold" nodeType="clickEffect">
                                  <p:stCondLst>
                                    <p:cond delay="0"/>
                                  </p:stCondLst>
                                  <p:childTnLst>
                                    <p:set>
                                      <p:cBhvr>
                                        <p:cTn id="66" dur="1" fill="hold">
                                          <p:stCondLst>
                                            <p:cond delay="0"/>
                                          </p:stCondLst>
                                        </p:cTn>
                                        <p:tgtEl>
                                          <p:spTgt spid="36871"/>
                                        </p:tgtEl>
                                        <p:attrNameLst>
                                          <p:attrName>style.visibility</p:attrName>
                                        </p:attrNameLst>
                                      </p:cBhvr>
                                      <p:to>
                                        <p:strVal val="visible"/>
                                      </p:to>
                                    </p:set>
                                    <p:animEffect transition="in" filter="strips(upRight)">
                                      <p:cBhvr>
                                        <p:cTn id="67" dur="500"/>
                                        <p:tgtEl>
                                          <p:spTgt spid="36871"/>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6" fill="hold" grpId="0" nodeType="clickEffect">
                                  <p:stCondLst>
                                    <p:cond delay="0"/>
                                  </p:stCondLst>
                                  <p:childTnLst>
                                    <p:set>
                                      <p:cBhvr>
                                        <p:cTn id="71" dur="1" fill="hold">
                                          <p:stCondLst>
                                            <p:cond delay="0"/>
                                          </p:stCondLst>
                                        </p:cTn>
                                        <p:tgtEl>
                                          <p:spTgt spid="36876"/>
                                        </p:tgtEl>
                                        <p:attrNameLst>
                                          <p:attrName>style.visibility</p:attrName>
                                        </p:attrNameLst>
                                      </p:cBhvr>
                                      <p:to>
                                        <p:strVal val="visible"/>
                                      </p:to>
                                    </p:set>
                                    <p:animEffect transition="in" filter="barn(inHorizontal)">
                                      <p:cBhvr>
                                        <p:cTn id="72" dur="500"/>
                                        <p:tgtEl>
                                          <p:spTgt spid="36876"/>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36885"/>
                                        </p:tgtEl>
                                        <p:attrNameLst>
                                          <p:attrName>style.visibility</p:attrName>
                                        </p:attrNameLst>
                                      </p:cBhvr>
                                      <p:to>
                                        <p:strVal val="visible"/>
                                      </p:to>
                                    </p:set>
                                    <p:animEffect transition="in" filter="barn(inHorizontal)">
                                      <p:cBhvr>
                                        <p:cTn id="77" dur="500"/>
                                        <p:tgtEl>
                                          <p:spTgt spid="36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5" grpId="0"/>
      <p:bldP spid="36876" grpId="0"/>
      <p:bldP spid="36878" grpId="0"/>
      <p:bldP spid="36879" grpId="0"/>
      <p:bldP spid="36880" grpId="0"/>
      <p:bldP spid="36881" grpId="0"/>
      <p:bldP spid="36882" grpId="0"/>
      <p:bldP spid="36883" grpId="0"/>
      <p:bldP spid="36884" grpId="0"/>
      <p:bldP spid="3688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410111936363491-239867"/>
          <p:cNvPicPr>
            <a:picLocks noChangeAspect="1"/>
          </p:cNvPicPr>
          <p:nvPr/>
        </p:nvPicPr>
        <p:blipFill>
          <a:blip r:embed="rId1"/>
          <a:stretch>
            <a:fillRect/>
          </a:stretch>
        </p:blipFill>
        <p:spPr>
          <a:xfrm>
            <a:off x="22860" y="24130"/>
            <a:ext cx="9034145" cy="6830060"/>
          </a:xfrm>
          <a:prstGeom prst="rect">
            <a:avLst/>
          </a:prstGeom>
        </p:spPr>
      </p:pic>
      <p:sp>
        <p:nvSpPr>
          <p:cNvPr id="50180" name="文本占位符 50179"/>
          <p:cNvSpPr txBox="1"/>
          <p:nvPr>
            <p:ph type="body"/>
          </p:nvPr>
        </p:nvSpPr>
        <p:spPr>
          <a:xfrm>
            <a:off x="1187450" y="1700213"/>
            <a:ext cx="7092950" cy="4498975"/>
          </a:xfrm>
        </p:spPr>
        <p:txBody>
          <a:bodyPr vert="horz" wrap="square" lIns="91440" tIns="45720" rIns="91440" bIns="45720" anchor="t"/>
          <a:p>
            <a:pPr lvl="0">
              <a:spcBef>
                <a:spcPct val="50000"/>
              </a:spcBef>
              <a:buClr>
                <a:srgbClr val="000000"/>
              </a:buClr>
              <a:buNone/>
            </a:pPr>
            <a:r>
              <a:rPr lang="en-US" altLang="zh-CN" sz="4800" b="1" dirty="0">
                <a:solidFill>
                  <a:srgbClr val="0000FF"/>
                </a:solidFill>
              </a:rPr>
              <a:t> </a:t>
            </a:r>
            <a:r>
              <a:rPr lang="en-US" altLang="zh-CN" sz="3200" b="1" dirty="0">
                <a:latin typeface="楷体" panose="02010609060101010101" charset="-122"/>
                <a:ea typeface="楷体" panose="02010609060101010101" charset="-122"/>
              </a:rPr>
              <a:t>1 </a:t>
            </a:r>
            <a:r>
              <a:rPr lang="zh-CN" altLang="en-US" sz="3200" b="1" dirty="0">
                <a:latin typeface="楷体" panose="02010609060101010101" charset="-122"/>
                <a:ea typeface="楷体" panose="02010609060101010101" charset="-122"/>
              </a:rPr>
              <a:t>、“我”是谁？</a:t>
            </a:r>
            <a:endParaRPr lang="zh-CN" altLang="en-US" sz="3200" b="1" dirty="0">
              <a:latin typeface="楷体" panose="02010609060101010101" charset="-122"/>
              <a:ea typeface="楷体" panose="02010609060101010101" charset="-122"/>
            </a:endParaRPr>
          </a:p>
          <a:p>
            <a:pPr lvl="0">
              <a:spcBef>
                <a:spcPct val="50000"/>
              </a:spcBef>
              <a:buClr>
                <a:srgbClr val="000000"/>
              </a:buClr>
              <a:buNone/>
            </a:pPr>
            <a:endParaRPr lang="zh-CN" altLang="en-US" sz="3200" b="1" dirty="0">
              <a:latin typeface="楷体" panose="02010609060101010101" charset="-122"/>
              <a:ea typeface="楷体" panose="02010609060101010101" charset="-122"/>
            </a:endParaRPr>
          </a:p>
          <a:p>
            <a:pPr lvl="0">
              <a:spcBef>
                <a:spcPct val="50000"/>
              </a:spcBef>
              <a:buClr>
                <a:srgbClr val="000000"/>
              </a:buClr>
              <a:buNone/>
            </a:pPr>
            <a:r>
              <a:rPr lang="en-US" altLang="zh-CN" sz="3200" b="1" dirty="0">
                <a:latin typeface="楷体" panose="02010609060101010101" charset="-122"/>
                <a:ea typeface="楷体" panose="02010609060101010101" charset="-122"/>
              </a:rPr>
              <a:t>2</a:t>
            </a:r>
            <a:r>
              <a:rPr lang="zh-CN" altLang="en-US" sz="3200" b="1" dirty="0">
                <a:latin typeface="楷体" panose="02010609060101010101" charset="-122"/>
                <a:ea typeface="楷体" panose="02010609060101010101" charset="-122"/>
              </a:rPr>
              <a:t>、“我”为什么坐在桥   边？</a:t>
            </a:r>
            <a:endParaRPr lang="zh-CN" altLang="en-US" sz="3200" b="1" dirty="0">
              <a:latin typeface="楷体" panose="02010609060101010101" charset="-122"/>
              <a:ea typeface="楷体" panose="02010609060101010101" charset="-122"/>
            </a:endParaRPr>
          </a:p>
        </p:txBody>
      </p:sp>
      <p:sp>
        <p:nvSpPr>
          <p:cNvPr id="50181" name="圆角矩形标注 50180"/>
          <p:cNvSpPr/>
          <p:nvPr/>
        </p:nvSpPr>
        <p:spPr>
          <a:xfrm>
            <a:off x="179388" y="260350"/>
            <a:ext cx="1908175" cy="720725"/>
          </a:xfrm>
          <a:prstGeom prst="wedgeRoundRectCallout">
            <a:avLst>
              <a:gd name="adj1" fmla="val 68634"/>
              <a:gd name="adj2" fmla="val 160792"/>
              <a:gd name="adj3" fmla="val 16667"/>
            </a:avLst>
          </a:prstGeom>
          <a:solidFill>
            <a:schemeClr val="accent1"/>
          </a:solidFill>
          <a:ln w="9525" cap="flat" cmpd="sng">
            <a:solidFill>
              <a:schemeClr val="tx1"/>
            </a:solidFill>
            <a:prstDash val="solid"/>
            <a:miter/>
            <a:headEnd type="none" w="med" len="med"/>
            <a:tailEnd type="none" w="med" len="med"/>
          </a:ln>
        </p:spPr>
        <p:txBody>
          <a:bodyPr/>
          <a:p>
            <a:pPr marL="609600" lvl="0" indent="-609600" algn="just"/>
            <a:r>
              <a:rPr lang="zh-CN" altLang="en-US" sz="2800" b="1" dirty="0">
                <a:latin typeface="Arial" panose="020B0604020202020204" pitchFamily="34" charset="0"/>
                <a:ea typeface="宋体" panose="02010600030101010101" pitchFamily="2" charset="-122"/>
              </a:rPr>
              <a:t>整体感知</a:t>
            </a:r>
            <a:endParaRPr lang="zh-CN" altLang="en-US" sz="2800" b="1" dirty="0">
              <a:latin typeface="Arial" panose="020B0604020202020204" pitchFamily="34" charset="0"/>
              <a:ea typeface="宋体" panose="02010600030101010101" pitchFamily="2" charset="-122"/>
            </a:endParaRPr>
          </a:p>
        </p:txBody>
      </p:sp>
      <p:sp>
        <p:nvSpPr>
          <p:cNvPr id="50182" name="矩形 50181"/>
          <p:cNvSpPr/>
          <p:nvPr/>
        </p:nvSpPr>
        <p:spPr>
          <a:xfrm>
            <a:off x="1186815" y="4153535"/>
            <a:ext cx="7445375" cy="1493520"/>
          </a:xfrm>
          <a:prstGeom prst="rect">
            <a:avLst/>
          </a:prstGeom>
          <a:noFill/>
          <a:ln w="9525">
            <a:noFill/>
          </a:ln>
        </p:spPr>
        <p:txBody>
          <a:bodyPr wrap="square" anchor="ctr">
            <a:spAutoFit/>
          </a:bodyPr>
          <a:p>
            <a:pPr lvl="0" algn="ctr"/>
            <a:r>
              <a:rPr lang="zh-CN" altLang="en-US" dirty="0">
                <a:latin typeface="Tahoma" panose="020B0604030504040204" pitchFamily="34" charset="0"/>
                <a:ea typeface="宋体" panose="02010600030101010101" pitchFamily="2" charset="-122"/>
              </a:rPr>
              <a:t>　　</a:t>
            </a:r>
            <a:endParaRPr lang="zh-CN" altLang="en-US" dirty="0">
              <a:latin typeface="Tahoma" panose="020B0604030504040204" pitchFamily="34" charset="0"/>
              <a:ea typeface="宋体" panose="02010600030101010101" pitchFamily="2" charset="-122"/>
            </a:endParaRPr>
          </a:p>
          <a:p>
            <a:pPr lvl="0" algn="l"/>
            <a:r>
              <a:rPr lang="zh-CN" altLang="en-US" dirty="0">
                <a:latin typeface="Tahoma" panose="020B0604030504040204" pitchFamily="34" charset="0"/>
                <a:ea typeface="宋体" panose="02010600030101010101" pitchFamily="2" charset="-122"/>
              </a:rPr>
              <a:t>     </a:t>
            </a:r>
            <a:r>
              <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ahoma" panose="020B0604030504040204" pitchFamily="34" charset="0"/>
                <a:ea typeface="宋体" panose="02010600030101010101" pitchFamily="2" charset="-122"/>
              </a:rPr>
              <a:t>“他们”给“我”一个“可以坐着的差使”，“要我数在一座新桥上走过的人”。</a:t>
            </a:r>
            <a:r>
              <a:rPr lang="zh-CN" altLang="en-US"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ahoma" panose="020B0604030504040204" pitchFamily="34" charset="0"/>
                <a:ea typeface="宋体" panose="02010600030101010101" pitchFamily="2" charset="-122"/>
              </a:rPr>
              <a:t>　</a:t>
            </a:r>
            <a:r>
              <a:rPr lang="zh-CN" altLang="en-US" dirty="0">
                <a:latin typeface="Tahoma" panose="020B0604030504040204" pitchFamily="34" charset="0"/>
                <a:ea typeface="宋体" panose="02010600030101010101" pitchFamily="2" charset="-122"/>
              </a:rPr>
              <a:t>　</a:t>
            </a:r>
            <a:endParaRPr lang="zh-CN" altLang="en-US" dirty="0">
              <a:latin typeface="Tahoma" panose="020B0604030504040204" pitchFamily="34" charset="0"/>
              <a:ea typeface="宋体" panose="02010600030101010101" pitchFamily="2" charset="-122"/>
            </a:endParaRPr>
          </a:p>
          <a:p>
            <a:pPr lvl="0" algn="ctr"/>
            <a:r>
              <a:rPr lang="zh-CN" altLang="en-US" dirty="0">
                <a:latin typeface="Tahoma" panose="020B0604030504040204" pitchFamily="34" charset="0"/>
                <a:ea typeface="宋体" panose="02010600030101010101" pitchFamily="2" charset="-122"/>
              </a:rPr>
              <a:t>　</a:t>
            </a:r>
            <a:r>
              <a:rPr lang="en-US" altLang="zh-CN" dirty="0">
                <a:latin typeface="Tahoma" panose="020B0604030504040204" pitchFamily="34" charset="0"/>
                <a:ea typeface="宋体" panose="02010600030101010101" pitchFamily="2" charset="-122"/>
              </a:rPr>
              <a:t> </a:t>
            </a:r>
            <a:r>
              <a:rPr lang="zh-CN" altLang="en-US" dirty="0">
                <a:latin typeface="Tahoma" panose="020B0604030504040204" pitchFamily="34" charset="0"/>
                <a:ea typeface="宋体" panose="02010600030101010101" pitchFamily="2" charset="-122"/>
              </a:rPr>
              <a:t>　</a:t>
            </a:r>
            <a:endParaRPr lang="zh-CN" altLang="en-US" dirty="0">
              <a:latin typeface="Tahoma" panose="020B0604030504040204" pitchFamily="34" charset="0"/>
              <a:ea typeface="宋体" panose="02010600030101010101" pitchFamily="2" charset="-122"/>
            </a:endParaRPr>
          </a:p>
        </p:txBody>
      </p:sp>
      <p:sp>
        <p:nvSpPr>
          <p:cNvPr id="50183" name="文本框 50182"/>
          <p:cNvSpPr txBox="1"/>
          <p:nvPr/>
        </p:nvSpPr>
        <p:spPr>
          <a:xfrm>
            <a:off x="1186815" y="2689225"/>
            <a:ext cx="7093585" cy="579120"/>
          </a:xfrm>
          <a:prstGeom prst="rect">
            <a:avLst/>
          </a:prstGeom>
          <a:noFill/>
          <a:ln w="9525">
            <a:noFill/>
          </a:ln>
        </p:spPr>
        <p:txBody>
          <a:bodyPr wrap="square">
            <a:spAutoFit/>
          </a:bodyPr>
          <a:p>
            <a:pPr lvl="0">
              <a:spcBef>
                <a:spcPct val="50000"/>
              </a:spcBef>
            </a:pPr>
            <a:r>
              <a:rPr lang="zh-CN" altLang="en-US"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猜测</a:t>
            </a:r>
            <a:r>
              <a:rPr lang="en-US" altLang="zh-CN"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a:t>
            </a:r>
            <a:r>
              <a:rPr lang="zh-CN" altLang="en-US"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rPr>
              <a:t>我”是负伤的战士或百姓。</a:t>
            </a:r>
            <a:endParaRPr lang="zh-CN" altLang="en-US" sz="32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blinds(horizontal)">
                                      <p:cBhvr>
                                        <p:cTn id="7" dur="500"/>
                                        <p:tgtEl>
                                          <p:spTgt spid="501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0183">
                                            <p:txEl>
                                              <p:charRg st="0" end="18"/>
                                            </p:txEl>
                                          </p:spTgt>
                                        </p:tgtEl>
                                        <p:attrNameLst>
                                          <p:attrName>style.visibility</p:attrName>
                                        </p:attrNameLst>
                                      </p:cBhvr>
                                      <p:to>
                                        <p:strVal val="visible"/>
                                      </p:to>
                                    </p:set>
                                    <p:anim calcmode="lin" valueType="num">
                                      <p:cBhvr additive="base">
                                        <p:cTn id="12" dur="500" fill="hold"/>
                                        <p:tgtEl>
                                          <p:spTgt spid="50183">
                                            <p:txEl>
                                              <p:charRg st="0" end="1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0183">
                                            <p:txEl>
                                              <p:charRg st="0" end="18"/>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0182"/>
                                        </p:tgtEl>
                                        <p:attrNameLst>
                                          <p:attrName>style.visibility</p:attrName>
                                        </p:attrNameLst>
                                      </p:cBhvr>
                                      <p:to>
                                        <p:strVal val="visible"/>
                                      </p:to>
                                    </p:set>
                                    <p:animEffect transition="in" filter="box(in)">
                                      <p:cBhvr>
                                        <p:cTn id="18" dur="5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2" grpId="0"/>
      <p:bldP spid="5018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3022519570356"/>
          <p:cNvPicPr>
            <a:picLocks noChangeAspect="1"/>
          </p:cNvPicPr>
          <p:nvPr/>
        </p:nvPicPr>
        <p:blipFill>
          <a:blip r:embed="rId1"/>
          <a:stretch>
            <a:fillRect/>
          </a:stretch>
        </p:blipFill>
        <p:spPr>
          <a:xfrm>
            <a:off x="63500" y="34925"/>
            <a:ext cx="9017000" cy="6830060"/>
          </a:xfrm>
          <a:prstGeom prst="rect">
            <a:avLst/>
          </a:prstGeom>
        </p:spPr>
      </p:pic>
      <p:sp>
        <p:nvSpPr>
          <p:cNvPr id="11268" name="Rectangle 4"/>
          <p:cNvSpPr>
            <a:spLocks noGrp="1" noChangeArrowheads="1"/>
          </p:cNvSpPr>
          <p:nvPr>
            <p:ph idx="4294967295"/>
            <p:custDataLst>
              <p:tags r:id="rId2"/>
            </p:custDataLst>
          </p:nvPr>
        </p:nvSpPr>
        <p:spPr>
          <a:xfrm>
            <a:off x="933450" y="2294890"/>
            <a:ext cx="7753350" cy="3831590"/>
          </a:xfrm>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ormAutofit/>
          </a:bodyPr>
          <a:p>
            <a:pPr marL="711200" indent="-711200" defTabSz="-635" eaLnBrk="1" hangingPunct="1">
              <a:spcBef>
                <a:spcPct val="0"/>
              </a:spcBef>
              <a:spcAft>
                <a:spcPct val="50000"/>
              </a:spcAft>
              <a:buFontTx/>
              <a:buNone/>
              <a:tabLst>
                <a:tab pos="715645" algn="l"/>
              </a:tabLst>
            </a:pPr>
            <a:r>
              <a:rPr lang="en-US" altLang="zh-CN" sz="2000" dirty="0" smtClean="0">
                <a:solidFill>
                  <a:schemeClr val="accent1"/>
                </a:solidFill>
                <a:latin typeface="+mn-lt"/>
                <a:ea typeface="+mn-ea"/>
              </a:rPr>
              <a:t>  </a:t>
            </a:r>
            <a:r>
              <a:rPr lang="en-US" altLang="zh-CN" sz="3600" dirty="0" smtClean="0">
                <a:solidFill>
                  <a:schemeClr val="accent1"/>
                </a:solidFill>
                <a:latin typeface="楷体" panose="02010609060101010101" charset="-122"/>
                <a:ea typeface="楷体" panose="02010609060101010101" charset="-122"/>
              </a:rPr>
              <a:t>   </a:t>
            </a:r>
            <a:r>
              <a:rPr lang="zh-CN" altLang="en-US" sz="3600" dirty="0" smtClean="0">
                <a:solidFill>
                  <a:schemeClr val="accent3"/>
                </a:solidFill>
                <a:latin typeface="楷体" panose="02010609060101010101" charset="-122"/>
                <a:ea typeface="楷体" panose="02010609060101010101" charset="-122"/>
              </a:rPr>
              <a:t>战后重建，既验证这座新桥的通行价值，又为恢复经济与社会的发展提供数据。 </a:t>
            </a:r>
            <a:endParaRPr lang="zh-CN" altLang="en-US" sz="3600" dirty="0" smtClean="0">
              <a:solidFill>
                <a:schemeClr val="accent3"/>
              </a:solidFill>
              <a:latin typeface="楷体" panose="02010609060101010101" charset="-122"/>
              <a:ea typeface="楷体" panose="02010609060101010101" charset="-122"/>
            </a:endParaRPr>
          </a:p>
        </p:txBody>
      </p:sp>
      <p:sp>
        <p:nvSpPr>
          <p:cNvPr id="11267" name="Rectangle 3"/>
          <p:cNvSpPr>
            <a:spLocks noGrp="1" noChangeArrowheads="1"/>
          </p:cNvSpPr>
          <p:nvPr>
            <p:ph type="title"/>
            <p:custDataLst>
              <p:tags r:id="rId3"/>
            </p:custDataLst>
          </p:nvPr>
        </p:nvSpPr>
        <p:spPr>
          <a:xfrm>
            <a:off x="628650" y="476885"/>
            <a:ext cx="8058150" cy="1043940"/>
          </a:xfrm>
        </p:spPr>
        <p:txBody>
          <a:bodyPr wrap="square">
            <a:noAutofit/>
          </a:bodyPr>
          <a:p>
            <a:r>
              <a:rPr lang="en-US" altLang="zh-CN" dirty="0" smtClean="0">
                <a:ln w="12700">
                  <a:solidFill>
                    <a:schemeClr val="accent1"/>
                  </a:solidFill>
                  <a:prstDash val="solid"/>
                </a:ln>
                <a:solidFill>
                  <a:srgbClr val="7030A0"/>
                </a:solidFill>
                <a:effectLst>
                  <a:outerShdw dist="38100" dir="2640000" algn="bl" rotWithShape="0">
                    <a:schemeClr val="accent1"/>
                  </a:outerShdw>
                </a:effectLst>
                <a:latin typeface="+mj-lt"/>
                <a:ea typeface="+mj-ea"/>
              </a:rPr>
              <a:t>“</a:t>
            </a:r>
            <a:r>
              <a:rPr lang="zh-CN" altLang="en-US" sz="3600" dirty="0" smtClean="0">
                <a:ln w="12700">
                  <a:solidFill>
                    <a:schemeClr val="accent1"/>
                  </a:solidFill>
                  <a:prstDash val="solid"/>
                </a:ln>
                <a:solidFill>
                  <a:srgbClr val="7030A0"/>
                </a:solidFill>
                <a:effectLst>
                  <a:outerShdw dist="38100" dir="2640000" algn="bl" rotWithShape="0">
                    <a:schemeClr val="accent1"/>
                  </a:outerShdw>
                </a:effectLst>
                <a:latin typeface="楷体" panose="02010609060101010101" charset="-122"/>
                <a:ea typeface="楷体" panose="02010609060101010101" charset="-122"/>
              </a:rPr>
              <a:t>我”在桥边数人这一工作的目的何在？</a:t>
            </a:r>
            <a:endParaRPr lang="zh-CN" altLang="en-US" sz="3600" dirty="0" smtClean="0">
              <a:ln w="12700">
                <a:solidFill>
                  <a:schemeClr val="accent1"/>
                </a:solidFill>
                <a:prstDash val="solid"/>
              </a:ln>
              <a:solidFill>
                <a:srgbClr val="7030A0"/>
              </a:solidFill>
              <a:effectLst>
                <a:outerShdw dist="38100" dir="2640000" algn="bl" rotWithShape="0">
                  <a:schemeClr val="accent1"/>
                </a:outerShdw>
              </a:effectLst>
              <a:latin typeface="楷体" panose="02010609060101010101" charset="-122"/>
              <a:ea typeface="楷体" panose="02010609060101010101" charset="-122"/>
            </a:endParaRPr>
          </a:p>
        </p:txBody>
      </p:sp>
    </p:spTree>
    <p:custDataLst>
      <p:tags r:id="rId4"/>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INDEX" val="1"/>
  <p:tag name="KSO_WM_UNIT_CLEAR" val="0"/>
  <p:tag name="KSO_WM_UNIT_LAYERLEVEL" val="1"/>
  <p:tag name="KSO_WM_UNIT_VALUE" val="1429*2538"/>
  <p:tag name="KSO_WM_UNIT_HIGHLIGHT" val="0"/>
  <p:tag name="KSO_WM_UNIT_COMPATIBLE" val="0"/>
  <p:tag name="KSO_WM_BEAUTIFY_FLAG" val="#wm#"/>
  <p:tag name="KSO_WM_UNIT_TYPE" val="i"/>
  <p:tag name="KSO_WM_UNIT_ID" val="256*i*3"/>
  <p:tag name="KSO_WM_TEMPLATE_CATEGORY" val="custom"/>
  <p:tag name="KSO_WM_TEMPLATE_INDEX" val="31"/>
</p:tagLst>
</file>

<file path=ppt/tags/tag10.xml><?xml version="1.0" encoding="utf-8"?>
<p:tagLst xmlns:p="http://schemas.openxmlformats.org/presentationml/2006/main">
  <p:tag name="KSO_WM_TAG_VERSION" val="1.0"/>
  <p:tag name="KSO_WM_BEAUTIFY_FLAG" val="#wm#"/>
  <p:tag name="KSO_WM_TEMPLATE_CATEGORY" val="custom"/>
  <p:tag name="KSO_WM_TEMPLATE_INDEX" val="31"/>
  <p:tag name="KSO_WM_UNIT_PRESET_TEXT_LEN" val="9"/>
  <p:tag name="KSO_WM_UNIT_PRESET_TEXT_INDEX" val="0"/>
  <p:tag name="KSO_WM_UNIT_COMPATIBLE" val="0"/>
  <p:tag name="KSO_WM_UNIT_HIGHLIGHT" val="0"/>
  <p:tag name="KSO_WM_UNIT_ISCONTENTSTITLE" val="0"/>
  <p:tag name="KSO_WM_UNIT_VALUE" val="50"/>
  <p:tag name="KSO_WM_UNIT_LAYERLEVEL" val="1"/>
  <p:tag name="KSO_WM_UNIT_CLEAR" val="1"/>
  <p:tag name="KSO_WM_UNIT_INDEX" val="1"/>
  <p:tag name="KSO_WM_UNIT_ID" val="custom31_2*a*1"/>
  <p:tag name="KSO_WM_UNIT_TYPE" val="a"/>
</p:tagLst>
</file>

<file path=ppt/tags/tag11.xml><?xml version="1.0" encoding="utf-8"?>
<p:tagLst xmlns:p="http://schemas.openxmlformats.org/presentationml/2006/main">
  <p:tag name="KSO_WM_TAG_VERSION" val="1.0"/>
  <p:tag name="KSO_WM_TEMPLATE_INDEX" val="31"/>
  <p:tag name="KSO_WM_TEMPLATE_CATEGORY" val="custom"/>
  <p:tag name="KSO_WM_SLIDE_ITEM_CNT" val="1"/>
  <p:tag name="KSO_WM_SLIDE_SIZE" val="648*356"/>
  <p:tag name="KSO_WM_SLIDE_POSITION" val="36*126"/>
  <p:tag name="KSO_WM_BEAUTIFY_FLAG" val="#wm#"/>
  <p:tag name="KSO_WM_SLIDE_TYPE" val="text"/>
  <p:tag name="KSO_WM_SLIDE_LAYOUT_CNT" val="1_1"/>
  <p:tag name="KSO_WM_SLIDE_LAYOUT" val="a_f"/>
  <p:tag name="KSO_WM_SLIDE_INDEX" val="2"/>
  <p:tag name="KSO_WM_SLIDE_ID" val="custom31_2"/>
</p:tagLst>
</file>

<file path=ppt/tags/tag12.xml><?xml version="1.0" encoding="utf-8"?>
<p:tagLst xmlns:p="http://schemas.openxmlformats.org/presentationml/2006/main">
  <p:tag name="KSO_WM_TEMPLATE_CATEGORY" val="custom"/>
  <p:tag name="KSO_WM_TEMPLATE_INDEX" val="31"/>
</p:tagLst>
</file>

<file path=ppt/tags/tag13.xml><?xml version="1.0" encoding="utf-8"?>
<p:tagLst xmlns:p="http://schemas.openxmlformats.org/presentationml/2006/main">
  <p:tag name="KSO_WM_TEMPLATE_CATEGORY" val="custom"/>
  <p:tag name="KSO_WM_TEMPLATE_INDEX" val="31"/>
</p:tagLst>
</file>

<file path=ppt/tags/tag14.xml><?xml version="1.0" encoding="utf-8"?>
<p:tagLst xmlns:p="http://schemas.openxmlformats.org/presentationml/2006/main">
  <p:tag name="KSO_WM_TEMPLATE_CATEGORY" val="custom"/>
  <p:tag name="KSO_WM_TEMPLATE_INDEX" val="31"/>
</p:tagLst>
</file>

<file path=ppt/tags/tag15.xml><?xml version="1.0" encoding="utf-8"?>
<p:tagLst xmlns:p="http://schemas.openxmlformats.org/presentationml/2006/main">
  <p:tag name="KSO_WM_TAG_VERSION" val="1.0"/>
  <p:tag name="KSO_WM_BEAUTIFY_FLAG" val="#wm#"/>
  <p:tag name="KSO_WM_TEMPLATE_CATEGORY" val="custom"/>
  <p:tag name="KSO_WM_TEMPLATE_INDEX" val="31"/>
  <p:tag name="KSO_WM_UNIT_PRESET_TEXT_LEN" val="50"/>
  <p:tag name="KSO_WM_UNIT_PRESET_TEXT_INDEX" val="6"/>
  <p:tag name="KSO_WM_UNIT_COMPATIBLE" val="0"/>
  <p:tag name="KSO_WM_UNIT_HIGHLIGHT" val="0"/>
  <p:tag name="KSO_WM_UNIT_VALUE" val="434"/>
  <p:tag name="KSO_WM_UNIT_LAYERLEVEL" val="1"/>
  <p:tag name="KSO_WM_UNIT_CLEAR" val="1"/>
  <p:tag name="KSO_WM_UNIT_INDEX" val="1"/>
  <p:tag name="KSO_WM_UNIT_ID" val="custom31_2*f*1"/>
  <p:tag name="KSO_WM_UNIT_TYPE" val="f"/>
</p:tagLst>
</file>

<file path=ppt/tags/tag16.xml><?xml version="1.0" encoding="utf-8"?>
<p:tagLst xmlns:p="http://schemas.openxmlformats.org/presentationml/2006/main">
  <p:tag name="KSO_WM_TAG_VERSION" val="1.0"/>
  <p:tag name="KSO_WM_BEAUTIFY_FLAG" val="#wm#"/>
  <p:tag name="KSO_WM_TEMPLATE_CATEGORY" val="custom"/>
  <p:tag name="KSO_WM_TEMPLATE_INDEX" val="31"/>
  <p:tag name="KSO_WM_UNIT_PRESET_TEXT_LEN" val="9"/>
  <p:tag name="KSO_WM_UNIT_PRESET_TEXT_INDEX" val="0"/>
  <p:tag name="KSO_WM_UNIT_COMPATIBLE" val="0"/>
  <p:tag name="KSO_WM_UNIT_HIGHLIGHT" val="0"/>
  <p:tag name="KSO_WM_UNIT_ISCONTENTSTITLE" val="0"/>
  <p:tag name="KSO_WM_UNIT_VALUE" val="50"/>
  <p:tag name="KSO_WM_UNIT_LAYERLEVEL" val="1"/>
  <p:tag name="KSO_WM_UNIT_CLEAR" val="1"/>
  <p:tag name="KSO_WM_UNIT_INDEX" val="1"/>
  <p:tag name="KSO_WM_UNIT_ID" val="custom31_2*a*1"/>
  <p:tag name="KSO_WM_UNIT_TYPE" val="a"/>
</p:tagLst>
</file>

<file path=ppt/tags/tag17.xml><?xml version="1.0" encoding="utf-8"?>
<p:tagLst xmlns:p="http://schemas.openxmlformats.org/presentationml/2006/main">
  <p:tag name="KSO_WM_TAG_VERSION" val="1.0"/>
  <p:tag name="KSO_WM_TEMPLATE_INDEX" val="31"/>
  <p:tag name="KSO_WM_TEMPLATE_CATEGORY" val="custom"/>
  <p:tag name="KSO_WM_SLIDE_ITEM_CNT" val="1"/>
  <p:tag name="KSO_WM_SLIDE_SIZE" val="648*356"/>
  <p:tag name="KSO_WM_SLIDE_POSITION" val="36*126"/>
  <p:tag name="KSO_WM_BEAUTIFY_FLAG" val="#wm#"/>
  <p:tag name="KSO_WM_SLIDE_TYPE" val="text"/>
  <p:tag name="KSO_WM_SLIDE_LAYOUT_CNT" val="1_1"/>
  <p:tag name="KSO_WM_SLIDE_LAYOUT" val="a_f"/>
  <p:tag name="KSO_WM_SLIDE_INDEX" val="2"/>
  <p:tag name="KSO_WM_SLIDE_ID" val="custom31_2"/>
</p:tagLst>
</file>

<file path=ppt/tags/tag18.xml><?xml version="1.0" encoding="utf-8"?>
<p:tagLst xmlns:p="http://schemas.openxmlformats.org/presentationml/2006/main">
  <p:tag name="KSO_WM_TEMPLATE_CATEGORY" val="custom"/>
  <p:tag name="KSO_WM_TEMPLATE_INDEX" val="31"/>
</p:tagLst>
</file>

<file path=ppt/tags/tag19.xml><?xml version="1.0" encoding="utf-8"?>
<p:tagLst xmlns:p="http://schemas.openxmlformats.org/presentationml/2006/main">
  <p:tag name="KSO_WM_TEMPLATE_CATEGORY" val="custom"/>
  <p:tag name="KSO_WM_TEMPLATE_INDEX" val="31"/>
</p:tagLst>
</file>

<file path=ppt/tags/tag2.xml><?xml version="1.0" encoding="utf-8"?>
<p:tagLst xmlns:p="http://schemas.openxmlformats.org/presentationml/2006/main">
  <p:tag name="KSO_WM_UNIT_INDEX" val="1"/>
  <p:tag name="KSO_WM_UNIT_CLEAR" val="0"/>
  <p:tag name="KSO_WM_UNIT_LAYERLEVEL" val="1"/>
  <p:tag name="KSO_WM_UNIT_VALUE" val="1429*2538"/>
  <p:tag name="KSO_WM_UNIT_HIGHLIGHT" val="0"/>
  <p:tag name="KSO_WM_UNIT_COMPATIBLE" val="0"/>
  <p:tag name="KSO_WM_BEAUTIFY_FLAG" val="#wm#"/>
  <p:tag name="KSO_WM_UNIT_TYPE" val="i"/>
  <p:tag name="KSO_WM_UNIT_ID" val="274*i*2"/>
  <p:tag name="KSO_WM_TEMPLATE_CATEGORY" val="custom"/>
  <p:tag name="KSO_WM_TEMPLATE_INDEX" val="31"/>
</p:tagLst>
</file>

<file path=ppt/tags/tag20.xml><?xml version="1.0" encoding="utf-8"?>
<p:tagLst xmlns:p="http://schemas.openxmlformats.org/presentationml/2006/main">
  <p:tag name="KSO_WM_TEMPLATE_CATEGORY" val="custom"/>
  <p:tag name="KSO_WM_TEMPLATE_INDEX" val="31"/>
</p:tagLst>
</file>

<file path=ppt/tags/tag21.xml><?xml version="1.0" encoding="utf-8"?>
<p:tagLst xmlns:p="http://schemas.openxmlformats.org/presentationml/2006/main">
  <p:tag name="KSO_WM_TEMPLATE_CATEGORY" val="custom"/>
  <p:tag name="KSO_WM_TEMPLATE_INDEX" val="31"/>
</p:tagLst>
</file>

<file path=ppt/tags/tag22.xml><?xml version="1.0" encoding="utf-8"?>
<p:tagLst xmlns:p="http://schemas.openxmlformats.org/presentationml/2006/main">
  <p:tag name="KSO_WM_TEMPLATE_CATEGORY" val="custom"/>
  <p:tag name="KSO_WM_TEMPLATE_INDEX" val="31"/>
</p:tagLst>
</file>

<file path=ppt/tags/tag23.xml><?xml version="1.0" encoding="utf-8"?>
<p:tagLst xmlns:p="http://schemas.openxmlformats.org/presentationml/2006/main">
  <p:tag name="KSO_WM_TEMPLATE_CATEGORY" val="custom"/>
  <p:tag name="KSO_WM_TEMPLATE_INDEX" val="31"/>
</p:tagLst>
</file>

<file path=ppt/tags/tag3.xml><?xml version="1.0" encoding="utf-8"?>
<p:tagLst xmlns:p="http://schemas.openxmlformats.org/presentationml/2006/main">
  <p:tag name="KSO_WM_TEMPLATE_CATEGORY" val="custom"/>
  <p:tag name="KSO_WM_TEMPLATE_INDEX" val="31"/>
</p:tagLst>
</file>

<file path=ppt/tags/tag4.xml><?xml version="1.0" encoding="utf-8"?>
<p:tagLst xmlns:p="http://schemas.openxmlformats.org/presentationml/2006/main">
  <p:tag name="KSO_WM_TEMPLATE_CATEGORY" val="custom"/>
  <p:tag name="KSO_WM_TEMPLATE_INDEX" val="31"/>
</p:tagLst>
</file>

<file path=ppt/tags/tag5.xml><?xml version="1.0" encoding="utf-8"?>
<p:tagLst xmlns:p="http://schemas.openxmlformats.org/presentationml/2006/main">
  <p:tag name="KSO_WM_TEMPLATE_CATEGORY" val="custom"/>
  <p:tag name="KSO_WM_TEMPLATE_INDEX" val="31"/>
</p:tagLst>
</file>

<file path=ppt/tags/tag6.xml><?xml version="1.0" encoding="utf-8"?>
<p:tagLst xmlns:p="http://schemas.openxmlformats.org/presentationml/2006/main">
  <p:tag name="KSO_WM_TEMPLATE_CATEGORY" val="custom"/>
  <p:tag name="KSO_WM_TEMPLATE_INDEX" val="31"/>
</p:tagLst>
</file>

<file path=ppt/tags/tag7.xml><?xml version="1.0" encoding="utf-8"?>
<p:tagLst xmlns:p="http://schemas.openxmlformats.org/presentationml/2006/main">
  <p:tag name="KSO_WM_TEMPLATE_CATEGORY" val="custom"/>
  <p:tag name="KSO_WM_TEMPLATE_INDEX" val="31"/>
</p:tagLst>
</file>

<file path=ppt/tags/tag8.xml><?xml version="1.0" encoding="utf-8"?>
<p:tagLst xmlns:p="http://schemas.openxmlformats.org/presentationml/2006/main">
  <p:tag name="KSO_WM_TEMPLATE_CATEGORY" val="custom"/>
  <p:tag name="KSO_WM_TEMPLATE_INDEX" val="31"/>
</p:tagLst>
</file>

<file path=ppt/tags/tag9.xml><?xml version="1.0" encoding="utf-8"?>
<p:tagLst xmlns:p="http://schemas.openxmlformats.org/presentationml/2006/main">
  <p:tag name="KSO_WM_TAG_VERSION" val="1.0"/>
  <p:tag name="KSO_WM_BEAUTIFY_FLAG" val="#wm#"/>
  <p:tag name="KSO_WM_TEMPLATE_CATEGORY" val="custom"/>
  <p:tag name="KSO_WM_TEMPLATE_INDEX" val="31"/>
  <p:tag name="KSO_WM_UNIT_PRESET_TEXT_LEN" val="50"/>
  <p:tag name="KSO_WM_UNIT_PRESET_TEXT_INDEX" val="6"/>
  <p:tag name="KSO_WM_UNIT_COMPATIBLE" val="0"/>
  <p:tag name="KSO_WM_UNIT_HIGHLIGHT" val="0"/>
  <p:tag name="KSO_WM_UNIT_VALUE" val="434"/>
  <p:tag name="KSO_WM_UNIT_LAYERLEVEL" val="1"/>
  <p:tag name="KSO_WM_UNIT_CLEAR" val="1"/>
  <p:tag name="KSO_WM_UNIT_INDEX" val="1"/>
  <p:tag name="KSO_WM_UNIT_ID" val="custom31_2*f*1"/>
  <p:tag name="KSO_WM_UNIT_TYPE" val="f"/>
</p:tagLst>
</file>

<file path=ppt/theme/theme1.xml><?xml version="1.0" encoding="utf-8"?>
<a:theme xmlns:a="http://schemas.openxmlformats.org/drawingml/2006/main" name="2_默认设计模板">
  <a:themeElements>
    <a:clrScheme name="PPT31">
      <a:dk1>
        <a:srgbClr val="000000"/>
      </a:dk1>
      <a:lt1>
        <a:srgbClr val="FFFFFF"/>
      </a:lt1>
      <a:dk2>
        <a:srgbClr val="1C110D"/>
      </a:dk2>
      <a:lt2>
        <a:srgbClr val="808080"/>
      </a:lt2>
      <a:accent1>
        <a:srgbClr val="EB9139"/>
      </a:accent1>
      <a:accent2>
        <a:srgbClr val="CA79CB"/>
      </a:accent2>
      <a:accent3>
        <a:srgbClr val="FC535F"/>
      </a:accent3>
      <a:accent4>
        <a:srgbClr val="009999"/>
      </a:accent4>
      <a:accent5>
        <a:srgbClr val="DAEDEF"/>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Compass</Template>
  <TotalTime>0</TotalTime>
  <Words>1840</Words>
  <Application>WPS 演示</Application>
  <PresentationFormat/>
  <Paragraphs>148</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黑体</vt:lpstr>
      <vt:lpstr>方正隶变_GBK</vt:lpstr>
      <vt:lpstr>楷体</vt:lpstr>
      <vt:lpstr>Times New Roman</vt:lpstr>
      <vt:lpstr>Tahoma</vt:lpstr>
      <vt:lpstr>隶书</vt:lpstr>
      <vt:lpstr>华文楷体</vt:lpstr>
      <vt:lpstr>微软雅黑</vt:lpstr>
      <vt:lpstr>Calibri</vt:lpstr>
      <vt:lpstr>2_默认设计模板</vt:lpstr>
      <vt:lpstr>在桥边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“我”在桥边数人这一工作的目的何在？</vt:lpstr>
      <vt:lpstr>PowerPoint 演示文稿</vt:lpstr>
      <vt:lpstr>　 </vt:lpstr>
      <vt:lpstr>5、“他们”是谁？</vt:lpstr>
      <vt:lpstr>“我”为什么对他们感到不满？　</vt:lpstr>
      <vt:lpstr>6、写“他们”，对于突出主题有什么用？ </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wangqinrui</cp:lastModifiedBy>
  <cp:revision/>
  <dcterms:created xsi:type="dcterms:W3CDTF">2012-03-06T07:05:00Z</dcterms:created>
  <dcterms:modified xsi:type="dcterms:W3CDTF">2018-08-19T04:36:33Z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