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16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一分钟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洗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钟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坐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625" y="-16510"/>
            <a:ext cx="4533265" cy="611441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565" y="-16510"/>
            <a:ext cx="4761865" cy="3333115"/>
          </a:xfrm>
          <a:prstGeom prst="rect">
            <a:avLst/>
          </a:prstGeom>
        </p:spPr>
      </p:pic>
      <p:pic>
        <p:nvPicPr>
          <p:cNvPr id="4" name="图片 3" descr="KT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205" y="3770630"/>
            <a:ext cx="3650615" cy="391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" y="6985"/>
            <a:ext cx="4323715" cy="608584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0820" y="6985"/>
            <a:ext cx="5141595" cy="3599180"/>
          </a:xfrm>
          <a:prstGeom prst="rect">
            <a:avLst/>
          </a:prstGeom>
        </p:spPr>
      </p:pic>
      <p:pic>
        <p:nvPicPr>
          <p:cNvPr id="4" name="图片 3" descr="KT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1805" y="3769995"/>
            <a:ext cx="2371725" cy="575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" y="39370"/>
            <a:ext cx="4057015" cy="605726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165" y="39370"/>
            <a:ext cx="5325110" cy="3727450"/>
          </a:xfrm>
          <a:prstGeom prst="rect">
            <a:avLst/>
          </a:prstGeom>
        </p:spPr>
      </p:pic>
      <p:pic>
        <p:nvPicPr>
          <p:cNvPr id="4" name="图片 3" descr="KT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6785" y="3766820"/>
            <a:ext cx="3277870" cy="3517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" y="87630"/>
            <a:ext cx="4247515" cy="600011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50" y="87630"/>
            <a:ext cx="5180330" cy="3625850"/>
          </a:xfrm>
          <a:prstGeom prst="rect">
            <a:avLst/>
          </a:prstGeom>
        </p:spPr>
      </p:pic>
      <p:pic>
        <p:nvPicPr>
          <p:cNvPr id="4" name="图片 3" descr="KT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575" y="3849370"/>
            <a:ext cx="3159125" cy="5099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25400"/>
            <a:ext cx="4199890" cy="623824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680" y="25400"/>
            <a:ext cx="5233670" cy="3663315"/>
          </a:xfrm>
          <a:prstGeom prst="rect">
            <a:avLst/>
          </a:prstGeom>
        </p:spPr>
      </p:pic>
      <p:pic>
        <p:nvPicPr>
          <p:cNvPr id="4" name="图片 3" descr="KT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8980" y="3953510"/>
            <a:ext cx="1449070" cy="4705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40005"/>
            <a:ext cx="4580890" cy="6352540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0820" y="40005"/>
            <a:ext cx="5050155" cy="3535045"/>
          </a:xfrm>
          <a:prstGeom prst="rect">
            <a:avLst/>
          </a:prstGeom>
        </p:spPr>
      </p:pic>
      <p:pic>
        <p:nvPicPr>
          <p:cNvPr id="4" name="图片 3" descr="KT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980" y="3848735"/>
            <a:ext cx="2809875" cy="3390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51435"/>
            <a:ext cx="4018915" cy="608584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00" y="51435"/>
            <a:ext cx="5339080" cy="3736975"/>
          </a:xfrm>
          <a:prstGeom prst="rect">
            <a:avLst/>
          </a:prstGeom>
        </p:spPr>
      </p:pic>
      <p:pic>
        <p:nvPicPr>
          <p:cNvPr id="4" name="图片 3" descr="KT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5075" y="4124960"/>
            <a:ext cx="2741930" cy="3784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