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D2D95-CF64-455B-9B29-59CC7C9239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16F89-AEB0-4671-B4C4-455E15A879A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3604319" y="21393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1122680"/>
            <a:ext cx="78867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3602356"/>
            <a:ext cx="78867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97485"/>
            <a:ext cx="78867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702436"/>
            <a:ext cx="78867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396101" y="358439"/>
            <a:ext cx="5232559" cy="337820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40000"/>
              </a:lnSpc>
            </a:pPr>
            <a:r>
              <a:rPr lang="zh-CN" altLang="en-US" sz="4400" b="1" dirty="0">
                <a:ln>
                  <a:solidFill>
                    <a:schemeClr val="bg1"/>
                  </a:solidFill>
                </a:ln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习作八</a:t>
            </a:r>
            <a:r>
              <a:rPr lang="zh-CN" altLang="en-US" sz="6600" b="1" dirty="0">
                <a:ln>
                  <a:solidFill>
                    <a:schemeClr val="bg1"/>
                  </a:solidFill>
                </a:ln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  </a:t>
            </a:r>
            <a:br>
              <a:rPr lang="zh-CN" altLang="en-US" sz="6600" b="1" dirty="0">
                <a:ln>
                  <a:solidFill>
                    <a:schemeClr val="bg1"/>
                  </a:solidFill>
                </a:ln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</a:br>
            <a:r>
              <a:rPr lang="zh-CN" altLang="en-US" sz="6600" b="1" dirty="0">
                <a:ln>
                  <a:solidFill>
                    <a:schemeClr val="bg1"/>
                  </a:solidFill>
                </a:ln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推荐一本书</a:t>
            </a:r>
            <a:endParaRPr lang="zh-CN" altLang="en-US" sz="6600" b="1" dirty="0">
              <a:ln>
                <a:solidFill>
                  <a:schemeClr val="bg1"/>
                </a:solidFill>
              </a:ln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29"/>
          <p:cNvSpPr txBox="1">
            <a:spLocks noChangeArrowheads="1"/>
          </p:cNvSpPr>
          <p:nvPr/>
        </p:nvSpPr>
        <p:spPr bwMode="auto">
          <a:xfrm>
            <a:off x="2142566" y="4222788"/>
            <a:ext cx="1568964" cy="4539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25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124711"/>
            <a:ext cx="7886700" cy="132556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latin typeface="方正行楷简体" panose="03000509000000000000" charset="-122"/>
                <a:ea typeface="方正行楷简体" panose="03000509000000000000" charset="-122"/>
              </a:rPr>
              <a:t>交流收获，习作评改</a:t>
            </a:r>
            <a:endParaRPr lang="zh-CN" altLang="en-US" sz="48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6329" y="1487171"/>
            <a:ext cx="6931343" cy="36925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44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请学生读读自己的习作，其他同学提出修改意见。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092201"/>
            <a:ext cx="7886700" cy="447484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你们觉得他写得怎么样? 哪一句话或是哪些词语用得好，用得准？是否写清了推荐的原因？你对他的书是否感兴趣？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heel spokes="8"/>
      </p:transition>
    </mc:Choice>
    <mc:Fallback>
      <p:transition>
        <p:wheel spokes="8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056006"/>
            <a:ext cx="7886700" cy="447484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书籍是人类进步的阶梯，希望大家都能常读书、读好书，养成良好的阅读习惯。让我们和书成为朋友吧。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comb dir="vert"/>
      </p:transition>
    </mc:Choice>
    <mc:Fallback>
      <p:transition>
        <p:comb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9144" y="229870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dirty="0">
                <a:latin typeface="方正行楷简体" panose="03000509000000000000" charset="-122"/>
                <a:ea typeface="方正行楷简体" panose="03000509000000000000" charset="-122"/>
              </a:rPr>
              <a:t>活 动 延 伸</a:t>
            </a:r>
            <a:endParaRPr lang="zh-CN" altLang="en-US" sz="4800" dirty="0">
              <a:latin typeface="方正行楷简体" panose="03000509000000000000" charset="-122"/>
              <a:ea typeface="方正行楷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635126"/>
            <a:ext cx="7886700" cy="4542155"/>
          </a:xfrm>
        </p:spPr>
        <p:txBody>
          <a:bodyPr>
            <a:normAutofit/>
          </a:bodyPr>
          <a:lstStyle/>
          <a:p>
            <a:pPr marL="0" indent="0">
              <a:lnSpc>
                <a:spcPct val="220000"/>
              </a:lnSpc>
              <a:buNone/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课下与同学互相交流推荐的书籍并进行阅读</a:t>
            </a:r>
            <a:r>
              <a:rPr lang="zh-CN" altLang="en-US" sz="4000" dirty="0" smtClean="0">
                <a:latin typeface="楷体" panose="02010609060101010101" charset="-122"/>
                <a:ea typeface="楷体" panose="02010609060101010101" charset="-122"/>
              </a:rPr>
              <a:t>。 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zoom dir="in"/>
      </p:transition>
    </mc:Choice>
    <mc:Fallback>
      <p:transition>
        <p:zoom dir="in"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</Words>
  <Application>WPS 演示</Application>
  <PresentationFormat>全屏显示(4:3)</PresentationFormat>
  <Paragraphs>16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微软雅黑</vt:lpstr>
      <vt:lpstr>方正行楷简体</vt:lpstr>
      <vt:lpstr>楷体</vt:lpstr>
      <vt:lpstr>Arial</vt:lpstr>
      <vt:lpstr>Franklin Gothic Medium</vt:lpstr>
      <vt:lpstr>Arial Unicode MS</vt:lpstr>
      <vt:lpstr>第一PPT模板网-WWW.1PPT.COM</vt:lpstr>
      <vt:lpstr>习作八    推荐一本书</vt:lpstr>
      <vt:lpstr>交流收获，习作评改</vt:lpstr>
      <vt:lpstr>PowerPoint 演示文稿</vt:lpstr>
      <vt:lpstr>PowerPoint 演示文稿</vt:lpstr>
      <vt:lpstr>PowerPoint 演示文稿</vt:lpstr>
      <vt:lpstr>活 动 延 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144</cp:revision>
  <dcterms:created xsi:type="dcterms:W3CDTF">2017-08-03T09:01:00Z</dcterms:created>
  <dcterms:modified xsi:type="dcterms:W3CDTF">2020-11-16T03:08:32Z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