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62" r:id="rId4"/>
    <p:sldId id="272" r:id="rId5"/>
    <p:sldId id="273" r:id="rId6"/>
    <p:sldId id="274" r:id="rId7"/>
    <p:sldId id="260" r:id="rId8"/>
    <p:sldId id="275" r:id="rId9"/>
    <p:sldId id="276" r:id="rId10"/>
    <p:sldId id="277" r:id="rId11"/>
    <p:sldId id="26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33809-68E6-4372-BBD5-A0F445808CF9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FAD56-8965-428E-876E-6FCA63EB83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40" r:id="rId23"/>
    <p:sldLayoutId id="2147483841" r:id="rId24"/>
    <p:sldLayoutId id="2147483839" r:id="rId25"/>
    <p:sldLayoutId id="2147483844" r:id="rId26"/>
    <p:sldLayoutId id="2147483847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19</a:t>
            </a:r>
            <a:r>
              <a:rPr lang="zh-CN" altLang="en-US" sz="3600">
                <a:solidFill>
                  <a:schemeClr val="tx1"/>
                </a:solidFill>
              </a:rPr>
              <a:t>　鞭　贾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而获坠伤之患者乎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由鞭贾者的事例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作者进行了政治联想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把对鞭子质地的描绘与朝中官员的个人能力紧密联系起来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蜡其言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以求贾技于朝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这种欺骗手段非不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良多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其内空空然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正如朝廷中腹中空空的官员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只空有其职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却无才能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仍居庙堂之上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真是又可悲又可气。朝廷中是力与能及的官多呢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还是力所不逮的官多呢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从处理事务的能力要求来说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老百姓有句话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官当得越大越容易。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一味地追求高官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最后势必有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鞭折人伤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的后果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此段内容和前段内容形成了一种强烈的隐喻关系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作为全文内容的深化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深含了作者对良莠不分以坏当好的用人制度的嘲讽。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97889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文章为何对鞭的色泽进行详细的描绘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文中写到当富者子向作者夸鞭之时说到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吾爱其黄而泽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并且还引用了贾者的话时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汤以濯之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遫然枯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苍然白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到最后则成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。作者如此详细具体地描绘鞭的色泽变化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其目的是为文章主旨服务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使读者首先形成一种主观的感觉印象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再在后文进行类比写朝中部分官员的现象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就显得顺理成章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水到渠成了。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试分析本文的主旨。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本文通过买鞭人和卖鞭人的话语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进行了巧妙的政治联想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引入作者对时下官员的抨击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紧紧抓住鞭的质地进行描绘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并与朝中官员的个人能力紧密联系起来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形成一种强烈的隐喻关系。可以说是对当时官场中个别官员的一种激烈抨击。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71133"/>
            <a:ext cx="8128000" cy="2397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343332"/>
            <a:ext cx="8128000" cy="1876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中唐时期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社会上流行着一种很不好的风尚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许多官员好高骛远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往往认为自己的才能与地位不相符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片面地追求那些高爵位以炫耀自己。如此之势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引起了社会上一种广泛地追逐虚名而不重务实的浮夸之风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柳宗元有感于这种社会风气的危害之重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而借卖鞭者之言讽刺世俗之风。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6685226"/>
              </p:ext>
            </p:extLst>
          </p:nvPr>
        </p:nvGraphicFramePr>
        <p:xfrm>
          <a:off x="508000" y="1621719"/>
          <a:ext cx="8128000" cy="3292271"/>
        </p:xfrm>
        <a:graphic>
          <a:graphicData uri="http://schemas.openxmlformats.org/presentationml/2006/ole">
            <p:oleObj spid="_x0000_s1028" name="文档" r:id="rId5" imgW="3896414" imgH="1577441" progId="Word.Document.12">
              <p:embed/>
            </p:oleObj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5128079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5538355"/>
            <a:ext cx="341406" cy="4938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597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则蹇仄而不植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与曲相对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则遬然枯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遬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极短时间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极快速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5741" y="5005088"/>
            <a:ext cx="2542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7316" y="5399895"/>
            <a:ext cx="34499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417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9358428"/>
              </p:ext>
            </p:extLst>
          </p:nvPr>
        </p:nvGraphicFramePr>
        <p:xfrm>
          <a:off x="508000" y="1542776"/>
          <a:ext cx="8128000" cy="4766544"/>
        </p:xfrm>
        <a:graphic>
          <a:graphicData uri="http://schemas.openxmlformats.org/presentationml/2006/ole">
            <p:oleObj spid="_x0000_s2052" name="文档" r:id="rId5" imgW="3839157" imgH="225148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646471" y="1577168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6637" y="2121947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61924" y="2620545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8439" y="3212976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44818" y="3745330"/>
            <a:ext cx="12135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35697" y="4291700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6252" y="4786266"/>
            <a:ext cx="11956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46780" y="5325907"/>
            <a:ext cx="11956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67382" y="5839385"/>
            <a:ext cx="1780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794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4818305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3076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644008" y="1194500"/>
            <a:ext cx="25202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5696" y="1760534"/>
            <a:ext cx="11521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229864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9832" y="2844982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2000" y="3355596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3861048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0718" y="4396366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3082" y="4949802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62533" y="5488671"/>
            <a:ext cx="9336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6590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844824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9296" y="1844824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今之栀其貌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蜡其言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栀、蜡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用栀、蜡装饰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向之黄者栀也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泽者蜡也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复之以五十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以求贾技于朝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马踶不已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坠于地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持以夸余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则遬然枯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苍然白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争道长乐坂下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省略句兼介宾短语后置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因大击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鞭折而为五六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3496" y="1707650"/>
            <a:ext cx="3412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4144" y="2514590"/>
            <a:ext cx="8599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0384" y="2914130"/>
            <a:ext cx="16997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5166" y="3315294"/>
            <a:ext cx="16997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2392" y="3718155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8066" y="4113099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5206" y="4522570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6076" y="4926013"/>
            <a:ext cx="28182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4528" y="5325044"/>
            <a:ext cx="8356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4570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复之以五十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必五万而后可。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还价五十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笑弯了腰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还五百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一点恼火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还五千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必须要以五万的价钱才行。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此句把鞭贾人在讨价还价中的虚假和奸诈表现得淋漓尽致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为卖得一个好价钱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鞭贾人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以五十伏而笑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以五百小怒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五千大怒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柳宗元把人物那种装腔作势、诈骗牟利的形象刻画得极其逼真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字用得好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弯腰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使人物形象更加突出。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9277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77771"/>
            <a:ext cx="8128000" cy="1673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则拳蹙而不遂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则蹇仄而不植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其行水者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一去一来不相承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其节朽黑而无文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掐之灭爪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而不得其所穷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举之翲然若挥虚焉。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看看鞭梢卷曲不顺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看那鞭子的柄歪曲不正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鞭行前后衔接不和谐流畅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它的节朽败没有纹理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用指头掐鞭子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指甲陷没进去了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却不知道有多深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举起它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飘飘然如同无物。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此句连用几个分句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对马鞭的外形进行了描写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非常生动传神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抓住了鞭子的顶部、柄、缨、节等局部的特征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让我们感觉到此鞭子质地粗劣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徒有其表。说明了鞭贾人售伪欺世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更突出富人买下它其实是物所不值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687506"/>
            <a:ext cx="8128000" cy="1219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07390"/>
            <a:ext cx="8128000" cy="1969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210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视其内则空空然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其理若粪壤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无所赖者。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看那鞭子里面是空空如也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它的质地如泥土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中间空疏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无所依赖。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富家子甘心受骗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落得鞭折人伤的下场后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才发现鞭子的质地如泥土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中间空疏。运用形象的比喻让我们真实地感受到鞭子的物所不值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这也是我们能预料到的结果。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927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77772"/>
            <a:ext cx="8128000" cy="122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389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1197</Words>
  <Application>Microsoft Office PowerPoint</Application>
  <PresentationFormat>全屏显示(4:3)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2016-09-16T15:06:11Z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