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5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24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68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582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480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377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27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172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07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99681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8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976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第2层级.eps" descr="id:21474978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81200" y="2869406"/>
            <a:ext cx="5181600" cy="1119188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66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9558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9456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35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26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2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33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3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4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05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945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4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5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3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457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60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62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765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86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07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07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7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379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48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58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686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78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891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09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096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1986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505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608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11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00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907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12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5804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5702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5600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5497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39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529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5190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5088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498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88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78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67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473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37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268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416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06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3961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385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17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375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65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235521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44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334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324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314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304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93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835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19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273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630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52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42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32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222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2118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01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219137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811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2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1708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606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1504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40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1299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19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1094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099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88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78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474</TotalTime>
  <Words>0</Words>
  <Application>Microsoft Office PowerPoint</Application>
  <PresentationFormat>全屏显示(4:3)</PresentationFormat>
  <Paragraphs>0</Paragraphs>
  <Slides>113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1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2017-06-28T03:28:52Z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