
<file path=[Content_Types].xml><?xml version="1.0" encoding="utf-8"?>
<Types xmlns="http://schemas.openxmlformats.org/package/2006/content-types">
  <Default Extension="wdp" ContentType="image/vnd.ms-photo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6"/>
  </p:handoutMasterIdLst>
  <p:sldIdLst>
    <p:sldId id="323" r:id="rId3"/>
    <p:sldId id="523" r:id="rId5"/>
    <p:sldId id="1012" r:id="rId6"/>
    <p:sldId id="1105" r:id="rId7"/>
    <p:sldId id="1111" r:id="rId8"/>
    <p:sldId id="1112" r:id="rId9"/>
    <p:sldId id="1003" r:id="rId10"/>
    <p:sldId id="1087" r:id="rId11"/>
    <p:sldId id="634" r:id="rId12"/>
    <p:sldId id="1001" r:id="rId13"/>
    <p:sldId id="1077" r:id="rId14"/>
    <p:sldId id="748" r:id="rId15"/>
    <p:sldId id="586" r:id="rId16"/>
    <p:sldId id="996" r:id="rId17"/>
    <p:sldId id="1088" r:id="rId18"/>
    <p:sldId id="1089" r:id="rId19"/>
    <p:sldId id="1093" r:id="rId20"/>
    <p:sldId id="1095" r:id="rId21"/>
    <p:sldId id="928" r:id="rId22"/>
    <p:sldId id="1094" r:id="rId23"/>
    <p:sldId id="1081" r:id="rId24"/>
    <p:sldId id="1048" r:id="rId25"/>
    <p:sldId id="1096" r:id="rId26"/>
    <p:sldId id="1100" r:id="rId27"/>
    <p:sldId id="1108" r:id="rId28"/>
    <p:sldId id="1099" r:id="rId29"/>
    <p:sldId id="1109" r:id="rId30"/>
    <p:sldId id="1117" r:id="rId31"/>
    <p:sldId id="1049" r:id="rId32"/>
    <p:sldId id="1114" r:id="rId33"/>
    <p:sldId id="1119" r:id="rId34"/>
    <p:sldId id="1064" r:id="rId35"/>
    <p:sldId id="936" r:id="rId36"/>
    <p:sldId id="937" r:id="rId37"/>
    <p:sldId id="938" r:id="rId38"/>
    <p:sldId id="1104" r:id="rId39"/>
    <p:sldId id="939" r:id="rId40"/>
    <p:sldId id="940" r:id="rId41"/>
    <p:sldId id="1024" r:id="rId42"/>
    <p:sldId id="1122" r:id="rId43"/>
    <p:sldId id="1123" r:id="rId44"/>
    <p:sldId id="1121" r:id="rId45"/>
  </p:sldIdLst>
  <p:sldSz cx="9144000" cy="5143500" type="screen16x9"/>
  <p:notesSz cx="6858000" cy="9144000"/>
  <p:embeddedFontLst>
    <p:embeddedFont>
      <p:font typeface="黑体" pitchFamily="49" charset="-122"/>
      <p:regular r:id="rId50"/>
    </p:embeddedFont>
    <p:embeddedFont>
      <p:font typeface="楷体" charset="-122"/>
      <p:regular r:id="rId51"/>
    </p:embeddedFont>
    <p:embeddedFont>
      <p:font typeface="幼圆" pitchFamily="49" charset="-122"/>
      <p:regular r:id="rId52"/>
    </p:embeddedFont>
    <p:embeddedFont>
      <p:font typeface="华文楷体" pitchFamily="2" charset="-122"/>
      <p:regular r:id="rId53"/>
    </p:embeddedFont>
    <p:embeddedFont>
      <p:font typeface="汉语拼音" pitchFamily="34" charset="0"/>
      <p:regular r:id="rId54"/>
    </p:embeddedFont>
    <p:embeddedFont>
      <p:font typeface="Times New Roman" charset="0"/>
      <p:regular r:id="rId55"/>
      <p:bold r:id="rId56"/>
    </p:embeddedFont>
    <p:embeddedFont>
      <p:font typeface="微软雅黑" charset="-122"/>
      <p:regular r:id="rId57"/>
      <p:bold r:id="rId5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0000"/>
    <a:srgbClr val="0066FF"/>
    <a:srgbClr val="0000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79" autoAdjust="0"/>
    <p:restoredTop sz="94705" autoAdjust="0"/>
  </p:normalViewPr>
  <p:slideViewPr>
    <p:cSldViewPr>
      <p:cViewPr>
        <p:scale>
          <a:sx n="60" d="100"/>
          <a:sy n="60" d="100"/>
        </p:scale>
        <p:origin x="-1134" y="-55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8" Type="http://schemas.openxmlformats.org/officeDocument/2006/relationships/font" Target="fonts/font9.fntdata"/><Relationship Id="rId57" Type="http://schemas.openxmlformats.org/officeDocument/2006/relationships/font" Target="fonts/font8.fntdata"/><Relationship Id="rId56" Type="http://schemas.openxmlformats.org/officeDocument/2006/relationships/font" Target="fonts/font7.fntdata"/><Relationship Id="rId55" Type="http://schemas.openxmlformats.org/officeDocument/2006/relationships/font" Target="fonts/font6.fntdata"/><Relationship Id="rId54" Type="http://schemas.openxmlformats.org/officeDocument/2006/relationships/font" Target="fonts/font5.fntdata"/><Relationship Id="rId53" Type="http://schemas.openxmlformats.org/officeDocument/2006/relationships/font" Target="fonts/font4.fntdata"/><Relationship Id="rId52" Type="http://schemas.openxmlformats.org/officeDocument/2006/relationships/font" Target="fonts/font3.fntdata"/><Relationship Id="rId51" Type="http://schemas.openxmlformats.org/officeDocument/2006/relationships/font" Target="fonts/font2.fntdata"/><Relationship Id="rId50" Type="http://schemas.openxmlformats.org/officeDocument/2006/relationships/font" Target="fonts/font1.fntdata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3.jpeg"/><Relationship Id="rId26" Type="http://schemas.openxmlformats.org/officeDocument/2006/relationships/image" Target="../media/image2.jpeg"/><Relationship Id="rId25" Type="http://schemas.openxmlformats.org/officeDocument/2006/relationships/image" Target="../media/image1.png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7889" y="136263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600820" y="90374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清平乐</a:t>
            </a:r>
            <a:r>
              <a:rPr lang="zh-CN" altLang="en-US" dirty="0" smtClean="0">
                <a:latin typeface="楷体" charset="-122"/>
                <a:ea typeface="楷体" charset="-122"/>
              </a:rPr>
              <a:t>˙村居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 userDrawn="1"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0" t="-1" r="5570" b="55937"/>
          <a:stretch>
            <a:fillRect/>
          </a:stretch>
        </p:blipFill>
        <p:spPr bwMode="auto">
          <a:xfrm>
            <a:off x="0" y="3867894"/>
            <a:ext cx="9144000" cy="1275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组合 15"/>
          <p:cNvGrpSpPr/>
          <p:nvPr userDrawn="1"/>
        </p:nvGrpSpPr>
        <p:grpSpPr>
          <a:xfrm>
            <a:off x="17884" y="3579862"/>
            <a:ext cx="9126116" cy="1563639"/>
            <a:chOff x="7953" y="3933056"/>
            <a:chExt cx="12182460" cy="292494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9222" y="3933056"/>
              <a:ext cx="5951191" cy="2900699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3" y="4924425"/>
              <a:ext cx="6303277" cy="1933575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microsoft.com/office/2007/relationships/hdphoto" Target="../media/hdphoto2.wdp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jpeg"/><Relationship Id="rId1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5764" y="925364"/>
            <a:ext cx="8223968" cy="2531462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 smtClean="0">
                <a:latin typeface="楷体" charset="-122"/>
                <a:ea typeface="楷体" charset="-122"/>
              </a:rPr>
              <a:t>  </a:t>
            </a:r>
            <a:r>
              <a:rPr lang="zh-CN" altLang="en-US" sz="3200" dirty="0">
                <a:latin typeface="楷体" charset="-122"/>
                <a:ea typeface="楷体" charset="-122"/>
              </a:rPr>
              <a:t> 童年是人生中最美好的季节，一切都是新鲜的，一切都是有趣的，一切都是快乐的。大家想知道古代儿童的生活是怎样的吗？让我们走进古诗词，去体会古代儿童的生活乐趣吧？</a:t>
            </a:r>
            <a:endParaRPr lang="zh-CN" altLang="en-US" sz="3200" dirty="0">
              <a:latin typeface="楷体" charset="-122"/>
              <a:ea typeface="楷体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509" y="55116"/>
            <a:ext cx="2664297" cy="5040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907"/>
            <a:ext cx="1691680" cy="1116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55116"/>
            <a:ext cx="714375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509" y="3631332"/>
            <a:ext cx="9144509" cy="151216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13" name="Picture 6" descr="http://img.ivsky.com/img/tupian/pre/201101/26/gudai_tongwa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5819">
            <a:off x="6668102" y="3390879"/>
            <a:ext cx="1966163" cy="1570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.ivsky.com/img/tupian/pre/201101/26/gudai_tongwan-00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8F4"/>
              </a:clrFrom>
              <a:clrTo>
                <a:srgbClr val="FDF8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28" y="3514949"/>
            <a:ext cx="2657069" cy="1500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s1.sinaimg.cn/large/00212rzlgy727GfDvljd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777" b="100000" l="3346" r="97770">
                        <a14:foregroundMark x1="75651" y1="61755" x2="75651" y2="61755"/>
                        <a14:foregroundMark x1="75279" y1="42006" x2="75279" y2="42006"/>
                        <a14:foregroundMark x1="65428" y1="80251" x2="65428" y2="80251"/>
                        <a14:foregroundMark x1="57063" y1="94984" x2="57063" y2="94984"/>
                        <a14:foregroundMark x1="41636" y1="51411" x2="41636" y2="51411"/>
                        <a14:foregroundMark x1="40335" y1="42633" x2="40335" y2="42633"/>
                        <a14:foregroundMark x1="52230" y1="64263" x2="52230" y2="64263"/>
                        <a14:foregroundMark x1="52974" y1="73354" x2="52974" y2="73354"/>
                        <a14:foregroundMark x1="51487" y1="69279" x2="51487" y2="69279"/>
                        <a14:foregroundMark x1="88104" y1="40752" x2="88104" y2="407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043" y="3547443"/>
            <a:ext cx="2664297" cy="1404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圆角矩形 9"/>
          <p:cNvSpPr/>
          <p:nvPr/>
        </p:nvSpPr>
        <p:spPr>
          <a:xfrm>
            <a:off x="7929586" y="0"/>
            <a:ext cx="1214414" cy="500048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123" y="1359213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5605515" y="2300543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55" y="1372773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1261758" y="186523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charset="-122"/>
                <a:ea typeface="楷体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charset="-122"/>
              <a:ea typeface="楷体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2579154" y="244137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charset="-122"/>
                <a:ea typeface="楷体" charset="-122"/>
              </a:rPr>
              <a:t>剥</a:t>
            </a:r>
            <a:endParaRPr lang="zh-CN" altLang="en-US" sz="3600" b="1" dirty="0">
              <a:latin typeface="楷体" charset="-122"/>
              <a:ea typeface="楷体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1027403" y="2441294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charset="-122"/>
                <a:ea typeface="楷体" charset="-122"/>
              </a:rPr>
              <a:t>织</a:t>
            </a:r>
            <a:endParaRPr lang="zh-CN" altLang="en-US" sz="3600" b="1" dirty="0">
              <a:latin typeface="楷体" charset="-122"/>
              <a:ea typeface="楷体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1027403" y="308936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charset="-122"/>
                <a:ea typeface="楷体" charset="-122"/>
              </a:rPr>
              <a:t>醉</a:t>
            </a:r>
            <a:endParaRPr lang="zh-CN" altLang="en-US" sz="3600" b="1" dirty="0">
              <a:latin typeface="楷体" charset="-122"/>
              <a:ea typeface="楷体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1835289" y="2441431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charset="-122"/>
                <a:ea typeface="楷体" charset="-122"/>
              </a:rPr>
              <a:t>卧</a:t>
            </a:r>
            <a:endParaRPr lang="zh-CN" altLang="en-US" sz="3600" b="1" dirty="0">
              <a:latin typeface="楷体" charset="-122"/>
              <a:ea typeface="楷体" charset="-122"/>
            </a:endParaRPr>
          </a:p>
        </p:txBody>
      </p:sp>
      <p:sp>
        <p:nvSpPr>
          <p:cNvPr id="95" name="文本框 64"/>
          <p:cNvSpPr txBox="1"/>
          <p:nvPr/>
        </p:nvSpPr>
        <p:spPr>
          <a:xfrm>
            <a:off x="5541758" y="2536188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charset="-122"/>
                <a:ea typeface="楷体" charset="-122"/>
              </a:rPr>
              <a:t>吴</a:t>
            </a:r>
            <a:endParaRPr lang="zh-CN" altLang="en-US" sz="3600" b="1" dirty="0">
              <a:latin typeface="楷体" charset="-122"/>
              <a:ea typeface="楷体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5846002" y="1865229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charset="-122"/>
                <a:ea typeface="楷体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charset="-122"/>
              <a:ea typeface="楷体" charset="-122"/>
            </a:endParaRPr>
          </a:p>
        </p:txBody>
      </p:sp>
      <p:sp>
        <p:nvSpPr>
          <p:cNvPr id="97" name="文本框 64"/>
          <p:cNvSpPr txBox="1"/>
          <p:nvPr/>
        </p:nvSpPr>
        <p:spPr>
          <a:xfrm>
            <a:off x="6965705" y="2525044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charset="-122"/>
                <a:ea typeface="楷体" charset="-122"/>
              </a:rPr>
              <a:t>莲</a:t>
            </a:r>
            <a:endParaRPr lang="en-US" altLang="zh-CN" sz="3600" b="1" dirty="0" err="1">
              <a:latin typeface="楷体" charset="-122"/>
              <a:ea typeface="楷体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6315241" y="2525045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charset="-122"/>
                <a:ea typeface="楷体" charset="-122"/>
              </a:rPr>
              <a:t>笼</a:t>
            </a:r>
            <a:endParaRPr lang="zh-CN" altLang="en-US" sz="3600" b="1" dirty="0">
              <a:latin typeface="楷体" charset="-122"/>
              <a:ea typeface="楷体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charset="-122"/>
                <a:ea typeface="楷体" charset="-122"/>
              </a:rPr>
              <a:t>生字归类</a:t>
            </a:r>
            <a:endParaRPr lang="zh-CN" altLang="en-US" sz="3300" b="1" dirty="0">
              <a:latin typeface="楷体" charset="-122"/>
              <a:ea typeface="楷体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1013309" y="230054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5" grpId="0"/>
      <p:bldP spid="97" grpId="0"/>
      <p:bldP spid="9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charset="-122"/>
                <a:ea typeface="楷体" charset="-122"/>
              </a:rPr>
              <a:t>识字方法</a:t>
            </a:r>
            <a:endParaRPr lang="zh-CN" altLang="en-US" sz="3300" b="1" dirty="0">
              <a:latin typeface="楷体" charset="-122"/>
              <a:ea typeface="楷体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663734" y="1247428"/>
            <a:ext cx="6840760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加一加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b="1" dirty="0">
                <a:latin typeface="楷体" charset="-122"/>
                <a:ea typeface="楷体" charset="-122"/>
              </a:rPr>
              <a:t>口</a:t>
            </a:r>
            <a:r>
              <a:rPr lang="en-US" altLang="zh-CN" sz="2800" b="1" dirty="0" smtClean="0">
                <a:latin typeface="楷体" charset="-122"/>
                <a:ea typeface="楷体" charset="-122"/>
              </a:rPr>
              <a:t>+</a:t>
            </a:r>
            <a:r>
              <a:rPr lang="zh-CN" altLang="en-US" sz="2800" b="1" dirty="0">
                <a:latin typeface="楷体" charset="-122"/>
                <a:ea typeface="楷体" charset="-122"/>
              </a:rPr>
              <a:t>天</a:t>
            </a:r>
            <a:r>
              <a:rPr lang="en-US" altLang="zh-CN" sz="2800" b="1" dirty="0" smtClean="0">
                <a:latin typeface="楷体" charset="-122"/>
                <a:ea typeface="楷体" charset="-122"/>
              </a:rPr>
              <a:t>=</a:t>
            </a:r>
            <a:r>
              <a:rPr lang="zh-CN" altLang="en-US" sz="2800" b="1" dirty="0">
                <a:latin typeface="楷体" charset="-122"/>
                <a:ea typeface="楷体" charset="-122"/>
              </a:rPr>
              <a:t>吴</a:t>
            </a:r>
            <a:r>
              <a:rPr lang="zh-CN" altLang="en-US" sz="2800" b="1" dirty="0" smtClean="0">
                <a:latin typeface="楷体" charset="-122"/>
                <a:ea typeface="楷体" charset="-122"/>
              </a:rPr>
              <a:t>   </a:t>
            </a:r>
            <a:r>
              <a:rPr lang="zh-CN" altLang="en-US" sz="2800" b="1" dirty="0">
                <a:latin typeface="楷体" charset="-122"/>
                <a:ea typeface="楷体" charset="-122"/>
              </a:rPr>
              <a:t>臣</a:t>
            </a:r>
            <a:r>
              <a:rPr lang="en-US" altLang="zh-CN" sz="2800" b="1" dirty="0" smtClean="0">
                <a:latin typeface="楷体" charset="-122"/>
                <a:ea typeface="楷体" charset="-122"/>
              </a:rPr>
              <a:t>+</a:t>
            </a:r>
            <a:r>
              <a:rPr lang="zh-CN" altLang="en-US" sz="2800" b="1" dirty="0">
                <a:latin typeface="楷体" charset="-122"/>
                <a:ea typeface="楷体" charset="-122"/>
              </a:rPr>
              <a:t>卜</a:t>
            </a:r>
            <a:r>
              <a:rPr lang="en-US" altLang="zh-CN" sz="2800" b="1" dirty="0" smtClean="0">
                <a:latin typeface="楷体" charset="-122"/>
                <a:ea typeface="楷体" charset="-122"/>
              </a:rPr>
              <a:t>=</a:t>
            </a:r>
            <a:r>
              <a:rPr lang="zh-CN" altLang="en-US" sz="2800" b="1" dirty="0" smtClean="0">
                <a:latin typeface="楷体" charset="-122"/>
                <a:ea typeface="楷体" charset="-122"/>
              </a:rPr>
              <a:t>卧   </a:t>
            </a:r>
            <a:endParaRPr lang="en-US" altLang="zh-CN" sz="2800" b="1" dirty="0" smtClean="0">
              <a:latin typeface="楷体" charset="-122"/>
              <a:ea typeface="楷体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   </a:t>
            </a:r>
            <a:endParaRPr lang="en-US" altLang="zh-CN" sz="2800" b="1" dirty="0">
              <a:latin typeface="楷体" charset="-122"/>
              <a:ea typeface="楷体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3733" y="2251547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字理识字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  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677023" y="2352536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醉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186454" y="3078411"/>
            <a:ext cx="7201970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 smtClean="0">
                <a:latin typeface="楷体" charset="-122"/>
                <a:ea typeface="楷体" charset="-122"/>
              </a:rPr>
              <a:t>形声字。酉表意，其形像酒坛；</a:t>
            </a:r>
            <a:r>
              <a:rPr lang="zh-CN" altLang="en-US" sz="2400" b="1" dirty="0">
                <a:latin typeface="楷体" charset="-122"/>
                <a:ea typeface="楷体" charset="-122"/>
              </a:rPr>
              <a:t>卒</a:t>
            </a:r>
            <a:r>
              <a:rPr lang="zh-CN" altLang="en-US" sz="2400" b="1" dirty="0" smtClean="0">
                <a:latin typeface="楷体" charset="-122"/>
                <a:ea typeface="楷体" charset="-122"/>
              </a:rPr>
              <a:t>表声，有竭尽之义，醉者因竭尽酒量而醉。本义是酒醉。</a:t>
            </a:r>
            <a:endParaRPr lang="en-US" altLang="zh-CN" sz="2400" b="1" dirty="0">
              <a:latin typeface="楷体" charset="-122"/>
              <a:ea typeface="楷体" charset="-122"/>
            </a:endParaRPr>
          </a:p>
        </p:txBody>
      </p:sp>
      <p:pic>
        <p:nvPicPr>
          <p:cNvPr id="3" name="Picture 1" descr="C:\Users\Administrator\AppData\Roaming\Tencent\Users\462845046\QQ\WinTemp\RichOle\8~H0JLEU}ROX__KRBK_}0F6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589" y="2169294"/>
            <a:ext cx="895350" cy="9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istrator\AppData\Roaming\Tencent\Users\462845046\QQ\WinTemp\RichOle\@)4%]_4ARX@$FEFBKGQ@)0P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089" y="2269307"/>
            <a:ext cx="2409825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charset="-122"/>
                <a:ea typeface="楷体" charset="-122"/>
              </a:rPr>
              <a:t>醉</a:t>
            </a:r>
            <a:endParaRPr lang="zh-CN" altLang="en-US" sz="10400" dirty="0">
              <a:solidFill>
                <a:prstClr val="black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243607" y="1259942"/>
            <a:ext cx="2070096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汉语拼音" pitchFamily="34" charset="0"/>
              </a:rPr>
              <a:t>zuì</a:t>
            </a:r>
            <a:endParaRPr lang="en-US" altLang="zh-CN" sz="50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06016" y="2715766"/>
            <a:ext cx="410445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组词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：醉汉  醉枣 沉醉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480369" y="1409257"/>
            <a:ext cx="3780435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19310"/>
              <a:gd name="adj6" fmla="val -47805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这里不能少写横。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charset="-122"/>
                <a:ea typeface="楷体" charset="-122"/>
              </a:rPr>
              <a:t>易写错</a:t>
            </a:r>
            <a:endParaRPr lang="zh-CN" altLang="en-US" sz="3300" b="1" dirty="0">
              <a:latin typeface="楷体" charset="-122"/>
              <a:ea typeface="楷体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charset="-122"/>
                <a:ea typeface="楷体" charset="-122"/>
              </a:rPr>
              <a:t>卧</a:t>
            </a:r>
            <a:endParaRPr lang="zh-CN" altLang="en-US" sz="10400" dirty="0">
              <a:solidFill>
                <a:prstClr val="black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2224" y="1091267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汉语拼音" pitchFamily="34" charset="0"/>
              </a:rPr>
              <a:t>wò</a:t>
            </a:r>
            <a:endParaRPr lang="zh-CN" altLang="en-US" sz="50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79912" y="1093673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58968"/>
              <a:gd name="adj6" fmla="val -31661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不要丢了这个竖笔。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3968" y="2283716"/>
            <a:ext cx="124087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组词：</a:t>
            </a:r>
            <a:endParaRPr lang="zh-CN" altLang="en-US" sz="28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92228" y="3054476"/>
            <a:ext cx="379953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b="1" dirty="0" smtClean="0">
                <a:latin typeface="楷体" charset="-122"/>
                <a:ea typeface="楷体" charset="-122"/>
              </a:rPr>
              <a:t>卧室  卧床  卧底</a:t>
            </a:r>
            <a:endParaRPr lang="zh-CN" altLang="en-US" sz="2800" b="1" dirty="0"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pic8.photophoto.cn/20080828/0006019012501533_b.jpg"/>
          <p:cNvPicPr>
            <a:picLocks noChangeAspect="1" noChangeArrowheads="1"/>
          </p:cNvPicPr>
          <p:nvPr/>
        </p:nvPicPr>
        <p:blipFill>
          <a:blip r:embed="rId1" cstate="print"/>
          <a:srcRect b="195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4929190" y="214296"/>
            <a:ext cx="642069" cy="81147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68573" tIns="34286" rIns="68573" bIns="34286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 smtClean="0">
                <a:solidFill>
                  <a:prstClr val="black"/>
                </a:solidFill>
                <a:latin typeface="楷体" charset="-122"/>
                <a:ea typeface="楷体" charset="-122"/>
              </a:rPr>
              <a:t>剥</a:t>
            </a:r>
            <a:endParaRPr lang="zh-CN" altLang="en-US" sz="3300" b="1" dirty="0">
              <a:solidFill>
                <a:prstClr val="black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86116" y="500048"/>
            <a:ext cx="642069" cy="811474"/>
          </a:xfrm>
          <a:prstGeom prst="ellipse">
            <a:avLst/>
          </a:prstGeom>
          <a:solidFill>
            <a:srgbClr val="FFFF00"/>
          </a:solidFill>
        </p:spPr>
        <p:txBody>
          <a:bodyPr wrap="square" lIns="68573" tIns="34286" rIns="68573" bIns="34286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 smtClean="0">
                <a:solidFill>
                  <a:prstClr val="black"/>
                </a:solidFill>
                <a:latin typeface="楷体" charset="-122"/>
                <a:ea typeface="楷体" charset="-122"/>
              </a:rPr>
              <a:t>笼</a:t>
            </a:r>
            <a:endParaRPr lang="zh-CN" altLang="en-US" sz="3300" b="1" dirty="0">
              <a:solidFill>
                <a:prstClr val="black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00496" y="47298"/>
            <a:ext cx="642069" cy="811474"/>
          </a:xfrm>
          <a:prstGeom prst="ellipse">
            <a:avLst/>
          </a:prstGeom>
          <a:solidFill>
            <a:srgbClr val="FF0000"/>
          </a:solidFill>
        </p:spPr>
        <p:txBody>
          <a:bodyPr wrap="square" lIns="68573" tIns="34286" rIns="68573" bIns="34286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 smtClean="0">
                <a:solidFill>
                  <a:prstClr val="black"/>
                </a:solidFill>
                <a:latin typeface="楷体" charset="-122"/>
                <a:ea typeface="楷体" charset="-122"/>
              </a:rPr>
              <a:t>莲</a:t>
            </a:r>
            <a:endParaRPr lang="zh-CN" altLang="en-US" sz="3300" b="1" dirty="0">
              <a:solidFill>
                <a:prstClr val="black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43174" y="1214428"/>
            <a:ext cx="714379" cy="811474"/>
          </a:xfrm>
          <a:prstGeom prst="ellipse">
            <a:avLst/>
          </a:prstGeom>
          <a:solidFill>
            <a:srgbClr val="00B050"/>
          </a:solidFill>
        </p:spPr>
        <p:txBody>
          <a:bodyPr wrap="square" lIns="68573" tIns="34286" rIns="68573" bIns="34286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>
                <a:solidFill>
                  <a:prstClr val="black"/>
                </a:solidFill>
                <a:latin typeface="楷体" charset="-122"/>
                <a:ea typeface="楷体" charset="-122"/>
              </a:rPr>
              <a:t>吴</a:t>
            </a:r>
            <a:endParaRPr lang="zh-CN" altLang="en-US" sz="3300" b="1" dirty="0">
              <a:solidFill>
                <a:prstClr val="black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43570" y="928676"/>
            <a:ext cx="642069" cy="811474"/>
          </a:xfrm>
          <a:prstGeom prst="ellipse">
            <a:avLst/>
          </a:prstGeom>
          <a:solidFill>
            <a:srgbClr val="FF00FF"/>
          </a:solidFill>
        </p:spPr>
        <p:txBody>
          <a:bodyPr wrap="square" lIns="68573" tIns="34286" rIns="68573" bIns="34286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 smtClean="0">
                <a:solidFill>
                  <a:prstClr val="black"/>
                </a:solidFill>
                <a:latin typeface="楷体" charset="-122"/>
                <a:ea typeface="楷体" charset="-122"/>
              </a:rPr>
              <a:t>织</a:t>
            </a:r>
            <a:endParaRPr lang="zh-CN" altLang="en-US" sz="3300" b="1" dirty="0">
              <a:solidFill>
                <a:prstClr val="black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0" y="0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跳绳游戏</a:t>
            </a:r>
            <a:endParaRPr lang="en-US" altLang="zh-CN" sz="4000" b="1" dirty="0" smtClean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83568" y="1563638"/>
            <a:ext cx="31465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茅檐：</a:t>
            </a:r>
            <a:r>
              <a:rPr lang="zh-CN" altLang="en-US" sz="2800" dirty="0">
                <a:latin typeface="楷体" charset="-122"/>
                <a:ea typeface="楷体" charset="-122"/>
                <a:cs typeface="Times New Roman" charset="0"/>
              </a:rPr>
              <a:t>茅屋的屋檐。</a:t>
            </a:r>
            <a:endParaRPr lang="zh-CN" altLang="en-US" sz="2800" dirty="0">
              <a:latin typeface="楷体" charset="-122"/>
              <a:ea typeface="楷体" charset="-122"/>
              <a:cs typeface="Times New Roman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1478" y="2972586"/>
            <a:ext cx="31465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媪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：</a:t>
            </a:r>
            <a:r>
              <a:rPr lang="zh-CN" altLang="en-US" sz="2800" dirty="0" smtClean="0">
                <a:latin typeface="楷体" charset="-122"/>
                <a:ea typeface="楷体" charset="-122"/>
                <a:cs typeface="Times New Roman" charset="0"/>
              </a:rPr>
              <a:t>年老的妇女。</a:t>
            </a:r>
            <a:endParaRPr lang="zh-CN" altLang="en-US" sz="2800" dirty="0">
              <a:latin typeface="楷体" charset="-122"/>
              <a:ea typeface="楷体" charset="-122"/>
              <a:cs typeface="Times New Roman" charset="0"/>
            </a:endParaRPr>
          </a:p>
        </p:txBody>
      </p:sp>
      <p:pic>
        <p:nvPicPr>
          <p:cNvPr id="2050" name="Picture 2" descr="http://imgsrc.baidu.com/imgad/pic/item/9a504fc2d5628535552c2b1d9bef76c6a7ef633a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74" r="18883" b="11168"/>
          <a:stretch>
            <a:fillRect/>
          </a:stretch>
        </p:blipFill>
        <p:spPr bwMode="auto">
          <a:xfrm>
            <a:off x="4067944" y="1181224"/>
            <a:ext cx="4773634" cy="29800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矩形 11"/>
          <p:cNvSpPr/>
          <p:nvPr/>
        </p:nvSpPr>
        <p:spPr>
          <a:xfrm>
            <a:off x="2627784" y="76075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971600" y="627534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-122"/>
                <a:ea typeface="楷体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6"/>
          <p:cNvSpPr txBox="1"/>
          <p:nvPr/>
        </p:nvSpPr>
        <p:spPr>
          <a:xfrm>
            <a:off x="736452" y="1035481"/>
            <a:ext cx="2427111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锄豆：</a:t>
            </a:r>
            <a:r>
              <a:rPr lang="zh-CN" altLang="en-US" sz="3200" dirty="0">
                <a:solidFill>
                  <a:schemeClr val="tx1"/>
                </a:solidFill>
                <a:latin typeface="楷体" charset="-122"/>
                <a:ea typeface="楷体" charset="-122"/>
              </a:rPr>
              <a:t>锄掉豆田里的草。</a:t>
            </a:r>
            <a:endParaRPr lang="zh-CN" altLang="en-US" sz="3200" dirty="0">
              <a:solidFill>
                <a:schemeClr val="tx1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51" name="文本框 6"/>
          <p:cNvSpPr txBox="1"/>
          <p:nvPr/>
        </p:nvSpPr>
        <p:spPr>
          <a:xfrm>
            <a:off x="759595" y="2646263"/>
            <a:ext cx="2761665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织：</a:t>
            </a:r>
            <a:r>
              <a:rPr lang="zh-CN" altLang="en-US" sz="3200" dirty="0">
                <a:solidFill>
                  <a:schemeClr val="tx1"/>
                </a:solidFill>
                <a:latin typeface="楷体" charset="-122"/>
                <a:ea typeface="楷体" charset="-122"/>
              </a:rPr>
              <a:t>编织，指编织鸡笼。</a:t>
            </a:r>
            <a:endParaRPr lang="zh-CN" altLang="en-US" sz="3200" dirty="0">
              <a:solidFill>
                <a:schemeClr val="tx1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671900" y="1392802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3671900" y="3105967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 descr="http://imgsrc.baidu.com/imgad/pic/item/4a36acaf2edda3ccc8f034190ae93901213f92f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790555"/>
            <a:ext cx="3240361" cy="1780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719207"/>
            <a:ext cx="3240360" cy="17954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51" grpId="0"/>
      <p:bldP spid="4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521350" y="1275606"/>
            <a:ext cx="8213805" cy="2246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/>
            <a:r>
              <a:rPr lang="zh-CN" altLang="en-US" sz="2800" dirty="0" smtClean="0">
                <a:latin typeface="楷体" charset="-122"/>
                <a:ea typeface="楷体" charset="-122"/>
                <a:cs typeface="楷体" charset="-122"/>
              </a:rPr>
              <a:t> 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cs typeface="楷体" charset="-122"/>
              </a:rPr>
              <a:t>《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  <a:cs typeface="楷体" charset="-122"/>
              </a:rPr>
              <a:t>清平乐˙村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楷体" charset="-122"/>
              </a:rPr>
              <a:t>居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cs typeface="楷体" charset="-122"/>
              </a:rPr>
              <a:t>》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楷体" charset="-122"/>
              </a:rPr>
              <a:t>中，“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cs typeface="楷体" charset="-122"/>
              </a:rPr>
              <a:t>_______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楷体" charset="-122"/>
              </a:rPr>
              <a:t>”是词牌名，“村居”是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cs typeface="楷体" charset="-122"/>
              </a:rPr>
              <a:t>______ 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楷体" charset="-122"/>
              </a:rPr>
              <a:t>。作者是宋代诗人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cs typeface="楷体" charset="-122"/>
              </a:rPr>
              <a:t>_______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楷体" charset="-122"/>
              </a:rPr>
              <a:t>，这是一首描写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cs typeface="楷体" charset="-122"/>
              </a:rPr>
              <a:t>_________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楷体" charset="-122"/>
              </a:rPr>
              <a:t>的词作，词中通过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cs typeface="楷体" charset="-122"/>
              </a:rPr>
              <a:t>______ 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楷体" charset="-122"/>
              </a:rPr>
              <a:t>、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  <a:cs typeface="楷体" charset="-122"/>
              </a:rPr>
              <a:t>______ 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楷体" charset="-122"/>
              </a:rPr>
              <a:t>、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  <a:cs typeface="楷体" charset="-122"/>
              </a:rPr>
              <a:t>______ 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楷体" charset="-122"/>
              </a:rPr>
              <a:t>、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cs typeface="楷体" charset="-122"/>
              </a:rPr>
              <a:t>______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楷体" charset="-122"/>
              </a:rPr>
              <a:t>、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cs typeface="楷体" charset="-122"/>
              </a:rPr>
              <a:t>______ 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楷体" charset="-122"/>
              </a:rPr>
              <a:t>等这些平常的景象，把 农村生活风貌真实地反映出来。</a:t>
            </a:r>
            <a:endParaRPr lang="zh-CN" altLang="en-US" sz="2800" dirty="0">
              <a:latin typeface="黑体" pitchFamily="49" charset="-122"/>
              <a:ea typeface="黑体" pitchFamily="49" charset="-122"/>
              <a:cs typeface="楷体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78427" y="2137380"/>
            <a:ext cx="16209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kern="0" dirty="0" smtClean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田园生活</a:t>
            </a:r>
            <a:endParaRPr lang="zh-CN" altLang="en-US" sz="2800" kern="0" dirty="0">
              <a:solidFill>
                <a:srgbClr val="FF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05507" y="127560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kern="0" dirty="0" smtClean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清平乐</a:t>
            </a:r>
            <a:endParaRPr lang="zh-CN" altLang="en-US" sz="2800" kern="0" dirty="0">
              <a:solidFill>
                <a:srgbClr val="FF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83768" y="168631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kern="0" dirty="0" smtClean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题目</a:t>
            </a:r>
            <a:endParaRPr lang="zh-CN" altLang="en-US" sz="2800" kern="0" dirty="0">
              <a:solidFill>
                <a:srgbClr val="FF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86094" y="2506856"/>
            <a:ext cx="902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kern="0" dirty="0" smtClean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青草</a:t>
            </a:r>
            <a:endParaRPr lang="zh-CN" altLang="en-US" sz="2800" kern="0" dirty="0">
              <a:solidFill>
                <a:srgbClr val="FF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4876" y="2506856"/>
            <a:ext cx="902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kern="0" dirty="0" smtClean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小溪</a:t>
            </a:r>
            <a:endParaRPr lang="zh-CN" altLang="en-US" sz="2800" kern="0" dirty="0">
              <a:solidFill>
                <a:srgbClr val="FF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00988" y="2506856"/>
            <a:ext cx="902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kern="0" dirty="0" smtClean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鸡笼</a:t>
            </a:r>
            <a:endParaRPr lang="zh-CN" altLang="en-US" sz="2800" kern="0" dirty="0">
              <a:solidFill>
                <a:srgbClr val="FF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09549" y="21373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kern="0" dirty="0" smtClean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茅檐</a:t>
            </a:r>
            <a:endParaRPr lang="zh-CN" altLang="en-US" sz="2800" kern="0" dirty="0">
              <a:solidFill>
                <a:srgbClr val="FF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16216" y="1686312"/>
            <a:ext cx="12961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kern="0" dirty="0" smtClean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辛弃疾</a:t>
            </a:r>
            <a:endParaRPr lang="zh-CN" altLang="en-US" sz="2800" kern="0" dirty="0">
              <a:solidFill>
                <a:srgbClr val="FF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87447" y="2499112"/>
            <a:ext cx="902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kern="0" dirty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莲蓬</a:t>
            </a:r>
            <a:endParaRPr lang="zh-CN" altLang="en-US" sz="2800" kern="0" dirty="0">
              <a:solidFill>
                <a:srgbClr val="FF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483195" y="827832"/>
            <a:ext cx="8213805" cy="5730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楷体" charset="-122"/>
              </a:rPr>
              <a:t> 朗读这首词，你的眼前有怎样的画面呢？</a:t>
            </a:r>
            <a:endParaRPr lang="zh-CN" altLang="en-US" sz="2800" b="1" dirty="0">
              <a:latin typeface="黑体" pitchFamily="49" charset="-122"/>
              <a:ea typeface="黑体" pitchFamily="49" charset="-122"/>
              <a:cs typeface="楷体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67544" y="1779662"/>
            <a:ext cx="7911686" cy="172819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b="1" kern="0" dirty="0" smtClean="0">
                <a:solidFill>
                  <a:srgbClr val="0000FF"/>
                </a:solidFill>
                <a:latin typeface="楷体" charset="-122"/>
                <a:ea typeface="楷体" charset="-122"/>
              </a:rPr>
              <a:t>    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一对</a:t>
            </a:r>
            <a:r>
              <a:rPr lang="zh-CN" altLang="en-US" sz="3200" b="1" kern="0" dirty="0">
                <a:solidFill>
                  <a:srgbClr val="FF0000"/>
                </a:solidFill>
                <a:latin typeface="楷体" charset="-122"/>
                <a:ea typeface="楷体" charset="-122"/>
              </a:rPr>
              <a:t>老夫妇在明媚的阳光下用吴家方言亲密地交谈、大儿子锄豆、二儿子织鸡笼、小儿子卧剥莲蓬。</a:t>
            </a:r>
            <a:endParaRPr lang="zh-CN" altLang="en-US" sz="3200" b="1" kern="0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35808" y="1419622"/>
            <a:ext cx="6768752" cy="23329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自由朗读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乡村四月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初读，读准字音，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读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好节奏。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再读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，理解诗意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，想象画面。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多读，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品析诗句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，感悟写法。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://pic.chinawenben.com/upload/15_7bdj12oaa2xr173vxj8k2k72d7o3oao1j37xjvk5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8" b="9868"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48"/>
          <p:cNvSpPr txBox="1"/>
          <p:nvPr/>
        </p:nvSpPr>
        <p:spPr>
          <a:xfrm>
            <a:off x="2339752" y="987574"/>
            <a:ext cx="5008784" cy="900246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清平乐</a:t>
            </a:r>
            <a:r>
              <a:rPr lang="zh-CN" altLang="en-US" sz="5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charset="-122"/>
                <a:ea typeface="楷体" charset="-122"/>
              </a:rPr>
              <a:t>˙村居</a:t>
            </a:r>
            <a:endParaRPr lang="zh-CN" altLang="en-US" sz="54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55976" y="339489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</a:rPr>
              <a:t>【宋】</a:t>
            </a:r>
            <a:r>
              <a:rPr lang="zh-CN" altLang="en-US" sz="2400" dirty="0" smtClean="0">
                <a:solidFill>
                  <a:srgbClr val="FF0000"/>
                </a:solidFill>
              </a:rPr>
              <a:t>辛弃疾</a:t>
            </a:r>
            <a:endParaRPr lang="zh-CN" altLang="zh-CN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443858"/>
            <a:ext cx="9144000" cy="17281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3" name="Picture 5" descr="http://pic.chinawenben.com/upload/15_7bdj12oaa2xr173vxj8k2k72d7o3oao1j37xjvk5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8" b="9868"/>
          <a:stretch>
            <a:fillRect/>
          </a:stretch>
        </p:blipFill>
        <p:spPr bwMode="auto">
          <a:xfrm>
            <a:off x="0" y="-18132"/>
            <a:ext cx="4427984" cy="519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4932040" y="362168"/>
            <a:ext cx="33123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charset="-122"/>
                <a:ea typeface="楷体" charset="-122"/>
              </a:rPr>
              <a:t>  清平乐˙村居</a:t>
            </a:r>
            <a:endParaRPr lang="en-US" altLang="zh-CN" sz="2800" dirty="0" smtClean="0">
              <a:latin typeface="楷体" charset="-122"/>
              <a:ea typeface="楷体" charset="-122"/>
            </a:endParaRPr>
          </a:p>
          <a:p>
            <a:r>
              <a:rPr lang="en-US" altLang="zh-CN" sz="2800" dirty="0">
                <a:latin typeface="楷体" charset="-122"/>
                <a:ea typeface="楷体" charset="-122"/>
              </a:rPr>
              <a:t> </a:t>
            </a:r>
            <a:r>
              <a:rPr lang="en-US" altLang="zh-CN" sz="2800" dirty="0" smtClean="0">
                <a:latin typeface="楷体" charset="-122"/>
                <a:ea typeface="楷体" charset="-122"/>
              </a:rPr>
              <a:t>         </a:t>
            </a:r>
            <a:r>
              <a:rPr lang="zh-CN" altLang="en-US" sz="2800" dirty="0" smtClean="0">
                <a:latin typeface="楷体" charset="-122"/>
                <a:ea typeface="楷体" charset="-122"/>
              </a:rPr>
              <a:t>辛弃疾</a:t>
            </a:r>
            <a:endParaRPr lang="en-US" altLang="zh-CN" sz="2800" dirty="0" smtClean="0">
              <a:latin typeface="楷体" charset="-122"/>
              <a:ea typeface="楷体" charset="-122"/>
            </a:endParaRPr>
          </a:p>
          <a:p>
            <a:r>
              <a:rPr lang="zh-CN" altLang="en-US" sz="2800" dirty="0" smtClean="0">
                <a:latin typeface="楷体" charset="-122"/>
                <a:ea typeface="楷体" charset="-122"/>
              </a:rPr>
              <a:t>茅檐</a:t>
            </a:r>
            <a:r>
              <a:rPr lang="en-US" altLang="zh-CN" sz="2800" dirty="0" smtClean="0">
                <a:latin typeface="楷体" charset="-122"/>
                <a:ea typeface="楷体" charset="-122"/>
              </a:rPr>
              <a:t>/</a:t>
            </a:r>
            <a:r>
              <a:rPr lang="zh-CN" altLang="en-US" sz="2800" dirty="0" smtClean="0">
                <a:latin typeface="楷体" charset="-122"/>
                <a:ea typeface="楷体" charset="-122"/>
              </a:rPr>
              <a:t>低小</a:t>
            </a:r>
            <a:r>
              <a:rPr lang="en-US" altLang="zh-CN" sz="2800" dirty="0" smtClean="0">
                <a:latin typeface="楷体" charset="-122"/>
                <a:ea typeface="楷体" charset="-122"/>
              </a:rPr>
              <a:t>,</a:t>
            </a:r>
            <a:endParaRPr lang="en-US" altLang="zh-CN" sz="2800" dirty="0" smtClean="0">
              <a:latin typeface="楷体" charset="-122"/>
              <a:ea typeface="楷体" charset="-122"/>
            </a:endParaRPr>
          </a:p>
          <a:p>
            <a:r>
              <a:rPr lang="zh-CN" altLang="en-US" sz="2800" dirty="0" smtClean="0">
                <a:latin typeface="楷体" charset="-122"/>
                <a:ea typeface="楷体" charset="-122"/>
              </a:rPr>
              <a:t>溪上</a:t>
            </a:r>
            <a:r>
              <a:rPr lang="en-US" altLang="zh-CN" sz="2800" dirty="0" smtClean="0">
                <a:latin typeface="楷体" charset="-122"/>
                <a:ea typeface="楷体" charset="-122"/>
              </a:rPr>
              <a:t>/</a:t>
            </a:r>
            <a:r>
              <a:rPr lang="zh-CN" altLang="en-US" sz="2800" dirty="0" smtClean="0">
                <a:latin typeface="楷体" charset="-122"/>
                <a:ea typeface="楷体" charset="-122"/>
              </a:rPr>
              <a:t>青青草。</a:t>
            </a:r>
            <a:endParaRPr lang="en-US" altLang="zh-CN" sz="2800" dirty="0" smtClean="0">
              <a:latin typeface="楷体" charset="-122"/>
              <a:ea typeface="楷体" charset="-122"/>
            </a:endParaRPr>
          </a:p>
          <a:p>
            <a:r>
              <a:rPr lang="zh-CN" altLang="en-US" sz="2800" dirty="0" smtClean="0">
                <a:latin typeface="楷体" charset="-122"/>
                <a:ea typeface="楷体" charset="-122"/>
              </a:rPr>
              <a:t>醉里</a:t>
            </a:r>
            <a:r>
              <a:rPr lang="en-US" altLang="zh-CN" sz="2800" dirty="0" smtClean="0">
                <a:latin typeface="楷体" charset="-122"/>
                <a:ea typeface="楷体" charset="-122"/>
              </a:rPr>
              <a:t>/</a:t>
            </a:r>
            <a:r>
              <a:rPr lang="zh-CN" altLang="en-US" sz="2800" dirty="0" smtClean="0">
                <a:latin typeface="楷体" charset="-122"/>
                <a:ea typeface="楷体" charset="-122"/>
              </a:rPr>
              <a:t>吴音</a:t>
            </a:r>
            <a:r>
              <a:rPr lang="en-US" altLang="zh-CN" sz="2800" dirty="0" smtClean="0">
                <a:latin typeface="楷体" charset="-122"/>
                <a:ea typeface="楷体" charset="-122"/>
              </a:rPr>
              <a:t>/</a:t>
            </a:r>
            <a:r>
              <a:rPr lang="zh-CN" altLang="en-US" sz="2800" dirty="0" smtClean="0">
                <a:latin typeface="楷体" charset="-122"/>
                <a:ea typeface="楷体" charset="-122"/>
              </a:rPr>
              <a:t>相媚好</a:t>
            </a:r>
            <a:r>
              <a:rPr lang="en-US" altLang="zh-CN" sz="2800" dirty="0" smtClean="0">
                <a:latin typeface="楷体" charset="-122"/>
                <a:ea typeface="楷体" charset="-122"/>
              </a:rPr>
              <a:t>,</a:t>
            </a:r>
            <a:endParaRPr lang="en-US" altLang="zh-CN" sz="2800" dirty="0" smtClean="0">
              <a:latin typeface="楷体" charset="-122"/>
              <a:ea typeface="楷体" charset="-122"/>
            </a:endParaRPr>
          </a:p>
          <a:p>
            <a:r>
              <a:rPr lang="zh-CN" altLang="en-US" sz="2800" dirty="0" smtClean="0">
                <a:latin typeface="楷体" charset="-122"/>
                <a:ea typeface="楷体" charset="-122"/>
              </a:rPr>
              <a:t>白发</a:t>
            </a:r>
            <a:r>
              <a:rPr lang="en-US" altLang="zh-CN" sz="2800" dirty="0" smtClean="0">
                <a:latin typeface="楷体" charset="-122"/>
                <a:ea typeface="楷体" charset="-122"/>
              </a:rPr>
              <a:t>/</a:t>
            </a:r>
            <a:r>
              <a:rPr lang="zh-CN" altLang="en-US" sz="2800" dirty="0" smtClean="0">
                <a:latin typeface="楷体" charset="-122"/>
                <a:ea typeface="楷体" charset="-122"/>
              </a:rPr>
              <a:t>谁家翁媪</a:t>
            </a:r>
            <a:r>
              <a:rPr lang="en-US" altLang="zh-CN" sz="2800" dirty="0" smtClean="0">
                <a:latin typeface="楷体" charset="-122"/>
                <a:ea typeface="楷体" charset="-122"/>
              </a:rPr>
              <a:t>?</a:t>
            </a:r>
            <a:endParaRPr lang="en-US" altLang="zh-CN" sz="2800" dirty="0" smtClean="0">
              <a:latin typeface="楷体" charset="-122"/>
              <a:ea typeface="楷体" charset="-122"/>
            </a:endParaRPr>
          </a:p>
          <a:p>
            <a:r>
              <a:rPr lang="zh-CN" altLang="en-US" sz="2800" dirty="0" smtClean="0">
                <a:latin typeface="楷体" charset="-122"/>
                <a:ea typeface="楷体" charset="-122"/>
              </a:rPr>
              <a:t>大儿</a:t>
            </a:r>
            <a:r>
              <a:rPr lang="en-US" altLang="zh-CN" sz="2800" dirty="0" smtClean="0">
                <a:latin typeface="楷体" charset="-122"/>
                <a:ea typeface="楷体" charset="-122"/>
              </a:rPr>
              <a:t>/</a:t>
            </a:r>
            <a:r>
              <a:rPr lang="zh-CN" altLang="en-US" sz="2800" dirty="0" smtClean="0">
                <a:latin typeface="楷体" charset="-122"/>
                <a:ea typeface="楷体" charset="-122"/>
              </a:rPr>
              <a:t>锄豆溪东</a:t>
            </a:r>
            <a:r>
              <a:rPr lang="en-US" altLang="zh-CN" sz="2800" dirty="0" smtClean="0">
                <a:latin typeface="楷体" charset="-122"/>
                <a:ea typeface="楷体" charset="-122"/>
              </a:rPr>
              <a:t>,</a:t>
            </a:r>
            <a:endParaRPr lang="en-US" altLang="zh-CN" sz="2800" dirty="0" smtClean="0">
              <a:latin typeface="楷体" charset="-122"/>
              <a:ea typeface="楷体" charset="-122"/>
            </a:endParaRPr>
          </a:p>
          <a:p>
            <a:r>
              <a:rPr lang="zh-CN" altLang="en-US" sz="2800" dirty="0" smtClean="0">
                <a:latin typeface="楷体" charset="-122"/>
                <a:ea typeface="楷体" charset="-122"/>
              </a:rPr>
              <a:t>中儿</a:t>
            </a:r>
            <a:r>
              <a:rPr lang="en-US" altLang="zh-CN" sz="2800" dirty="0" smtClean="0">
                <a:latin typeface="楷体" charset="-122"/>
                <a:ea typeface="楷体" charset="-122"/>
              </a:rPr>
              <a:t>/</a:t>
            </a:r>
            <a:r>
              <a:rPr lang="zh-CN" altLang="en-US" sz="2800" dirty="0" smtClean="0">
                <a:latin typeface="楷体" charset="-122"/>
                <a:ea typeface="楷体" charset="-122"/>
              </a:rPr>
              <a:t>正织鸡笼 。</a:t>
            </a:r>
            <a:endParaRPr lang="en-US" altLang="zh-CN" sz="2800" dirty="0" smtClean="0">
              <a:latin typeface="楷体" charset="-122"/>
              <a:ea typeface="楷体" charset="-122"/>
            </a:endParaRPr>
          </a:p>
          <a:p>
            <a:r>
              <a:rPr lang="zh-CN" altLang="en-US" sz="2800" dirty="0" smtClean="0">
                <a:latin typeface="楷体" charset="-122"/>
                <a:ea typeface="楷体" charset="-122"/>
              </a:rPr>
              <a:t>最喜</a:t>
            </a:r>
            <a:r>
              <a:rPr lang="en-US" altLang="zh-CN" sz="2800" dirty="0" smtClean="0">
                <a:latin typeface="楷体" charset="-122"/>
                <a:ea typeface="楷体" charset="-122"/>
              </a:rPr>
              <a:t>/</a:t>
            </a:r>
            <a:r>
              <a:rPr lang="zh-CN" altLang="en-US" sz="2800" dirty="0" smtClean="0">
                <a:latin typeface="楷体" charset="-122"/>
                <a:ea typeface="楷体" charset="-122"/>
              </a:rPr>
              <a:t>小儿无赖</a:t>
            </a:r>
            <a:r>
              <a:rPr lang="en-US" altLang="zh-CN" sz="2800" dirty="0" smtClean="0">
                <a:latin typeface="楷体" charset="-122"/>
                <a:ea typeface="楷体" charset="-122"/>
              </a:rPr>
              <a:t>,</a:t>
            </a:r>
            <a:endParaRPr lang="en-US" altLang="zh-CN" sz="2800" dirty="0" smtClean="0">
              <a:latin typeface="楷体" charset="-122"/>
              <a:ea typeface="楷体" charset="-122"/>
            </a:endParaRPr>
          </a:p>
          <a:p>
            <a:r>
              <a:rPr lang="zh-CN" altLang="en-US" sz="2800" dirty="0" smtClean="0">
                <a:latin typeface="楷体" charset="-122"/>
                <a:ea typeface="楷体" charset="-122"/>
              </a:rPr>
              <a:t>溪头</a:t>
            </a:r>
            <a:r>
              <a:rPr lang="en-US" altLang="zh-CN" sz="2800" dirty="0" smtClean="0">
                <a:latin typeface="楷体" charset="-122"/>
                <a:ea typeface="楷体" charset="-122"/>
              </a:rPr>
              <a:t>/</a:t>
            </a:r>
            <a:r>
              <a:rPr lang="zh-CN" altLang="en-US" sz="2800" dirty="0" smtClean="0">
                <a:latin typeface="楷体" charset="-122"/>
                <a:ea typeface="楷体" charset="-122"/>
              </a:rPr>
              <a:t>卧剥莲蓬。</a:t>
            </a:r>
            <a:endParaRPr lang="zh-CN" altLang="en-US" sz="2800" dirty="0">
              <a:latin typeface="楷体" charset="-122"/>
              <a:ea typeface="楷体" charset="-122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7889" y="136263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600820" y="90374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清平乐</a:t>
            </a:r>
            <a:r>
              <a:rPr lang="zh-CN" altLang="en-US" dirty="0" smtClean="0">
                <a:latin typeface="楷体" charset="-122"/>
                <a:ea typeface="楷体" charset="-122"/>
              </a:rPr>
              <a:t>˙村居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02" y="381286"/>
            <a:ext cx="1984310" cy="5420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文本框 9"/>
          <p:cNvSpPr txBox="1"/>
          <p:nvPr/>
        </p:nvSpPr>
        <p:spPr>
          <a:xfrm>
            <a:off x="520598" y="508207"/>
            <a:ext cx="1459113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理解诗意</a:t>
            </a:r>
            <a:endParaRPr lang="zh-CN" altLang="en-US" sz="24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8" name="文本框 6"/>
          <p:cNvSpPr txBox="1">
            <a:spLocks noChangeArrowheads="1"/>
          </p:cNvSpPr>
          <p:nvPr/>
        </p:nvSpPr>
        <p:spPr bwMode="auto">
          <a:xfrm>
            <a:off x="1481015" y="1188377"/>
            <a:ext cx="5267943" cy="81253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600" dirty="0" smtClean="0">
                <a:solidFill>
                  <a:prstClr val="black"/>
                </a:solidFill>
                <a:latin typeface="楷体" charset="-122"/>
                <a:ea typeface="楷体" charset="-122"/>
              </a:rPr>
              <a:t>茅檐低小，溪上青青草。</a:t>
            </a:r>
            <a:endParaRPr lang="zh-CN" altLang="en-US" sz="3600" dirty="0">
              <a:solidFill>
                <a:prstClr val="black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12" name="文本框 6"/>
          <p:cNvSpPr txBox="1">
            <a:spLocks noChangeArrowheads="1"/>
          </p:cNvSpPr>
          <p:nvPr/>
        </p:nvSpPr>
        <p:spPr bwMode="auto">
          <a:xfrm>
            <a:off x="1671989" y="3314883"/>
            <a:ext cx="5555975" cy="652486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形象的勾画出了江南农村的特色。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文本框 6"/>
          <p:cNvSpPr txBox="1">
            <a:spLocks noChangeArrowheads="1"/>
          </p:cNvSpPr>
          <p:nvPr/>
        </p:nvSpPr>
        <p:spPr bwMode="auto">
          <a:xfrm>
            <a:off x="2079392" y="2109210"/>
            <a:ext cx="1080120" cy="6524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茅檐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文本框 6"/>
          <p:cNvSpPr txBox="1">
            <a:spLocks noChangeArrowheads="1"/>
          </p:cNvSpPr>
          <p:nvPr/>
        </p:nvSpPr>
        <p:spPr bwMode="auto">
          <a:xfrm>
            <a:off x="4150660" y="2081900"/>
            <a:ext cx="1080120" cy="6524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溪上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文本框 6"/>
          <p:cNvSpPr txBox="1">
            <a:spLocks noChangeArrowheads="1"/>
          </p:cNvSpPr>
          <p:nvPr/>
        </p:nvSpPr>
        <p:spPr bwMode="auto">
          <a:xfrm>
            <a:off x="6147844" y="2109210"/>
            <a:ext cx="1080120" cy="6524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青草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619452" y="2660265"/>
            <a:ext cx="3960440" cy="654618"/>
            <a:chOff x="4943078" y="3501008"/>
            <a:chExt cx="3960440" cy="792088"/>
          </a:xfrm>
        </p:grpSpPr>
        <p:cxnSp>
          <p:nvCxnSpPr>
            <p:cNvPr id="20" name="直接箭头连接符 19"/>
            <p:cNvCxnSpPr/>
            <p:nvPr/>
          </p:nvCxnSpPr>
          <p:spPr>
            <a:xfrm>
              <a:off x="4943078" y="3501008"/>
              <a:ext cx="720080" cy="72008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>
              <a:off x="5807174" y="3573016"/>
              <a:ext cx="1080120" cy="72008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 flipH="1">
              <a:off x="6239222" y="3573016"/>
              <a:ext cx="2664296" cy="72008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  <p:bldP spid="8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608918" y="2292808"/>
            <a:ext cx="7801830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dirty="0" smtClean="0">
                <a:latin typeface="楷体" charset="-122"/>
                <a:ea typeface="楷体" charset="-122"/>
              </a:rPr>
              <a:t>    房子是用茅草盖的，屋矮檐低；门前有一道溪流，岸边长满青草。</a:t>
            </a:r>
            <a:endParaRPr lang="zh-CN" altLang="en-US" sz="2800" dirty="0">
              <a:latin typeface="楷体" charset="-122"/>
              <a:ea typeface="楷体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08918" y="2355726"/>
            <a:ext cx="7901198" cy="1080120"/>
          </a:xfrm>
          <a:prstGeom prst="roundRect">
            <a:avLst/>
          </a:prstGeom>
          <a:grpFill/>
          <a:ln>
            <a:solidFill>
              <a:srgbClr val="FF0000"/>
            </a:solidFill>
            <a:prstDash val="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1" name="矩形 10"/>
          <p:cNvSpPr/>
          <p:nvPr/>
        </p:nvSpPr>
        <p:spPr>
          <a:xfrm>
            <a:off x="1414686" y="908720"/>
            <a:ext cx="2293218" cy="652486"/>
          </a:xfrm>
          <a:prstGeom prst="rect">
            <a:avLst/>
          </a:prstGeom>
          <a:noFill/>
          <a:ln w="38100" cap="rnd">
            <a:solidFill>
              <a:srgbClr val="FF00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楷体" charset="-122"/>
                <a:ea typeface="楷体" charset="-122"/>
                <a:sym typeface="+mn-ea"/>
              </a:rPr>
              <a:t> 一起解诗意</a:t>
            </a:r>
            <a:endParaRPr lang="zh-CN" altLang="en-US" sz="2800" dirty="0">
              <a:latin typeface="楷体" charset="-122"/>
              <a:ea typeface="楷体" charset="-122"/>
              <a:sym typeface="+mn-ea"/>
            </a:endParaRPr>
          </a:p>
        </p:txBody>
      </p:sp>
      <p:pic>
        <p:nvPicPr>
          <p:cNvPr id="12" name="图片 1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21073055">
            <a:off x="327614" y="497630"/>
            <a:ext cx="1293613" cy="98782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3995936" y="1316810"/>
            <a:ext cx="4152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charset="-122"/>
                <a:ea typeface="楷体" charset="-122"/>
              </a:rPr>
              <a:t>茅檐低小，溪上青青草。</a:t>
            </a:r>
            <a:endParaRPr lang="zh-CN" altLang="en-US" sz="2800" b="1" dirty="0"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1" grpId="0" animBg="1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>
            <a:spLocks noChangeArrowheads="1"/>
          </p:cNvSpPr>
          <p:nvPr/>
        </p:nvSpPr>
        <p:spPr bwMode="auto">
          <a:xfrm>
            <a:off x="582484" y="1580558"/>
            <a:ext cx="5724636" cy="652486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楷体" charset="-122"/>
                <a:ea typeface="楷体" charset="-122"/>
              </a:rPr>
              <a:t> 醉里</a:t>
            </a:r>
            <a:r>
              <a:rPr lang="zh-CN" altLang="en-US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吴音</a:t>
            </a:r>
            <a:r>
              <a:rPr lang="zh-CN" altLang="en-US" sz="2800" dirty="0" smtClean="0">
                <a:solidFill>
                  <a:prstClr val="black"/>
                </a:solidFill>
                <a:latin typeface="楷体" charset="-122"/>
                <a:ea typeface="楷体" charset="-122"/>
              </a:rPr>
              <a:t>相媚好，白发谁家</a:t>
            </a:r>
            <a:r>
              <a:rPr lang="zh-CN" altLang="en-US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翁媪</a:t>
            </a:r>
            <a:r>
              <a:rPr lang="zh-CN" altLang="en-US" sz="2800" dirty="0" smtClean="0">
                <a:solidFill>
                  <a:prstClr val="black"/>
                </a:solidFill>
                <a:latin typeface="楷体" charset="-122"/>
                <a:ea typeface="楷体" charset="-122"/>
              </a:rPr>
              <a:t>。</a:t>
            </a:r>
            <a:endParaRPr lang="zh-CN" altLang="en-US" sz="2800" dirty="0">
              <a:solidFill>
                <a:prstClr val="black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9" name="文本框 6"/>
          <p:cNvSpPr txBox="1">
            <a:spLocks noChangeArrowheads="1"/>
          </p:cNvSpPr>
          <p:nvPr/>
        </p:nvSpPr>
        <p:spPr bwMode="auto">
          <a:xfrm>
            <a:off x="136052" y="3250512"/>
            <a:ext cx="4579964" cy="652486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可以看出老年人生活的安详。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文本框 6"/>
          <p:cNvSpPr txBox="1">
            <a:spLocks noChangeArrowheads="1"/>
          </p:cNvSpPr>
          <p:nvPr/>
        </p:nvSpPr>
        <p:spPr bwMode="auto">
          <a:xfrm>
            <a:off x="1691680" y="2355726"/>
            <a:ext cx="1673152" cy="5724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相：互相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文本框 6"/>
          <p:cNvSpPr txBox="1">
            <a:spLocks noChangeArrowheads="1"/>
          </p:cNvSpPr>
          <p:nvPr/>
        </p:nvSpPr>
        <p:spPr bwMode="auto">
          <a:xfrm>
            <a:off x="4423955" y="2368232"/>
            <a:ext cx="1080120" cy="5724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媚好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2262404" y="2942486"/>
            <a:ext cx="475560" cy="3909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5036023" y="2919704"/>
            <a:ext cx="257454" cy="3308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6"/>
          <p:cNvSpPr txBox="1">
            <a:spLocks noChangeArrowheads="1"/>
          </p:cNvSpPr>
          <p:nvPr/>
        </p:nvSpPr>
        <p:spPr bwMode="auto">
          <a:xfrm>
            <a:off x="4894720" y="3257854"/>
            <a:ext cx="3240360" cy="652486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他们精神很愉悦。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5588796" y="2510448"/>
            <a:ext cx="720080" cy="288032"/>
          </a:xfrm>
          <a:prstGeom prst="rightArrow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文本框 6"/>
          <p:cNvSpPr txBox="1">
            <a:spLocks noChangeArrowheads="1"/>
          </p:cNvSpPr>
          <p:nvPr/>
        </p:nvSpPr>
        <p:spPr bwMode="auto">
          <a:xfrm>
            <a:off x="6517152" y="2328221"/>
            <a:ext cx="2304256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逗趣，取乐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806620" y="644454"/>
            <a:ext cx="2736304" cy="929261"/>
            <a:chOff x="5735166" y="548680"/>
            <a:chExt cx="3312368" cy="929261"/>
          </a:xfrm>
        </p:grpSpPr>
        <p:sp>
          <p:nvSpPr>
            <p:cNvPr id="20" name="KSO_Shape"/>
            <p:cNvSpPr/>
            <p:nvPr/>
          </p:nvSpPr>
          <p:spPr bwMode="auto">
            <a:xfrm>
              <a:off x="5735166" y="569122"/>
              <a:ext cx="3312368" cy="908819"/>
            </a:xfrm>
            <a:custGeom>
              <a:avLst/>
              <a:gdLst>
                <a:gd name="connsiteX0" fmla="*/ 1787696 w 1905000"/>
                <a:gd name="connsiteY0" fmla="*/ 0 h 1412875"/>
                <a:gd name="connsiteX1" fmla="*/ 1792359 w 1905000"/>
                <a:gd name="connsiteY1" fmla="*/ 0 h 1412875"/>
                <a:gd name="connsiteX2" fmla="*/ 1796940 w 1905000"/>
                <a:gd name="connsiteY2" fmla="*/ 82 h 1412875"/>
                <a:gd name="connsiteX3" fmla="*/ 1801276 w 1905000"/>
                <a:gd name="connsiteY3" fmla="*/ 245 h 1412875"/>
                <a:gd name="connsiteX4" fmla="*/ 1805611 w 1905000"/>
                <a:gd name="connsiteY4" fmla="*/ 572 h 1412875"/>
                <a:gd name="connsiteX5" fmla="*/ 1809783 w 1905000"/>
                <a:gd name="connsiteY5" fmla="*/ 900 h 1412875"/>
                <a:gd name="connsiteX6" fmla="*/ 1813955 w 1905000"/>
                <a:gd name="connsiteY6" fmla="*/ 1472 h 1412875"/>
                <a:gd name="connsiteX7" fmla="*/ 1818045 w 1905000"/>
                <a:gd name="connsiteY7" fmla="*/ 1962 h 1412875"/>
                <a:gd name="connsiteX8" fmla="*/ 1821890 w 1905000"/>
                <a:gd name="connsiteY8" fmla="*/ 2617 h 1412875"/>
                <a:gd name="connsiteX9" fmla="*/ 1825734 w 1905000"/>
                <a:gd name="connsiteY9" fmla="*/ 3271 h 1412875"/>
                <a:gd name="connsiteX10" fmla="*/ 1829497 w 1905000"/>
                <a:gd name="connsiteY10" fmla="*/ 4170 h 1412875"/>
                <a:gd name="connsiteX11" fmla="*/ 1833096 w 1905000"/>
                <a:gd name="connsiteY11" fmla="*/ 5069 h 1412875"/>
                <a:gd name="connsiteX12" fmla="*/ 1836614 w 1905000"/>
                <a:gd name="connsiteY12" fmla="*/ 6051 h 1412875"/>
                <a:gd name="connsiteX13" fmla="*/ 1840131 w 1905000"/>
                <a:gd name="connsiteY13" fmla="*/ 7195 h 1412875"/>
                <a:gd name="connsiteX14" fmla="*/ 1843485 w 1905000"/>
                <a:gd name="connsiteY14" fmla="*/ 8340 h 1412875"/>
                <a:gd name="connsiteX15" fmla="*/ 1846757 w 1905000"/>
                <a:gd name="connsiteY15" fmla="*/ 9648 h 1412875"/>
                <a:gd name="connsiteX16" fmla="*/ 1849866 w 1905000"/>
                <a:gd name="connsiteY16" fmla="*/ 10956 h 1412875"/>
                <a:gd name="connsiteX17" fmla="*/ 1853056 w 1905000"/>
                <a:gd name="connsiteY17" fmla="*/ 12428 h 1412875"/>
                <a:gd name="connsiteX18" fmla="*/ 1856001 w 1905000"/>
                <a:gd name="connsiteY18" fmla="*/ 13982 h 1412875"/>
                <a:gd name="connsiteX19" fmla="*/ 1858864 w 1905000"/>
                <a:gd name="connsiteY19" fmla="*/ 15617 h 1412875"/>
                <a:gd name="connsiteX20" fmla="*/ 1861727 w 1905000"/>
                <a:gd name="connsiteY20" fmla="*/ 17334 h 1412875"/>
                <a:gd name="connsiteX21" fmla="*/ 1864427 w 1905000"/>
                <a:gd name="connsiteY21" fmla="*/ 19133 h 1412875"/>
                <a:gd name="connsiteX22" fmla="*/ 1867044 w 1905000"/>
                <a:gd name="connsiteY22" fmla="*/ 21095 h 1412875"/>
                <a:gd name="connsiteX23" fmla="*/ 1869580 w 1905000"/>
                <a:gd name="connsiteY23" fmla="*/ 23057 h 1412875"/>
                <a:gd name="connsiteX24" fmla="*/ 1872034 w 1905000"/>
                <a:gd name="connsiteY24" fmla="*/ 25102 h 1412875"/>
                <a:gd name="connsiteX25" fmla="*/ 1874325 w 1905000"/>
                <a:gd name="connsiteY25" fmla="*/ 27227 h 1412875"/>
                <a:gd name="connsiteX26" fmla="*/ 1876533 w 1905000"/>
                <a:gd name="connsiteY26" fmla="*/ 29517 h 1412875"/>
                <a:gd name="connsiteX27" fmla="*/ 1878742 w 1905000"/>
                <a:gd name="connsiteY27" fmla="*/ 31888 h 1412875"/>
                <a:gd name="connsiteX28" fmla="*/ 1880787 w 1905000"/>
                <a:gd name="connsiteY28" fmla="*/ 34341 h 1412875"/>
                <a:gd name="connsiteX29" fmla="*/ 1882832 w 1905000"/>
                <a:gd name="connsiteY29" fmla="*/ 36876 h 1412875"/>
                <a:gd name="connsiteX30" fmla="*/ 1884632 w 1905000"/>
                <a:gd name="connsiteY30" fmla="*/ 39492 h 1412875"/>
                <a:gd name="connsiteX31" fmla="*/ 1886513 w 1905000"/>
                <a:gd name="connsiteY31" fmla="*/ 42108 h 1412875"/>
                <a:gd name="connsiteX32" fmla="*/ 1888231 w 1905000"/>
                <a:gd name="connsiteY32" fmla="*/ 44888 h 1412875"/>
                <a:gd name="connsiteX33" fmla="*/ 1889867 w 1905000"/>
                <a:gd name="connsiteY33" fmla="*/ 47750 h 1412875"/>
                <a:gd name="connsiteX34" fmla="*/ 1891421 w 1905000"/>
                <a:gd name="connsiteY34" fmla="*/ 50694 h 1412875"/>
                <a:gd name="connsiteX35" fmla="*/ 1892812 w 1905000"/>
                <a:gd name="connsiteY35" fmla="*/ 53801 h 1412875"/>
                <a:gd name="connsiteX36" fmla="*/ 1894284 w 1905000"/>
                <a:gd name="connsiteY36" fmla="*/ 56908 h 1412875"/>
                <a:gd name="connsiteX37" fmla="*/ 1895511 w 1905000"/>
                <a:gd name="connsiteY37" fmla="*/ 60096 h 1412875"/>
                <a:gd name="connsiteX38" fmla="*/ 1896738 w 1905000"/>
                <a:gd name="connsiteY38" fmla="*/ 63449 h 1412875"/>
                <a:gd name="connsiteX39" fmla="*/ 1897883 w 1905000"/>
                <a:gd name="connsiteY39" fmla="*/ 66801 h 1412875"/>
                <a:gd name="connsiteX40" fmla="*/ 1898947 w 1905000"/>
                <a:gd name="connsiteY40" fmla="*/ 70235 h 1412875"/>
                <a:gd name="connsiteX41" fmla="*/ 1899847 w 1905000"/>
                <a:gd name="connsiteY41" fmla="*/ 73914 h 1412875"/>
                <a:gd name="connsiteX42" fmla="*/ 1900746 w 1905000"/>
                <a:gd name="connsiteY42" fmla="*/ 77512 h 1412875"/>
                <a:gd name="connsiteX43" fmla="*/ 1901565 w 1905000"/>
                <a:gd name="connsiteY43" fmla="*/ 81191 h 1412875"/>
                <a:gd name="connsiteX44" fmla="*/ 1902301 w 1905000"/>
                <a:gd name="connsiteY44" fmla="*/ 85034 h 1412875"/>
                <a:gd name="connsiteX45" fmla="*/ 1902873 w 1905000"/>
                <a:gd name="connsiteY45" fmla="*/ 88959 h 1412875"/>
                <a:gd name="connsiteX46" fmla="*/ 1903364 w 1905000"/>
                <a:gd name="connsiteY46" fmla="*/ 92965 h 1412875"/>
                <a:gd name="connsiteX47" fmla="*/ 1903937 w 1905000"/>
                <a:gd name="connsiteY47" fmla="*/ 96972 h 1412875"/>
                <a:gd name="connsiteX48" fmla="*/ 1904264 w 1905000"/>
                <a:gd name="connsiteY48" fmla="*/ 101223 h 1412875"/>
                <a:gd name="connsiteX49" fmla="*/ 1904591 w 1905000"/>
                <a:gd name="connsiteY49" fmla="*/ 105393 h 1412875"/>
                <a:gd name="connsiteX50" fmla="*/ 1904755 w 1905000"/>
                <a:gd name="connsiteY50" fmla="*/ 109727 h 1412875"/>
                <a:gd name="connsiteX51" fmla="*/ 1904918 w 1905000"/>
                <a:gd name="connsiteY51" fmla="*/ 114224 h 1412875"/>
                <a:gd name="connsiteX52" fmla="*/ 1905000 w 1905000"/>
                <a:gd name="connsiteY52" fmla="*/ 118639 h 1412875"/>
                <a:gd name="connsiteX53" fmla="*/ 1905000 w 1905000"/>
                <a:gd name="connsiteY53" fmla="*/ 123218 h 1412875"/>
                <a:gd name="connsiteX54" fmla="*/ 1904837 w 1905000"/>
                <a:gd name="connsiteY54" fmla="*/ 127960 h 1412875"/>
                <a:gd name="connsiteX55" fmla="*/ 1904673 w 1905000"/>
                <a:gd name="connsiteY55" fmla="*/ 132621 h 1412875"/>
                <a:gd name="connsiteX56" fmla="*/ 1904428 w 1905000"/>
                <a:gd name="connsiteY56" fmla="*/ 137445 h 1412875"/>
                <a:gd name="connsiteX57" fmla="*/ 1904182 w 1905000"/>
                <a:gd name="connsiteY57" fmla="*/ 142351 h 1412875"/>
                <a:gd name="connsiteX58" fmla="*/ 1903773 w 1905000"/>
                <a:gd name="connsiteY58" fmla="*/ 147420 h 1412875"/>
                <a:gd name="connsiteX59" fmla="*/ 1903201 w 1905000"/>
                <a:gd name="connsiteY59" fmla="*/ 152489 h 1412875"/>
                <a:gd name="connsiteX60" fmla="*/ 1902628 w 1905000"/>
                <a:gd name="connsiteY60" fmla="*/ 157640 h 1412875"/>
                <a:gd name="connsiteX61" fmla="*/ 1848312 w 1905000"/>
                <a:gd name="connsiteY61" fmla="*/ 952791 h 1412875"/>
                <a:gd name="connsiteX62" fmla="*/ 1846839 w 1905000"/>
                <a:gd name="connsiteY62" fmla="*/ 969553 h 1412875"/>
                <a:gd name="connsiteX63" fmla="*/ 1845612 w 1905000"/>
                <a:gd name="connsiteY63" fmla="*/ 985660 h 1412875"/>
                <a:gd name="connsiteX64" fmla="*/ 1843322 w 1905000"/>
                <a:gd name="connsiteY64" fmla="*/ 1015504 h 1412875"/>
                <a:gd name="connsiteX65" fmla="*/ 1842258 w 1905000"/>
                <a:gd name="connsiteY65" fmla="*/ 1029404 h 1412875"/>
                <a:gd name="connsiteX66" fmla="*/ 1841113 w 1905000"/>
                <a:gd name="connsiteY66" fmla="*/ 1042568 h 1412875"/>
                <a:gd name="connsiteX67" fmla="*/ 1839968 w 1905000"/>
                <a:gd name="connsiteY67" fmla="*/ 1055078 h 1412875"/>
                <a:gd name="connsiteX68" fmla="*/ 1838659 w 1905000"/>
                <a:gd name="connsiteY68" fmla="*/ 1066852 h 1412875"/>
                <a:gd name="connsiteX69" fmla="*/ 1838005 w 1905000"/>
                <a:gd name="connsiteY69" fmla="*/ 1072493 h 1412875"/>
                <a:gd name="connsiteX70" fmla="*/ 1837268 w 1905000"/>
                <a:gd name="connsiteY70" fmla="*/ 1077971 h 1412875"/>
                <a:gd name="connsiteX71" fmla="*/ 1836450 w 1905000"/>
                <a:gd name="connsiteY71" fmla="*/ 1083286 h 1412875"/>
                <a:gd name="connsiteX72" fmla="*/ 1835632 w 1905000"/>
                <a:gd name="connsiteY72" fmla="*/ 1088437 h 1412875"/>
                <a:gd name="connsiteX73" fmla="*/ 1834814 w 1905000"/>
                <a:gd name="connsiteY73" fmla="*/ 1093507 h 1412875"/>
                <a:gd name="connsiteX74" fmla="*/ 1833833 w 1905000"/>
                <a:gd name="connsiteY74" fmla="*/ 1098331 h 1412875"/>
                <a:gd name="connsiteX75" fmla="*/ 1832851 w 1905000"/>
                <a:gd name="connsiteY75" fmla="*/ 1102991 h 1412875"/>
                <a:gd name="connsiteX76" fmla="*/ 1831788 w 1905000"/>
                <a:gd name="connsiteY76" fmla="*/ 1107488 h 1412875"/>
                <a:gd name="connsiteX77" fmla="*/ 1830642 w 1905000"/>
                <a:gd name="connsiteY77" fmla="*/ 1111903 h 1412875"/>
                <a:gd name="connsiteX78" fmla="*/ 1829415 w 1905000"/>
                <a:gd name="connsiteY78" fmla="*/ 1116155 h 1412875"/>
                <a:gd name="connsiteX79" fmla="*/ 1828107 w 1905000"/>
                <a:gd name="connsiteY79" fmla="*/ 1120162 h 1412875"/>
                <a:gd name="connsiteX80" fmla="*/ 1826716 w 1905000"/>
                <a:gd name="connsiteY80" fmla="*/ 1124168 h 1412875"/>
                <a:gd name="connsiteX81" fmla="*/ 1825243 w 1905000"/>
                <a:gd name="connsiteY81" fmla="*/ 1127847 h 1412875"/>
                <a:gd name="connsiteX82" fmla="*/ 1823689 w 1905000"/>
                <a:gd name="connsiteY82" fmla="*/ 1131445 h 1412875"/>
                <a:gd name="connsiteX83" fmla="*/ 1821971 w 1905000"/>
                <a:gd name="connsiteY83" fmla="*/ 1134961 h 1412875"/>
                <a:gd name="connsiteX84" fmla="*/ 1820172 w 1905000"/>
                <a:gd name="connsiteY84" fmla="*/ 1138313 h 1412875"/>
                <a:gd name="connsiteX85" fmla="*/ 1818290 w 1905000"/>
                <a:gd name="connsiteY85" fmla="*/ 1141420 h 1412875"/>
                <a:gd name="connsiteX86" fmla="*/ 1816245 w 1905000"/>
                <a:gd name="connsiteY86" fmla="*/ 1144445 h 1412875"/>
                <a:gd name="connsiteX87" fmla="*/ 1814118 w 1905000"/>
                <a:gd name="connsiteY87" fmla="*/ 1147389 h 1412875"/>
                <a:gd name="connsiteX88" fmla="*/ 1811828 w 1905000"/>
                <a:gd name="connsiteY88" fmla="*/ 1150087 h 1412875"/>
                <a:gd name="connsiteX89" fmla="*/ 1809374 w 1905000"/>
                <a:gd name="connsiteY89" fmla="*/ 1152785 h 1412875"/>
                <a:gd name="connsiteX90" fmla="*/ 1806838 w 1905000"/>
                <a:gd name="connsiteY90" fmla="*/ 1155238 h 1412875"/>
                <a:gd name="connsiteX91" fmla="*/ 1804139 w 1905000"/>
                <a:gd name="connsiteY91" fmla="*/ 1157609 h 1412875"/>
                <a:gd name="connsiteX92" fmla="*/ 1801276 w 1905000"/>
                <a:gd name="connsiteY92" fmla="*/ 1159817 h 1412875"/>
                <a:gd name="connsiteX93" fmla="*/ 1798331 w 1905000"/>
                <a:gd name="connsiteY93" fmla="*/ 1161943 h 1412875"/>
                <a:gd name="connsiteX94" fmla="*/ 1795222 w 1905000"/>
                <a:gd name="connsiteY94" fmla="*/ 1163823 h 1412875"/>
                <a:gd name="connsiteX95" fmla="*/ 1791868 w 1905000"/>
                <a:gd name="connsiteY95" fmla="*/ 1165704 h 1412875"/>
                <a:gd name="connsiteX96" fmla="*/ 1788351 w 1905000"/>
                <a:gd name="connsiteY96" fmla="*/ 1167421 h 1412875"/>
                <a:gd name="connsiteX97" fmla="*/ 1784752 w 1905000"/>
                <a:gd name="connsiteY97" fmla="*/ 1168974 h 1412875"/>
                <a:gd name="connsiteX98" fmla="*/ 1780907 w 1905000"/>
                <a:gd name="connsiteY98" fmla="*/ 1170446 h 1412875"/>
                <a:gd name="connsiteX99" fmla="*/ 1776899 w 1905000"/>
                <a:gd name="connsiteY99" fmla="*/ 1171754 h 1412875"/>
                <a:gd name="connsiteX100" fmla="*/ 1772727 w 1905000"/>
                <a:gd name="connsiteY100" fmla="*/ 1172981 h 1412875"/>
                <a:gd name="connsiteX101" fmla="*/ 1768309 w 1905000"/>
                <a:gd name="connsiteY101" fmla="*/ 1174044 h 1412875"/>
                <a:gd name="connsiteX102" fmla="*/ 1763729 w 1905000"/>
                <a:gd name="connsiteY102" fmla="*/ 1175025 h 1412875"/>
                <a:gd name="connsiteX103" fmla="*/ 1758902 w 1905000"/>
                <a:gd name="connsiteY103" fmla="*/ 1175924 h 1412875"/>
                <a:gd name="connsiteX104" fmla="*/ 1753994 w 1905000"/>
                <a:gd name="connsiteY104" fmla="*/ 1176660 h 1412875"/>
                <a:gd name="connsiteX105" fmla="*/ 1748759 w 1905000"/>
                <a:gd name="connsiteY105" fmla="*/ 1177232 h 1412875"/>
                <a:gd name="connsiteX106" fmla="*/ 1743360 w 1905000"/>
                <a:gd name="connsiteY106" fmla="*/ 1177723 h 1412875"/>
                <a:gd name="connsiteX107" fmla="*/ 1737716 w 1905000"/>
                <a:gd name="connsiteY107" fmla="*/ 1178214 h 1412875"/>
                <a:gd name="connsiteX108" fmla="*/ 1731744 w 1905000"/>
                <a:gd name="connsiteY108" fmla="*/ 1178459 h 1412875"/>
                <a:gd name="connsiteX109" fmla="*/ 1725691 w 1905000"/>
                <a:gd name="connsiteY109" fmla="*/ 1178704 h 1412875"/>
                <a:gd name="connsiteX110" fmla="*/ 1719392 w 1905000"/>
                <a:gd name="connsiteY110" fmla="*/ 1178704 h 1412875"/>
                <a:gd name="connsiteX111" fmla="*/ 1712766 w 1905000"/>
                <a:gd name="connsiteY111" fmla="*/ 1178704 h 1412875"/>
                <a:gd name="connsiteX112" fmla="*/ 1705976 w 1905000"/>
                <a:gd name="connsiteY112" fmla="*/ 1178622 h 1412875"/>
                <a:gd name="connsiteX113" fmla="*/ 1698860 w 1905000"/>
                <a:gd name="connsiteY113" fmla="*/ 1178377 h 1412875"/>
                <a:gd name="connsiteX114" fmla="*/ 1691498 w 1905000"/>
                <a:gd name="connsiteY114" fmla="*/ 1178050 h 1412875"/>
                <a:gd name="connsiteX115" fmla="*/ 1683890 w 1905000"/>
                <a:gd name="connsiteY115" fmla="*/ 1177560 h 1412875"/>
                <a:gd name="connsiteX116" fmla="*/ 1676119 w 1905000"/>
                <a:gd name="connsiteY116" fmla="*/ 1176987 h 1412875"/>
                <a:gd name="connsiteX117" fmla="*/ 552326 w 1905000"/>
                <a:gd name="connsiteY117" fmla="*/ 1152949 h 1412875"/>
                <a:gd name="connsiteX118" fmla="*/ 550690 w 1905000"/>
                <a:gd name="connsiteY118" fmla="*/ 1155320 h 1412875"/>
                <a:gd name="connsiteX119" fmla="*/ 548236 w 1905000"/>
                <a:gd name="connsiteY119" fmla="*/ 1158345 h 1412875"/>
                <a:gd name="connsiteX120" fmla="*/ 545045 w 1905000"/>
                <a:gd name="connsiteY120" fmla="*/ 1162188 h 1412875"/>
                <a:gd name="connsiteX121" fmla="*/ 541037 w 1905000"/>
                <a:gd name="connsiteY121" fmla="*/ 1166767 h 1412875"/>
                <a:gd name="connsiteX122" fmla="*/ 536047 w 1905000"/>
                <a:gd name="connsiteY122" fmla="*/ 1172163 h 1412875"/>
                <a:gd name="connsiteX123" fmla="*/ 530158 w 1905000"/>
                <a:gd name="connsiteY123" fmla="*/ 1178459 h 1412875"/>
                <a:gd name="connsiteX124" fmla="*/ 526804 w 1905000"/>
                <a:gd name="connsiteY124" fmla="*/ 1181811 h 1412875"/>
                <a:gd name="connsiteX125" fmla="*/ 523123 w 1905000"/>
                <a:gd name="connsiteY125" fmla="*/ 1185409 h 1412875"/>
                <a:gd name="connsiteX126" fmla="*/ 519278 w 1905000"/>
                <a:gd name="connsiteY126" fmla="*/ 1189252 h 1412875"/>
                <a:gd name="connsiteX127" fmla="*/ 515024 w 1905000"/>
                <a:gd name="connsiteY127" fmla="*/ 1193258 h 1412875"/>
                <a:gd name="connsiteX128" fmla="*/ 510525 w 1905000"/>
                <a:gd name="connsiteY128" fmla="*/ 1197510 h 1412875"/>
                <a:gd name="connsiteX129" fmla="*/ 505699 w 1905000"/>
                <a:gd name="connsiteY129" fmla="*/ 1201925 h 1412875"/>
                <a:gd name="connsiteX130" fmla="*/ 500545 w 1905000"/>
                <a:gd name="connsiteY130" fmla="*/ 1206586 h 1412875"/>
                <a:gd name="connsiteX131" fmla="*/ 495146 w 1905000"/>
                <a:gd name="connsiteY131" fmla="*/ 1211410 h 1412875"/>
                <a:gd name="connsiteX132" fmla="*/ 489338 w 1905000"/>
                <a:gd name="connsiteY132" fmla="*/ 1216479 h 1412875"/>
                <a:gd name="connsiteX133" fmla="*/ 483121 w 1905000"/>
                <a:gd name="connsiteY133" fmla="*/ 1221712 h 1412875"/>
                <a:gd name="connsiteX134" fmla="*/ 476659 w 1905000"/>
                <a:gd name="connsiteY134" fmla="*/ 1227190 h 1412875"/>
                <a:gd name="connsiteX135" fmla="*/ 469706 w 1905000"/>
                <a:gd name="connsiteY135" fmla="*/ 1232914 h 1412875"/>
                <a:gd name="connsiteX136" fmla="*/ 462589 w 1905000"/>
                <a:gd name="connsiteY136" fmla="*/ 1238800 h 1412875"/>
                <a:gd name="connsiteX137" fmla="*/ 454900 w 1905000"/>
                <a:gd name="connsiteY137" fmla="*/ 1244851 h 1412875"/>
                <a:gd name="connsiteX138" fmla="*/ 446883 w 1905000"/>
                <a:gd name="connsiteY138" fmla="*/ 1251229 h 1412875"/>
                <a:gd name="connsiteX139" fmla="*/ 438540 w 1905000"/>
                <a:gd name="connsiteY139" fmla="*/ 1257770 h 1412875"/>
                <a:gd name="connsiteX140" fmla="*/ 429623 w 1905000"/>
                <a:gd name="connsiteY140" fmla="*/ 1264556 h 1412875"/>
                <a:gd name="connsiteX141" fmla="*/ 420461 w 1905000"/>
                <a:gd name="connsiteY141" fmla="*/ 1271506 h 1412875"/>
                <a:gd name="connsiteX142" fmla="*/ 410727 w 1905000"/>
                <a:gd name="connsiteY142" fmla="*/ 1278701 h 1412875"/>
                <a:gd name="connsiteX143" fmla="*/ 400665 w 1905000"/>
                <a:gd name="connsiteY143" fmla="*/ 1286142 h 1412875"/>
                <a:gd name="connsiteX144" fmla="*/ 395675 w 1905000"/>
                <a:gd name="connsiteY144" fmla="*/ 1289657 h 1412875"/>
                <a:gd name="connsiteX145" fmla="*/ 390522 w 1905000"/>
                <a:gd name="connsiteY145" fmla="*/ 1293173 h 1412875"/>
                <a:gd name="connsiteX146" fmla="*/ 385123 w 1905000"/>
                <a:gd name="connsiteY146" fmla="*/ 1296689 h 1412875"/>
                <a:gd name="connsiteX147" fmla="*/ 379560 w 1905000"/>
                <a:gd name="connsiteY147" fmla="*/ 1300123 h 1412875"/>
                <a:gd name="connsiteX148" fmla="*/ 373834 w 1905000"/>
                <a:gd name="connsiteY148" fmla="*/ 1303557 h 1412875"/>
                <a:gd name="connsiteX149" fmla="*/ 367863 w 1905000"/>
                <a:gd name="connsiteY149" fmla="*/ 1306910 h 1412875"/>
                <a:gd name="connsiteX150" fmla="*/ 361809 w 1905000"/>
                <a:gd name="connsiteY150" fmla="*/ 1310262 h 1412875"/>
                <a:gd name="connsiteX151" fmla="*/ 355674 w 1905000"/>
                <a:gd name="connsiteY151" fmla="*/ 1313532 h 1412875"/>
                <a:gd name="connsiteX152" fmla="*/ 349294 w 1905000"/>
                <a:gd name="connsiteY152" fmla="*/ 1316721 h 1412875"/>
                <a:gd name="connsiteX153" fmla="*/ 342831 w 1905000"/>
                <a:gd name="connsiteY153" fmla="*/ 1319910 h 1412875"/>
                <a:gd name="connsiteX154" fmla="*/ 336369 w 1905000"/>
                <a:gd name="connsiteY154" fmla="*/ 1323099 h 1412875"/>
                <a:gd name="connsiteX155" fmla="*/ 329580 w 1905000"/>
                <a:gd name="connsiteY155" fmla="*/ 1326206 h 1412875"/>
                <a:gd name="connsiteX156" fmla="*/ 322790 w 1905000"/>
                <a:gd name="connsiteY156" fmla="*/ 1329231 h 1412875"/>
                <a:gd name="connsiteX157" fmla="*/ 316000 w 1905000"/>
                <a:gd name="connsiteY157" fmla="*/ 1332256 h 1412875"/>
                <a:gd name="connsiteX158" fmla="*/ 308965 w 1905000"/>
                <a:gd name="connsiteY158" fmla="*/ 1335200 h 1412875"/>
                <a:gd name="connsiteX159" fmla="*/ 302012 w 1905000"/>
                <a:gd name="connsiteY159" fmla="*/ 1338143 h 1412875"/>
                <a:gd name="connsiteX160" fmla="*/ 294896 w 1905000"/>
                <a:gd name="connsiteY160" fmla="*/ 1341005 h 1412875"/>
                <a:gd name="connsiteX161" fmla="*/ 287697 w 1905000"/>
                <a:gd name="connsiteY161" fmla="*/ 1343785 h 1412875"/>
                <a:gd name="connsiteX162" fmla="*/ 280580 w 1905000"/>
                <a:gd name="connsiteY162" fmla="*/ 1346565 h 1412875"/>
                <a:gd name="connsiteX163" fmla="*/ 273382 w 1905000"/>
                <a:gd name="connsiteY163" fmla="*/ 1349345 h 1412875"/>
                <a:gd name="connsiteX164" fmla="*/ 266020 w 1905000"/>
                <a:gd name="connsiteY164" fmla="*/ 1351961 h 1412875"/>
                <a:gd name="connsiteX165" fmla="*/ 258821 w 1905000"/>
                <a:gd name="connsiteY165" fmla="*/ 1354660 h 1412875"/>
                <a:gd name="connsiteX166" fmla="*/ 244178 w 1905000"/>
                <a:gd name="connsiteY166" fmla="*/ 1359729 h 1412875"/>
                <a:gd name="connsiteX167" fmla="*/ 229700 w 1905000"/>
                <a:gd name="connsiteY167" fmla="*/ 1364635 h 1412875"/>
                <a:gd name="connsiteX168" fmla="*/ 215139 w 1905000"/>
                <a:gd name="connsiteY168" fmla="*/ 1369377 h 1412875"/>
                <a:gd name="connsiteX169" fmla="*/ 200905 w 1905000"/>
                <a:gd name="connsiteY169" fmla="*/ 1373792 h 1412875"/>
                <a:gd name="connsiteX170" fmla="*/ 186835 w 1905000"/>
                <a:gd name="connsiteY170" fmla="*/ 1378126 h 1412875"/>
                <a:gd name="connsiteX171" fmla="*/ 173093 w 1905000"/>
                <a:gd name="connsiteY171" fmla="*/ 1382214 h 1412875"/>
                <a:gd name="connsiteX172" fmla="*/ 159759 w 1905000"/>
                <a:gd name="connsiteY172" fmla="*/ 1385975 h 1412875"/>
                <a:gd name="connsiteX173" fmla="*/ 146834 w 1905000"/>
                <a:gd name="connsiteY173" fmla="*/ 1389573 h 1412875"/>
                <a:gd name="connsiteX174" fmla="*/ 134319 w 1905000"/>
                <a:gd name="connsiteY174" fmla="*/ 1392925 h 1412875"/>
                <a:gd name="connsiteX175" fmla="*/ 122539 w 1905000"/>
                <a:gd name="connsiteY175" fmla="*/ 1396032 h 1412875"/>
                <a:gd name="connsiteX176" fmla="*/ 111414 w 1905000"/>
                <a:gd name="connsiteY176" fmla="*/ 1398894 h 1412875"/>
                <a:gd name="connsiteX177" fmla="*/ 100944 w 1905000"/>
                <a:gd name="connsiteY177" fmla="*/ 1401510 h 1412875"/>
                <a:gd name="connsiteX178" fmla="*/ 91291 w 1905000"/>
                <a:gd name="connsiteY178" fmla="*/ 1403881 h 1412875"/>
                <a:gd name="connsiteX179" fmla="*/ 74685 w 1905000"/>
                <a:gd name="connsiteY179" fmla="*/ 1407724 h 1412875"/>
                <a:gd name="connsiteX180" fmla="*/ 62169 w 1905000"/>
                <a:gd name="connsiteY180" fmla="*/ 1410586 h 1412875"/>
                <a:gd name="connsiteX181" fmla="*/ 54153 w 1905000"/>
                <a:gd name="connsiteY181" fmla="*/ 1412303 h 1412875"/>
                <a:gd name="connsiteX182" fmla="*/ 51453 w 1905000"/>
                <a:gd name="connsiteY182" fmla="*/ 1412875 h 1412875"/>
                <a:gd name="connsiteX183" fmla="*/ 60206 w 1905000"/>
                <a:gd name="connsiteY183" fmla="*/ 1408133 h 1412875"/>
                <a:gd name="connsiteX184" fmla="*/ 68795 w 1905000"/>
                <a:gd name="connsiteY184" fmla="*/ 1403391 h 1412875"/>
                <a:gd name="connsiteX185" fmla="*/ 77139 w 1905000"/>
                <a:gd name="connsiteY185" fmla="*/ 1398812 h 1412875"/>
                <a:gd name="connsiteX186" fmla="*/ 85319 w 1905000"/>
                <a:gd name="connsiteY186" fmla="*/ 1394233 h 1412875"/>
                <a:gd name="connsiteX187" fmla="*/ 93254 w 1905000"/>
                <a:gd name="connsiteY187" fmla="*/ 1389654 h 1412875"/>
                <a:gd name="connsiteX188" fmla="*/ 101025 w 1905000"/>
                <a:gd name="connsiteY188" fmla="*/ 1385239 h 1412875"/>
                <a:gd name="connsiteX189" fmla="*/ 108633 w 1905000"/>
                <a:gd name="connsiteY189" fmla="*/ 1380742 h 1412875"/>
                <a:gd name="connsiteX190" fmla="*/ 115913 w 1905000"/>
                <a:gd name="connsiteY190" fmla="*/ 1376327 h 1412875"/>
                <a:gd name="connsiteX191" fmla="*/ 123194 w 1905000"/>
                <a:gd name="connsiteY191" fmla="*/ 1371993 h 1412875"/>
                <a:gd name="connsiteX192" fmla="*/ 130229 w 1905000"/>
                <a:gd name="connsiteY192" fmla="*/ 1367660 h 1412875"/>
                <a:gd name="connsiteX193" fmla="*/ 136936 w 1905000"/>
                <a:gd name="connsiteY193" fmla="*/ 1363490 h 1412875"/>
                <a:gd name="connsiteX194" fmla="*/ 143644 w 1905000"/>
                <a:gd name="connsiteY194" fmla="*/ 1359238 h 1412875"/>
                <a:gd name="connsiteX195" fmla="*/ 150025 w 1905000"/>
                <a:gd name="connsiteY195" fmla="*/ 1355068 h 1412875"/>
                <a:gd name="connsiteX196" fmla="*/ 156242 w 1905000"/>
                <a:gd name="connsiteY196" fmla="*/ 1351062 h 1412875"/>
                <a:gd name="connsiteX197" fmla="*/ 162377 w 1905000"/>
                <a:gd name="connsiteY197" fmla="*/ 1346974 h 1412875"/>
                <a:gd name="connsiteX198" fmla="*/ 168266 w 1905000"/>
                <a:gd name="connsiteY198" fmla="*/ 1342967 h 1412875"/>
                <a:gd name="connsiteX199" fmla="*/ 173993 w 1905000"/>
                <a:gd name="connsiteY199" fmla="*/ 1338961 h 1412875"/>
                <a:gd name="connsiteX200" fmla="*/ 179555 w 1905000"/>
                <a:gd name="connsiteY200" fmla="*/ 1335118 h 1412875"/>
                <a:gd name="connsiteX201" fmla="*/ 184954 w 1905000"/>
                <a:gd name="connsiteY201" fmla="*/ 1331275 h 1412875"/>
                <a:gd name="connsiteX202" fmla="*/ 190189 w 1905000"/>
                <a:gd name="connsiteY202" fmla="*/ 1327432 h 1412875"/>
                <a:gd name="connsiteX203" fmla="*/ 195261 w 1905000"/>
                <a:gd name="connsiteY203" fmla="*/ 1323753 h 1412875"/>
                <a:gd name="connsiteX204" fmla="*/ 200169 w 1905000"/>
                <a:gd name="connsiteY204" fmla="*/ 1319910 h 1412875"/>
                <a:gd name="connsiteX205" fmla="*/ 204914 w 1905000"/>
                <a:gd name="connsiteY205" fmla="*/ 1316312 h 1412875"/>
                <a:gd name="connsiteX206" fmla="*/ 209495 w 1905000"/>
                <a:gd name="connsiteY206" fmla="*/ 1312715 h 1412875"/>
                <a:gd name="connsiteX207" fmla="*/ 213912 w 1905000"/>
                <a:gd name="connsiteY207" fmla="*/ 1309117 h 1412875"/>
                <a:gd name="connsiteX208" fmla="*/ 218165 w 1905000"/>
                <a:gd name="connsiteY208" fmla="*/ 1305601 h 1412875"/>
                <a:gd name="connsiteX209" fmla="*/ 222337 w 1905000"/>
                <a:gd name="connsiteY209" fmla="*/ 1302086 h 1412875"/>
                <a:gd name="connsiteX210" fmla="*/ 226264 w 1905000"/>
                <a:gd name="connsiteY210" fmla="*/ 1298651 h 1412875"/>
                <a:gd name="connsiteX211" fmla="*/ 230109 w 1905000"/>
                <a:gd name="connsiteY211" fmla="*/ 1295217 h 1412875"/>
                <a:gd name="connsiteX212" fmla="*/ 233790 w 1905000"/>
                <a:gd name="connsiteY212" fmla="*/ 1291947 h 1412875"/>
                <a:gd name="connsiteX213" fmla="*/ 237307 w 1905000"/>
                <a:gd name="connsiteY213" fmla="*/ 1288595 h 1412875"/>
                <a:gd name="connsiteX214" fmla="*/ 240743 w 1905000"/>
                <a:gd name="connsiteY214" fmla="*/ 1285406 h 1412875"/>
                <a:gd name="connsiteX215" fmla="*/ 243933 w 1905000"/>
                <a:gd name="connsiteY215" fmla="*/ 1282135 h 1412875"/>
                <a:gd name="connsiteX216" fmla="*/ 247042 w 1905000"/>
                <a:gd name="connsiteY216" fmla="*/ 1278946 h 1412875"/>
                <a:gd name="connsiteX217" fmla="*/ 249986 w 1905000"/>
                <a:gd name="connsiteY217" fmla="*/ 1275839 h 1412875"/>
                <a:gd name="connsiteX218" fmla="*/ 252849 w 1905000"/>
                <a:gd name="connsiteY218" fmla="*/ 1272732 h 1412875"/>
                <a:gd name="connsiteX219" fmla="*/ 255549 w 1905000"/>
                <a:gd name="connsiteY219" fmla="*/ 1269707 h 1412875"/>
                <a:gd name="connsiteX220" fmla="*/ 258167 w 1905000"/>
                <a:gd name="connsiteY220" fmla="*/ 1266764 h 1412875"/>
                <a:gd name="connsiteX221" fmla="*/ 260621 w 1905000"/>
                <a:gd name="connsiteY221" fmla="*/ 1263738 h 1412875"/>
                <a:gd name="connsiteX222" fmla="*/ 262993 w 1905000"/>
                <a:gd name="connsiteY222" fmla="*/ 1260795 h 1412875"/>
                <a:gd name="connsiteX223" fmla="*/ 265202 w 1905000"/>
                <a:gd name="connsiteY223" fmla="*/ 1257933 h 1412875"/>
                <a:gd name="connsiteX224" fmla="*/ 267328 w 1905000"/>
                <a:gd name="connsiteY224" fmla="*/ 1255153 h 1412875"/>
                <a:gd name="connsiteX225" fmla="*/ 269373 w 1905000"/>
                <a:gd name="connsiteY225" fmla="*/ 1252373 h 1412875"/>
                <a:gd name="connsiteX226" fmla="*/ 271173 w 1905000"/>
                <a:gd name="connsiteY226" fmla="*/ 1249593 h 1412875"/>
                <a:gd name="connsiteX227" fmla="*/ 272973 w 1905000"/>
                <a:gd name="connsiteY227" fmla="*/ 1246895 h 1412875"/>
                <a:gd name="connsiteX228" fmla="*/ 274527 w 1905000"/>
                <a:gd name="connsiteY228" fmla="*/ 1244279 h 1412875"/>
                <a:gd name="connsiteX229" fmla="*/ 276081 w 1905000"/>
                <a:gd name="connsiteY229" fmla="*/ 1241662 h 1412875"/>
                <a:gd name="connsiteX230" fmla="*/ 277554 w 1905000"/>
                <a:gd name="connsiteY230" fmla="*/ 1239046 h 1412875"/>
                <a:gd name="connsiteX231" fmla="*/ 278862 w 1905000"/>
                <a:gd name="connsiteY231" fmla="*/ 1236511 h 1412875"/>
                <a:gd name="connsiteX232" fmla="*/ 280089 w 1905000"/>
                <a:gd name="connsiteY232" fmla="*/ 1234058 h 1412875"/>
                <a:gd name="connsiteX233" fmla="*/ 281235 w 1905000"/>
                <a:gd name="connsiteY233" fmla="*/ 1231687 h 1412875"/>
                <a:gd name="connsiteX234" fmla="*/ 282216 w 1905000"/>
                <a:gd name="connsiteY234" fmla="*/ 1229234 h 1412875"/>
                <a:gd name="connsiteX235" fmla="*/ 283198 w 1905000"/>
                <a:gd name="connsiteY235" fmla="*/ 1226863 h 1412875"/>
                <a:gd name="connsiteX236" fmla="*/ 284016 w 1905000"/>
                <a:gd name="connsiteY236" fmla="*/ 1224492 h 1412875"/>
                <a:gd name="connsiteX237" fmla="*/ 284752 w 1905000"/>
                <a:gd name="connsiteY237" fmla="*/ 1222202 h 1412875"/>
                <a:gd name="connsiteX238" fmla="*/ 285407 w 1905000"/>
                <a:gd name="connsiteY238" fmla="*/ 1219913 h 1412875"/>
                <a:gd name="connsiteX239" fmla="*/ 285979 w 1905000"/>
                <a:gd name="connsiteY239" fmla="*/ 1217705 h 1412875"/>
                <a:gd name="connsiteX240" fmla="*/ 286470 w 1905000"/>
                <a:gd name="connsiteY240" fmla="*/ 1215580 h 1412875"/>
                <a:gd name="connsiteX241" fmla="*/ 286879 w 1905000"/>
                <a:gd name="connsiteY241" fmla="*/ 1213454 h 1412875"/>
                <a:gd name="connsiteX242" fmla="*/ 287206 w 1905000"/>
                <a:gd name="connsiteY242" fmla="*/ 1211328 h 1412875"/>
                <a:gd name="connsiteX243" fmla="*/ 287370 w 1905000"/>
                <a:gd name="connsiteY243" fmla="*/ 1209202 h 1412875"/>
                <a:gd name="connsiteX244" fmla="*/ 287533 w 1905000"/>
                <a:gd name="connsiteY244" fmla="*/ 1207158 h 1412875"/>
                <a:gd name="connsiteX245" fmla="*/ 287697 w 1905000"/>
                <a:gd name="connsiteY245" fmla="*/ 1205277 h 1412875"/>
                <a:gd name="connsiteX246" fmla="*/ 287697 w 1905000"/>
                <a:gd name="connsiteY246" fmla="*/ 1203315 h 1412875"/>
                <a:gd name="connsiteX247" fmla="*/ 287615 w 1905000"/>
                <a:gd name="connsiteY247" fmla="*/ 1201353 h 1412875"/>
                <a:gd name="connsiteX248" fmla="*/ 287533 w 1905000"/>
                <a:gd name="connsiteY248" fmla="*/ 1199554 h 1412875"/>
                <a:gd name="connsiteX249" fmla="*/ 287370 w 1905000"/>
                <a:gd name="connsiteY249" fmla="*/ 1197673 h 1412875"/>
                <a:gd name="connsiteX250" fmla="*/ 287124 w 1905000"/>
                <a:gd name="connsiteY250" fmla="*/ 1195875 h 1412875"/>
                <a:gd name="connsiteX251" fmla="*/ 286797 w 1905000"/>
                <a:gd name="connsiteY251" fmla="*/ 1194158 h 1412875"/>
                <a:gd name="connsiteX252" fmla="*/ 286470 w 1905000"/>
                <a:gd name="connsiteY252" fmla="*/ 1192359 h 1412875"/>
                <a:gd name="connsiteX253" fmla="*/ 286061 w 1905000"/>
                <a:gd name="connsiteY253" fmla="*/ 1190642 h 1412875"/>
                <a:gd name="connsiteX254" fmla="*/ 285652 w 1905000"/>
                <a:gd name="connsiteY254" fmla="*/ 1189006 h 1412875"/>
                <a:gd name="connsiteX255" fmla="*/ 284998 w 1905000"/>
                <a:gd name="connsiteY255" fmla="*/ 1187371 h 1412875"/>
                <a:gd name="connsiteX256" fmla="*/ 284507 w 1905000"/>
                <a:gd name="connsiteY256" fmla="*/ 1185736 h 1412875"/>
                <a:gd name="connsiteX257" fmla="*/ 283852 w 1905000"/>
                <a:gd name="connsiteY257" fmla="*/ 1184264 h 1412875"/>
                <a:gd name="connsiteX258" fmla="*/ 283198 w 1905000"/>
                <a:gd name="connsiteY258" fmla="*/ 1182711 h 1412875"/>
                <a:gd name="connsiteX259" fmla="*/ 282462 w 1905000"/>
                <a:gd name="connsiteY259" fmla="*/ 1181239 h 1412875"/>
                <a:gd name="connsiteX260" fmla="*/ 281725 w 1905000"/>
                <a:gd name="connsiteY260" fmla="*/ 1179767 h 1412875"/>
                <a:gd name="connsiteX261" fmla="*/ 280171 w 1905000"/>
                <a:gd name="connsiteY261" fmla="*/ 1176987 h 1412875"/>
                <a:gd name="connsiteX262" fmla="*/ 278372 w 1905000"/>
                <a:gd name="connsiteY262" fmla="*/ 1174371 h 1412875"/>
                <a:gd name="connsiteX263" fmla="*/ 276490 w 1905000"/>
                <a:gd name="connsiteY263" fmla="*/ 1171836 h 1412875"/>
                <a:gd name="connsiteX264" fmla="*/ 274445 w 1905000"/>
                <a:gd name="connsiteY264" fmla="*/ 1169383 h 1412875"/>
                <a:gd name="connsiteX265" fmla="*/ 272482 w 1905000"/>
                <a:gd name="connsiteY265" fmla="*/ 1167176 h 1412875"/>
                <a:gd name="connsiteX266" fmla="*/ 270355 w 1905000"/>
                <a:gd name="connsiteY266" fmla="*/ 1165050 h 1412875"/>
                <a:gd name="connsiteX267" fmla="*/ 268146 w 1905000"/>
                <a:gd name="connsiteY267" fmla="*/ 1163006 h 1412875"/>
                <a:gd name="connsiteX268" fmla="*/ 265856 w 1905000"/>
                <a:gd name="connsiteY268" fmla="*/ 1161125 h 1412875"/>
                <a:gd name="connsiteX269" fmla="*/ 263647 w 1905000"/>
                <a:gd name="connsiteY269" fmla="*/ 1159408 h 1412875"/>
                <a:gd name="connsiteX270" fmla="*/ 261439 w 1905000"/>
                <a:gd name="connsiteY270" fmla="*/ 1157691 h 1412875"/>
                <a:gd name="connsiteX271" fmla="*/ 259230 w 1905000"/>
                <a:gd name="connsiteY271" fmla="*/ 1156137 h 1412875"/>
                <a:gd name="connsiteX272" fmla="*/ 257021 w 1905000"/>
                <a:gd name="connsiteY272" fmla="*/ 1154829 h 1412875"/>
                <a:gd name="connsiteX273" fmla="*/ 254894 w 1905000"/>
                <a:gd name="connsiteY273" fmla="*/ 1153439 h 1412875"/>
                <a:gd name="connsiteX274" fmla="*/ 252768 w 1905000"/>
                <a:gd name="connsiteY274" fmla="*/ 1152295 h 1412875"/>
                <a:gd name="connsiteX275" fmla="*/ 250886 w 1905000"/>
                <a:gd name="connsiteY275" fmla="*/ 1151313 h 1412875"/>
                <a:gd name="connsiteX276" fmla="*/ 247205 w 1905000"/>
                <a:gd name="connsiteY276" fmla="*/ 1149433 h 1412875"/>
                <a:gd name="connsiteX277" fmla="*/ 244097 w 1905000"/>
                <a:gd name="connsiteY277" fmla="*/ 1148043 h 1412875"/>
                <a:gd name="connsiteX278" fmla="*/ 241724 w 1905000"/>
                <a:gd name="connsiteY278" fmla="*/ 1147062 h 1412875"/>
                <a:gd name="connsiteX279" fmla="*/ 239679 w 1905000"/>
                <a:gd name="connsiteY279" fmla="*/ 1146326 h 1412875"/>
                <a:gd name="connsiteX280" fmla="*/ 202950 w 1905000"/>
                <a:gd name="connsiteY280" fmla="*/ 1145508 h 1412875"/>
                <a:gd name="connsiteX281" fmla="*/ 195016 w 1905000"/>
                <a:gd name="connsiteY281" fmla="*/ 1145426 h 1412875"/>
                <a:gd name="connsiteX282" fmla="*/ 187163 w 1905000"/>
                <a:gd name="connsiteY282" fmla="*/ 1145263 h 1412875"/>
                <a:gd name="connsiteX283" fmla="*/ 179555 w 1905000"/>
                <a:gd name="connsiteY283" fmla="*/ 1145018 h 1412875"/>
                <a:gd name="connsiteX284" fmla="*/ 172029 w 1905000"/>
                <a:gd name="connsiteY284" fmla="*/ 1144527 h 1412875"/>
                <a:gd name="connsiteX285" fmla="*/ 164667 w 1905000"/>
                <a:gd name="connsiteY285" fmla="*/ 1143955 h 1412875"/>
                <a:gd name="connsiteX286" fmla="*/ 157632 w 1905000"/>
                <a:gd name="connsiteY286" fmla="*/ 1143219 h 1412875"/>
                <a:gd name="connsiteX287" fmla="*/ 154115 w 1905000"/>
                <a:gd name="connsiteY287" fmla="*/ 1142646 h 1412875"/>
                <a:gd name="connsiteX288" fmla="*/ 150597 w 1905000"/>
                <a:gd name="connsiteY288" fmla="*/ 1142238 h 1412875"/>
                <a:gd name="connsiteX289" fmla="*/ 147162 w 1905000"/>
                <a:gd name="connsiteY289" fmla="*/ 1141665 h 1412875"/>
                <a:gd name="connsiteX290" fmla="*/ 143808 w 1905000"/>
                <a:gd name="connsiteY290" fmla="*/ 1141093 h 1412875"/>
                <a:gd name="connsiteX291" fmla="*/ 140454 w 1905000"/>
                <a:gd name="connsiteY291" fmla="*/ 1140439 h 1412875"/>
                <a:gd name="connsiteX292" fmla="*/ 137182 w 1905000"/>
                <a:gd name="connsiteY292" fmla="*/ 1139703 h 1412875"/>
                <a:gd name="connsiteX293" fmla="*/ 133910 w 1905000"/>
                <a:gd name="connsiteY293" fmla="*/ 1138967 h 1412875"/>
                <a:gd name="connsiteX294" fmla="*/ 130719 w 1905000"/>
                <a:gd name="connsiteY294" fmla="*/ 1138149 h 1412875"/>
                <a:gd name="connsiteX295" fmla="*/ 127611 w 1905000"/>
                <a:gd name="connsiteY295" fmla="*/ 1137250 h 1412875"/>
                <a:gd name="connsiteX296" fmla="*/ 124421 w 1905000"/>
                <a:gd name="connsiteY296" fmla="*/ 1136269 h 1412875"/>
                <a:gd name="connsiteX297" fmla="*/ 121394 w 1905000"/>
                <a:gd name="connsiteY297" fmla="*/ 1135370 h 1412875"/>
                <a:gd name="connsiteX298" fmla="*/ 118367 w 1905000"/>
                <a:gd name="connsiteY298" fmla="*/ 1134225 h 1412875"/>
                <a:gd name="connsiteX299" fmla="*/ 115422 w 1905000"/>
                <a:gd name="connsiteY299" fmla="*/ 1133162 h 1412875"/>
                <a:gd name="connsiteX300" fmla="*/ 112559 w 1905000"/>
                <a:gd name="connsiteY300" fmla="*/ 1131854 h 1412875"/>
                <a:gd name="connsiteX301" fmla="*/ 109696 w 1905000"/>
                <a:gd name="connsiteY301" fmla="*/ 1130627 h 1412875"/>
                <a:gd name="connsiteX302" fmla="*/ 106833 w 1905000"/>
                <a:gd name="connsiteY302" fmla="*/ 1129319 h 1412875"/>
                <a:gd name="connsiteX303" fmla="*/ 104134 w 1905000"/>
                <a:gd name="connsiteY303" fmla="*/ 1127929 h 1412875"/>
                <a:gd name="connsiteX304" fmla="*/ 101434 w 1905000"/>
                <a:gd name="connsiteY304" fmla="*/ 1126376 h 1412875"/>
                <a:gd name="connsiteX305" fmla="*/ 98735 w 1905000"/>
                <a:gd name="connsiteY305" fmla="*/ 1124904 h 1412875"/>
                <a:gd name="connsiteX306" fmla="*/ 96117 w 1905000"/>
                <a:gd name="connsiteY306" fmla="*/ 1123269 h 1412875"/>
                <a:gd name="connsiteX307" fmla="*/ 93418 w 1905000"/>
                <a:gd name="connsiteY307" fmla="*/ 1121388 h 1412875"/>
                <a:gd name="connsiteX308" fmla="*/ 90800 w 1905000"/>
                <a:gd name="connsiteY308" fmla="*/ 1119589 h 1412875"/>
                <a:gd name="connsiteX309" fmla="*/ 88182 w 1905000"/>
                <a:gd name="connsiteY309" fmla="*/ 1117545 h 1412875"/>
                <a:gd name="connsiteX310" fmla="*/ 85565 w 1905000"/>
                <a:gd name="connsiteY310" fmla="*/ 1115337 h 1412875"/>
                <a:gd name="connsiteX311" fmla="*/ 82947 w 1905000"/>
                <a:gd name="connsiteY311" fmla="*/ 1113048 h 1412875"/>
                <a:gd name="connsiteX312" fmla="*/ 80493 w 1905000"/>
                <a:gd name="connsiteY312" fmla="*/ 1110759 h 1412875"/>
                <a:gd name="connsiteX313" fmla="*/ 78039 w 1905000"/>
                <a:gd name="connsiteY313" fmla="*/ 1108306 h 1412875"/>
                <a:gd name="connsiteX314" fmla="*/ 75667 w 1905000"/>
                <a:gd name="connsiteY314" fmla="*/ 1105689 h 1412875"/>
                <a:gd name="connsiteX315" fmla="*/ 73376 w 1905000"/>
                <a:gd name="connsiteY315" fmla="*/ 1103073 h 1412875"/>
                <a:gd name="connsiteX316" fmla="*/ 71249 w 1905000"/>
                <a:gd name="connsiteY316" fmla="*/ 1100211 h 1412875"/>
                <a:gd name="connsiteX317" fmla="*/ 69041 w 1905000"/>
                <a:gd name="connsiteY317" fmla="*/ 1097349 h 1412875"/>
                <a:gd name="connsiteX318" fmla="*/ 66914 w 1905000"/>
                <a:gd name="connsiteY318" fmla="*/ 1094242 h 1412875"/>
                <a:gd name="connsiteX319" fmla="*/ 64951 w 1905000"/>
                <a:gd name="connsiteY319" fmla="*/ 1091054 h 1412875"/>
                <a:gd name="connsiteX320" fmla="*/ 62906 w 1905000"/>
                <a:gd name="connsiteY320" fmla="*/ 1087783 h 1412875"/>
                <a:gd name="connsiteX321" fmla="*/ 61106 w 1905000"/>
                <a:gd name="connsiteY321" fmla="*/ 1084431 h 1412875"/>
                <a:gd name="connsiteX322" fmla="*/ 59306 w 1905000"/>
                <a:gd name="connsiteY322" fmla="*/ 1080833 h 1412875"/>
                <a:gd name="connsiteX323" fmla="*/ 57507 w 1905000"/>
                <a:gd name="connsiteY323" fmla="*/ 1077236 h 1412875"/>
                <a:gd name="connsiteX324" fmla="*/ 55871 w 1905000"/>
                <a:gd name="connsiteY324" fmla="*/ 1073474 h 1412875"/>
                <a:gd name="connsiteX325" fmla="*/ 54317 w 1905000"/>
                <a:gd name="connsiteY325" fmla="*/ 1069550 h 1412875"/>
                <a:gd name="connsiteX326" fmla="*/ 52844 w 1905000"/>
                <a:gd name="connsiteY326" fmla="*/ 1065543 h 1412875"/>
                <a:gd name="connsiteX327" fmla="*/ 51372 w 1905000"/>
                <a:gd name="connsiteY327" fmla="*/ 1061292 h 1412875"/>
                <a:gd name="connsiteX328" fmla="*/ 49981 w 1905000"/>
                <a:gd name="connsiteY328" fmla="*/ 1057040 h 1412875"/>
                <a:gd name="connsiteX329" fmla="*/ 48672 w 1905000"/>
                <a:gd name="connsiteY329" fmla="*/ 1052543 h 1412875"/>
                <a:gd name="connsiteX330" fmla="*/ 47445 w 1905000"/>
                <a:gd name="connsiteY330" fmla="*/ 1047882 h 1412875"/>
                <a:gd name="connsiteX331" fmla="*/ 46300 w 1905000"/>
                <a:gd name="connsiteY331" fmla="*/ 1043140 h 1412875"/>
                <a:gd name="connsiteX332" fmla="*/ 45237 w 1905000"/>
                <a:gd name="connsiteY332" fmla="*/ 1038316 h 1412875"/>
                <a:gd name="connsiteX333" fmla="*/ 44255 w 1905000"/>
                <a:gd name="connsiteY333" fmla="*/ 1033247 h 1412875"/>
                <a:gd name="connsiteX334" fmla="*/ 43355 w 1905000"/>
                <a:gd name="connsiteY334" fmla="*/ 1028096 h 1412875"/>
                <a:gd name="connsiteX335" fmla="*/ 42537 w 1905000"/>
                <a:gd name="connsiteY335" fmla="*/ 1022699 h 1412875"/>
                <a:gd name="connsiteX336" fmla="*/ 41801 w 1905000"/>
                <a:gd name="connsiteY336" fmla="*/ 1017221 h 1412875"/>
                <a:gd name="connsiteX337" fmla="*/ 41065 w 1905000"/>
                <a:gd name="connsiteY337" fmla="*/ 1011579 h 1412875"/>
                <a:gd name="connsiteX338" fmla="*/ 40492 w 1905000"/>
                <a:gd name="connsiteY338" fmla="*/ 1005692 h 1412875"/>
                <a:gd name="connsiteX339" fmla="*/ 40001 w 1905000"/>
                <a:gd name="connsiteY339" fmla="*/ 999724 h 1412875"/>
                <a:gd name="connsiteX340" fmla="*/ 39510 w 1905000"/>
                <a:gd name="connsiteY340" fmla="*/ 993591 h 1412875"/>
                <a:gd name="connsiteX341" fmla="*/ 573 w 1905000"/>
                <a:gd name="connsiteY341" fmla="*/ 313155 h 1412875"/>
                <a:gd name="connsiteX342" fmla="*/ 409 w 1905000"/>
                <a:gd name="connsiteY342" fmla="*/ 309721 h 1412875"/>
                <a:gd name="connsiteX343" fmla="*/ 246 w 1905000"/>
                <a:gd name="connsiteY343" fmla="*/ 306450 h 1412875"/>
                <a:gd name="connsiteX344" fmla="*/ 82 w 1905000"/>
                <a:gd name="connsiteY344" fmla="*/ 303180 h 1412875"/>
                <a:gd name="connsiteX345" fmla="*/ 0 w 1905000"/>
                <a:gd name="connsiteY345" fmla="*/ 299991 h 1412875"/>
                <a:gd name="connsiteX346" fmla="*/ 0 w 1905000"/>
                <a:gd name="connsiteY346" fmla="*/ 296884 h 1412875"/>
                <a:gd name="connsiteX347" fmla="*/ 82 w 1905000"/>
                <a:gd name="connsiteY347" fmla="*/ 293695 h 1412875"/>
                <a:gd name="connsiteX348" fmla="*/ 164 w 1905000"/>
                <a:gd name="connsiteY348" fmla="*/ 290670 h 1412875"/>
                <a:gd name="connsiteX349" fmla="*/ 327 w 1905000"/>
                <a:gd name="connsiteY349" fmla="*/ 287644 h 1412875"/>
                <a:gd name="connsiteX350" fmla="*/ 491 w 1905000"/>
                <a:gd name="connsiteY350" fmla="*/ 284701 h 1412875"/>
                <a:gd name="connsiteX351" fmla="*/ 736 w 1905000"/>
                <a:gd name="connsiteY351" fmla="*/ 281839 h 1412875"/>
                <a:gd name="connsiteX352" fmla="*/ 1064 w 1905000"/>
                <a:gd name="connsiteY352" fmla="*/ 279059 h 1412875"/>
                <a:gd name="connsiteX353" fmla="*/ 1473 w 1905000"/>
                <a:gd name="connsiteY353" fmla="*/ 276279 h 1412875"/>
                <a:gd name="connsiteX354" fmla="*/ 1882 w 1905000"/>
                <a:gd name="connsiteY354" fmla="*/ 273499 h 1412875"/>
                <a:gd name="connsiteX355" fmla="*/ 2291 w 1905000"/>
                <a:gd name="connsiteY355" fmla="*/ 270801 h 1412875"/>
                <a:gd name="connsiteX356" fmla="*/ 2781 w 1905000"/>
                <a:gd name="connsiteY356" fmla="*/ 268185 h 1412875"/>
                <a:gd name="connsiteX357" fmla="*/ 3354 w 1905000"/>
                <a:gd name="connsiteY357" fmla="*/ 265650 h 1412875"/>
                <a:gd name="connsiteX358" fmla="*/ 3927 w 1905000"/>
                <a:gd name="connsiteY358" fmla="*/ 263115 h 1412875"/>
                <a:gd name="connsiteX359" fmla="*/ 4663 w 1905000"/>
                <a:gd name="connsiteY359" fmla="*/ 260581 h 1412875"/>
                <a:gd name="connsiteX360" fmla="*/ 5317 w 1905000"/>
                <a:gd name="connsiteY360" fmla="*/ 258128 h 1412875"/>
                <a:gd name="connsiteX361" fmla="*/ 6053 w 1905000"/>
                <a:gd name="connsiteY361" fmla="*/ 255757 h 1412875"/>
                <a:gd name="connsiteX362" fmla="*/ 6953 w 1905000"/>
                <a:gd name="connsiteY362" fmla="*/ 253467 h 1412875"/>
                <a:gd name="connsiteX363" fmla="*/ 7771 w 1905000"/>
                <a:gd name="connsiteY363" fmla="*/ 251260 h 1412875"/>
                <a:gd name="connsiteX364" fmla="*/ 8589 w 1905000"/>
                <a:gd name="connsiteY364" fmla="*/ 248970 h 1412875"/>
                <a:gd name="connsiteX365" fmla="*/ 9653 w 1905000"/>
                <a:gd name="connsiteY365" fmla="*/ 246763 h 1412875"/>
                <a:gd name="connsiteX366" fmla="*/ 10553 w 1905000"/>
                <a:gd name="connsiteY366" fmla="*/ 244637 h 1412875"/>
                <a:gd name="connsiteX367" fmla="*/ 11616 w 1905000"/>
                <a:gd name="connsiteY367" fmla="*/ 242511 h 1412875"/>
                <a:gd name="connsiteX368" fmla="*/ 12679 w 1905000"/>
                <a:gd name="connsiteY368" fmla="*/ 240549 h 1412875"/>
                <a:gd name="connsiteX369" fmla="*/ 13825 w 1905000"/>
                <a:gd name="connsiteY369" fmla="*/ 238586 h 1412875"/>
                <a:gd name="connsiteX370" fmla="*/ 14970 w 1905000"/>
                <a:gd name="connsiteY370" fmla="*/ 236624 h 1412875"/>
                <a:gd name="connsiteX371" fmla="*/ 16197 w 1905000"/>
                <a:gd name="connsiteY371" fmla="*/ 234743 h 1412875"/>
                <a:gd name="connsiteX372" fmla="*/ 17506 w 1905000"/>
                <a:gd name="connsiteY372" fmla="*/ 232945 h 1412875"/>
                <a:gd name="connsiteX373" fmla="*/ 18733 w 1905000"/>
                <a:gd name="connsiteY373" fmla="*/ 231146 h 1412875"/>
                <a:gd name="connsiteX374" fmla="*/ 20042 w 1905000"/>
                <a:gd name="connsiteY374" fmla="*/ 229347 h 1412875"/>
                <a:gd name="connsiteX375" fmla="*/ 21432 w 1905000"/>
                <a:gd name="connsiteY375" fmla="*/ 227712 h 1412875"/>
                <a:gd name="connsiteX376" fmla="*/ 22905 w 1905000"/>
                <a:gd name="connsiteY376" fmla="*/ 226076 h 1412875"/>
                <a:gd name="connsiteX377" fmla="*/ 24295 w 1905000"/>
                <a:gd name="connsiteY377" fmla="*/ 224523 h 1412875"/>
                <a:gd name="connsiteX378" fmla="*/ 25849 w 1905000"/>
                <a:gd name="connsiteY378" fmla="*/ 222888 h 1412875"/>
                <a:gd name="connsiteX379" fmla="*/ 27404 w 1905000"/>
                <a:gd name="connsiteY379" fmla="*/ 221334 h 1412875"/>
                <a:gd name="connsiteX380" fmla="*/ 28958 w 1905000"/>
                <a:gd name="connsiteY380" fmla="*/ 219944 h 1412875"/>
                <a:gd name="connsiteX381" fmla="*/ 30594 w 1905000"/>
                <a:gd name="connsiteY381" fmla="*/ 218554 h 1412875"/>
                <a:gd name="connsiteX382" fmla="*/ 32230 w 1905000"/>
                <a:gd name="connsiteY382" fmla="*/ 217164 h 1412875"/>
                <a:gd name="connsiteX383" fmla="*/ 34030 w 1905000"/>
                <a:gd name="connsiteY383" fmla="*/ 215856 h 1412875"/>
                <a:gd name="connsiteX384" fmla="*/ 35666 w 1905000"/>
                <a:gd name="connsiteY384" fmla="*/ 214630 h 1412875"/>
                <a:gd name="connsiteX385" fmla="*/ 37465 w 1905000"/>
                <a:gd name="connsiteY385" fmla="*/ 213321 h 1412875"/>
                <a:gd name="connsiteX386" fmla="*/ 39347 w 1905000"/>
                <a:gd name="connsiteY386" fmla="*/ 212177 h 1412875"/>
                <a:gd name="connsiteX387" fmla="*/ 41146 w 1905000"/>
                <a:gd name="connsiteY387" fmla="*/ 211114 h 1412875"/>
                <a:gd name="connsiteX388" fmla="*/ 43028 w 1905000"/>
                <a:gd name="connsiteY388" fmla="*/ 209969 h 1412875"/>
                <a:gd name="connsiteX389" fmla="*/ 44991 w 1905000"/>
                <a:gd name="connsiteY389" fmla="*/ 208988 h 1412875"/>
                <a:gd name="connsiteX390" fmla="*/ 46954 w 1905000"/>
                <a:gd name="connsiteY390" fmla="*/ 207925 h 1412875"/>
                <a:gd name="connsiteX391" fmla="*/ 48918 w 1905000"/>
                <a:gd name="connsiteY391" fmla="*/ 207026 h 1412875"/>
                <a:gd name="connsiteX392" fmla="*/ 50963 w 1905000"/>
                <a:gd name="connsiteY392" fmla="*/ 206126 h 1412875"/>
                <a:gd name="connsiteX393" fmla="*/ 53008 w 1905000"/>
                <a:gd name="connsiteY393" fmla="*/ 205227 h 1412875"/>
                <a:gd name="connsiteX394" fmla="*/ 55135 w 1905000"/>
                <a:gd name="connsiteY394" fmla="*/ 204409 h 1412875"/>
                <a:gd name="connsiteX395" fmla="*/ 57180 w 1905000"/>
                <a:gd name="connsiteY395" fmla="*/ 203673 h 1412875"/>
                <a:gd name="connsiteX396" fmla="*/ 59388 w 1905000"/>
                <a:gd name="connsiteY396" fmla="*/ 203019 h 1412875"/>
                <a:gd name="connsiteX397" fmla="*/ 61597 w 1905000"/>
                <a:gd name="connsiteY397" fmla="*/ 202283 h 1412875"/>
                <a:gd name="connsiteX398" fmla="*/ 63887 w 1905000"/>
                <a:gd name="connsiteY398" fmla="*/ 201629 h 1412875"/>
                <a:gd name="connsiteX399" fmla="*/ 66096 w 1905000"/>
                <a:gd name="connsiteY399" fmla="*/ 201057 h 1412875"/>
                <a:gd name="connsiteX400" fmla="*/ 70677 w 1905000"/>
                <a:gd name="connsiteY400" fmla="*/ 199994 h 1412875"/>
                <a:gd name="connsiteX401" fmla="*/ 75421 w 1905000"/>
                <a:gd name="connsiteY401" fmla="*/ 199094 h 1412875"/>
                <a:gd name="connsiteX402" fmla="*/ 80329 w 1905000"/>
                <a:gd name="connsiteY402" fmla="*/ 198440 h 1412875"/>
                <a:gd name="connsiteX403" fmla="*/ 1583110 w 1905000"/>
                <a:gd name="connsiteY403" fmla="*/ 21586 h 1412875"/>
                <a:gd name="connsiteX404" fmla="*/ 1609287 w 1905000"/>
                <a:gd name="connsiteY404" fmla="*/ 18397 h 1412875"/>
                <a:gd name="connsiteX405" fmla="*/ 1632764 w 1905000"/>
                <a:gd name="connsiteY405" fmla="*/ 15535 h 1412875"/>
                <a:gd name="connsiteX406" fmla="*/ 1654687 w 1905000"/>
                <a:gd name="connsiteY406" fmla="*/ 12755 h 1412875"/>
                <a:gd name="connsiteX407" fmla="*/ 1675628 w 1905000"/>
                <a:gd name="connsiteY407" fmla="*/ 10221 h 1412875"/>
                <a:gd name="connsiteX408" fmla="*/ 1696569 w 1905000"/>
                <a:gd name="connsiteY408" fmla="*/ 7768 h 1412875"/>
                <a:gd name="connsiteX409" fmla="*/ 1707367 w 1905000"/>
                <a:gd name="connsiteY409" fmla="*/ 6541 h 1412875"/>
                <a:gd name="connsiteX410" fmla="*/ 1718410 w 1905000"/>
                <a:gd name="connsiteY410" fmla="*/ 5397 h 1412875"/>
                <a:gd name="connsiteX411" fmla="*/ 1730026 w 1905000"/>
                <a:gd name="connsiteY411" fmla="*/ 4252 h 1412875"/>
                <a:gd name="connsiteX412" fmla="*/ 1742051 w 1905000"/>
                <a:gd name="connsiteY412" fmla="*/ 3107 h 1412875"/>
                <a:gd name="connsiteX413" fmla="*/ 1754812 w 1905000"/>
                <a:gd name="connsiteY413" fmla="*/ 2044 h 1412875"/>
                <a:gd name="connsiteX414" fmla="*/ 1768228 w 1905000"/>
                <a:gd name="connsiteY414" fmla="*/ 900 h 1412875"/>
                <a:gd name="connsiteX415" fmla="*/ 1773299 w 1905000"/>
                <a:gd name="connsiteY415" fmla="*/ 572 h 1412875"/>
                <a:gd name="connsiteX416" fmla="*/ 1778207 w 1905000"/>
                <a:gd name="connsiteY416" fmla="*/ 245 h 1412875"/>
                <a:gd name="connsiteX417" fmla="*/ 1782952 w 1905000"/>
                <a:gd name="connsiteY417" fmla="*/ 82 h 141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</a:cxnLst>
              <a:rect l="l" t="t" r="r" b="b"/>
              <a:pathLst>
                <a:path w="1905000" h="1412875">
                  <a:moveTo>
                    <a:pt x="1787696" y="0"/>
                  </a:moveTo>
                  <a:lnTo>
                    <a:pt x="1792359" y="0"/>
                  </a:lnTo>
                  <a:lnTo>
                    <a:pt x="1796940" y="82"/>
                  </a:lnTo>
                  <a:lnTo>
                    <a:pt x="1801276" y="245"/>
                  </a:lnTo>
                  <a:lnTo>
                    <a:pt x="1805611" y="572"/>
                  </a:lnTo>
                  <a:lnTo>
                    <a:pt x="1809783" y="900"/>
                  </a:lnTo>
                  <a:lnTo>
                    <a:pt x="1813955" y="1472"/>
                  </a:lnTo>
                  <a:lnTo>
                    <a:pt x="1818045" y="1962"/>
                  </a:lnTo>
                  <a:lnTo>
                    <a:pt x="1821890" y="2617"/>
                  </a:lnTo>
                  <a:lnTo>
                    <a:pt x="1825734" y="3271"/>
                  </a:lnTo>
                  <a:lnTo>
                    <a:pt x="1829497" y="4170"/>
                  </a:lnTo>
                  <a:lnTo>
                    <a:pt x="1833096" y="5069"/>
                  </a:lnTo>
                  <a:lnTo>
                    <a:pt x="1836614" y="6051"/>
                  </a:lnTo>
                  <a:lnTo>
                    <a:pt x="1840131" y="7195"/>
                  </a:lnTo>
                  <a:lnTo>
                    <a:pt x="1843485" y="8340"/>
                  </a:lnTo>
                  <a:lnTo>
                    <a:pt x="1846757" y="9648"/>
                  </a:lnTo>
                  <a:lnTo>
                    <a:pt x="1849866" y="10956"/>
                  </a:lnTo>
                  <a:lnTo>
                    <a:pt x="1853056" y="12428"/>
                  </a:lnTo>
                  <a:lnTo>
                    <a:pt x="1856001" y="13982"/>
                  </a:lnTo>
                  <a:lnTo>
                    <a:pt x="1858864" y="15617"/>
                  </a:lnTo>
                  <a:lnTo>
                    <a:pt x="1861727" y="17334"/>
                  </a:lnTo>
                  <a:lnTo>
                    <a:pt x="1864427" y="19133"/>
                  </a:lnTo>
                  <a:lnTo>
                    <a:pt x="1867044" y="21095"/>
                  </a:lnTo>
                  <a:lnTo>
                    <a:pt x="1869580" y="23057"/>
                  </a:lnTo>
                  <a:lnTo>
                    <a:pt x="1872034" y="25102"/>
                  </a:lnTo>
                  <a:lnTo>
                    <a:pt x="1874325" y="27227"/>
                  </a:lnTo>
                  <a:lnTo>
                    <a:pt x="1876533" y="29517"/>
                  </a:lnTo>
                  <a:lnTo>
                    <a:pt x="1878742" y="31888"/>
                  </a:lnTo>
                  <a:lnTo>
                    <a:pt x="1880787" y="34341"/>
                  </a:lnTo>
                  <a:lnTo>
                    <a:pt x="1882832" y="36876"/>
                  </a:lnTo>
                  <a:lnTo>
                    <a:pt x="1884632" y="39492"/>
                  </a:lnTo>
                  <a:lnTo>
                    <a:pt x="1886513" y="42108"/>
                  </a:lnTo>
                  <a:lnTo>
                    <a:pt x="1888231" y="44888"/>
                  </a:lnTo>
                  <a:lnTo>
                    <a:pt x="1889867" y="47750"/>
                  </a:lnTo>
                  <a:lnTo>
                    <a:pt x="1891421" y="50694"/>
                  </a:lnTo>
                  <a:lnTo>
                    <a:pt x="1892812" y="53801"/>
                  </a:lnTo>
                  <a:lnTo>
                    <a:pt x="1894284" y="56908"/>
                  </a:lnTo>
                  <a:lnTo>
                    <a:pt x="1895511" y="60096"/>
                  </a:lnTo>
                  <a:lnTo>
                    <a:pt x="1896738" y="63449"/>
                  </a:lnTo>
                  <a:lnTo>
                    <a:pt x="1897883" y="66801"/>
                  </a:lnTo>
                  <a:lnTo>
                    <a:pt x="1898947" y="70235"/>
                  </a:lnTo>
                  <a:lnTo>
                    <a:pt x="1899847" y="73914"/>
                  </a:lnTo>
                  <a:lnTo>
                    <a:pt x="1900746" y="77512"/>
                  </a:lnTo>
                  <a:lnTo>
                    <a:pt x="1901565" y="81191"/>
                  </a:lnTo>
                  <a:lnTo>
                    <a:pt x="1902301" y="85034"/>
                  </a:lnTo>
                  <a:lnTo>
                    <a:pt x="1902873" y="88959"/>
                  </a:lnTo>
                  <a:lnTo>
                    <a:pt x="1903364" y="92965"/>
                  </a:lnTo>
                  <a:lnTo>
                    <a:pt x="1903937" y="96972"/>
                  </a:lnTo>
                  <a:lnTo>
                    <a:pt x="1904264" y="101223"/>
                  </a:lnTo>
                  <a:lnTo>
                    <a:pt x="1904591" y="105393"/>
                  </a:lnTo>
                  <a:lnTo>
                    <a:pt x="1904755" y="109727"/>
                  </a:lnTo>
                  <a:lnTo>
                    <a:pt x="1904918" y="114224"/>
                  </a:lnTo>
                  <a:lnTo>
                    <a:pt x="1905000" y="118639"/>
                  </a:lnTo>
                  <a:lnTo>
                    <a:pt x="1905000" y="123218"/>
                  </a:lnTo>
                  <a:lnTo>
                    <a:pt x="1904837" y="127960"/>
                  </a:lnTo>
                  <a:lnTo>
                    <a:pt x="1904673" y="132621"/>
                  </a:lnTo>
                  <a:lnTo>
                    <a:pt x="1904428" y="137445"/>
                  </a:lnTo>
                  <a:lnTo>
                    <a:pt x="1904182" y="142351"/>
                  </a:lnTo>
                  <a:lnTo>
                    <a:pt x="1903773" y="147420"/>
                  </a:lnTo>
                  <a:lnTo>
                    <a:pt x="1903201" y="152489"/>
                  </a:lnTo>
                  <a:lnTo>
                    <a:pt x="1902628" y="157640"/>
                  </a:lnTo>
                  <a:lnTo>
                    <a:pt x="1848312" y="952791"/>
                  </a:lnTo>
                  <a:lnTo>
                    <a:pt x="1846839" y="969553"/>
                  </a:lnTo>
                  <a:lnTo>
                    <a:pt x="1845612" y="985660"/>
                  </a:lnTo>
                  <a:lnTo>
                    <a:pt x="1843322" y="1015504"/>
                  </a:lnTo>
                  <a:lnTo>
                    <a:pt x="1842258" y="1029404"/>
                  </a:lnTo>
                  <a:lnTo>
                    <a:pt x="1841113" y="1042568"/>
                  </a:lnTo>
                  <a:lnTo>
                    <a:pt x="1839968" y="1055078"/>
                  </a:lnTo>
                  <a:lnTo>
                    <a:pt x="1838659" y="1066852"/>
                  </a:lnTo>
                  <a:lnTo>
                    <a:pt x="1838005" y="1072493"/>
                  </a:lnTo>
                  <a:lnTo>
                    <a:pt x="1837268" y="1077971"/>
                  </a:lnTo>
                  <a:lnTo>
                    <a:pt x="1836450" y="1083286"/>
                  </a:lnTo>
                  <a:lnTo>
                    <a:pt x="1835632" y="1088437"/>
                  </a:lnTo>
                  <a:lnTo>
                    <a:pt x="1834814" y="1093507"/>
                  </a:lnTo>
                  <a:lnTo>
                    <a:pt x="1833833" y="1098331"/>
                  </a:lnTo>
                  <a:lnTo>
                    <a:pt x="1832851" y="1102991"/>
                  </a:lnTo>
                  <a:lnTo>
                    <a:pt x="1831788" y="1107488"/>
                  </a:lnTo>
                  <a:lnTo>
                    <a:pt x="1830642" y="1111903"/>
                  </a:lnTo>
                  <a:lnTo>
                    <a:pt x="1829415" y="1116155"/>
                  </a:lnTo>
                  <a:lnTo>
                    <a:pt x="1828107" y="1120162"/>
                  </a:lnTo>
                  <a:lnTo>
                    <a:pt x="1826716" y="1124168"/>
                  </a:lnTo>
                  <a:lnTo>
                    <a:pt x="1825243" y="1127847"/>
                  </a:lnTo>
                  <a:lnTo>
                    <a:pt x="1823689" y="1131445"/>
                  </a:lnTo>
                  <a:lnTo>
                    <a:pt x="1821971" y="1134961"/>
                  </a:lnTo>
                  <a:lnTo>
                    <a:pt x="1820172" y="1138313"/>
                  </a:lnTo>
                  <a:lnTo>
                    <a:pt x="1818290" y="1141420"/>
                  </a:lnTo>
                  <a:lnTo>
                    <a:pt x="1816245" y="1144445"/>
                  </a:lnTo>
                  <a:lnTo>
                    <a:pt x="1814118" y="1147389"/>
                  </a:lnTo>
                  <a:lnTo>
                    <a:pt x="1811828" y="1150087"/>
                  </a:lnTo>
                  <a:lnTo>
                    <a:pt x="1809374" y="1152785"/>
                  </a:lnTo>
                  <a:lnTo>
                    <a:pt x="1806838" y="1155238"/>
                  </a:lnTo>
                  <a:lnTo>
                    <a:pt x="1804139" y="1157609"/>
                  </a:lnTo>
                  <a:lnTo>
                    <a:pt x="1801276" y="1159817"/>
                  </a:lnTo>
                  <a:lnTo>
                    <a:pt x="1798331" y="1161943"/>
                  </a:lnTo>
                  <a:lnTo>
                    <a:pt x="1795222" y="1163823"/>
                  </a:lnTo>
                  <a:lnTo>
                    <a:pt x="1791868" y="1165704"/>
                  </a:lnTo>
                  <a:lnTo>
                    <a:pt x="1788351" y="1167421"/>
                  </a:lnTo>
                  <a:lnTo>
                    <a:pt x="1784752" y="1168974"/>
                  </a:lnTo>
                  <a:lnTo>
                    <a:pt x="1780907" y="1170446"/>
                  </a:lnTo>
                  <a:lnTo>
                    <a:pt x="1776899" y="1171754"/>
                  </a:lnTo>
                  <a:lnTo>
                    <a:pt x="1772727" y="1172981"/>
                  </a:lnTo>
                  <a:lnTo>
                    <a:pt x="1768309" y="1174044"/>
                  </a:lnTo>
                  <a:lnTo>
                    <a:pt x="1763729" y="1175025"/>
                  </a:lnTo>
                  <a:lnTo>
                    <a:pt x="1758902" y="1175924"/>
                  </a:lnTo>
                  <a:lnTo>
                    <a:pt x="1753994" y="1176660"/>
                  </a:lnTo>
                  <a:lnTo>
                    <a:pt x="1748759" y="1177232"/>
                  </a:lnTo>
                  <a:lnTo>
                    <a:pt x="1743360" y="1177723"/>
                  </a:lnTo>
                  <a:lnTo>
                    <a:pt x="1737716" y="1178214"/>
                  </a:lnTo>
                  <a:lnTo>
                    <a:pt x="1731744" y="1178459"/>
                  </a:lnTo>
                  <a:lnTo>
                    <a:pt x="1725691" y="1178704"/>
                  </a:lnTo>
                  <a:lnTo>
                    <a:pt x="1719392" y="1178704"/>
                  </a:lnTo>
                  <a:lnTo>
                    <a:pt x="1712766" y="1178704"/>
                  </a:lnTo>
                  <a:lnTo>
                    <a:pt x="1705976" y="1178622"/>
                  </a:lnTo>
                  <a:lnTo>
                    <a:pt x="1698860" y="1178377"/>
                  </a:lnTo>
                  <a:lnTo>
                    <a:pt x="1691498" y="1178050"/>
                  </a:lnTo>
                  <a:lnTo>
                    <a:pt x="1683890" y="1177560"/>
                  </a:lnTo>
                  <a:lnTo>
                    <a:pt x="1676119" y="1176987"/>
                  </a:lnTo>
                  <a:lnTo>
                    <a:pt x="552326" y="1152949"/>
                  </a:lnTo>
                  <a:lnTo>
                    <a:pt x="550690" y="1155320"/>
                  </a:lnTo>
                  <a:lnTo>
                    <a:pt x="548236" y="1158345"/>
                  </a:lnTo>
                  <a:lnTo>
                    <a:pt x="545045" y="1162188"/>
                  </a:lnTo>
                  <a:lnTo>
                    <a:pt x="541037" y="1166767"/>
                  </a:lnTo>
                  <a:lnTo>
                    <a:pt x="536047" y="1172163"/>
                  </a:lnTo>
                  <a:lnTo>
                    <a:pt x="530158" y="1178459"/>
                  </a:lnTo>
                  <a:lnTo>
                    <a:pt x="526804" y="1181811"/>
                  </a:lnTo>
                  <a:lnTo>
                    <a:pt x="523123" y="1185409"/>
                  </a:lnTo>
                  <a:lnTo>
                    <a:pt x="519278" y="1189252"/>
                  </a:lnTo>
                  <a:lnTo>
                    <a:pt x="515024" y="1193258"/>
                  </a:lnTo>
                  <a:lnTo>
                    <a:pt x="510525" y="1197510"/>
                  </a:lnTo>
                  <a:lnTo>
                    <a:pt x="505699" y="1201925"/>
                  </a:lnTo>
                  <a:lnTo>
                    <a:pt x="500545" y="1206586"/>
                  </a:lnTo>
                  <a:lnTo>
                    <a:pt x="495146" y="1211410"/>
                  </a:lnTo>
                  <a:lnTo>
                    <a:pt x="489338" y="1216479"/>
                  </a:lnTo>
                  <a:lnTo>
                    <a:pt x="483121" y="1221712"/>
                  </a:lnTo>
                  <a:lnTo>
                    <a:pt x="476659" y="1227190"/>
                  </a:lnTo>
                  <a:lnTo>
                    <a:pt x="469706" y="1232914"/>
                  </a:lnTo>
                  <a:lnTo>
                    <a:pt x="462589" y="1238800"/>
                  </a:lnTo>
                  <a:lnTo>
                    <a:pt x="454900" y="1244851"/>
                  </a:lnTo>
                  <a:lnTo>
                    <a:pt x="446883" y="1251229"/>
                  </a:lnTo>
                  <a:lnTo>
                    <a:pt x="438540" y="1257770"/>
                  </a:lnTo>
                  <a:lnTo>
                    <a:pt x="429623" y="1264556"/>
                  </a:lnTo>
                  <a:lnTo>
                    <a:pt x="420461" y="1271506"/>
                  </a:lnTo>
                  <a:lnTo>
                    <a:pt x="410727" y="1278701"/>
                  </a:lnTo>
                  <a:lnTo>
                    <a:pt x="400665" y="1286142"/>
                  </a:lnTo>
                  <a:lnTo>
                    <a:pt x="395675" y="1289657"/>
                  </a:lnTo>
                  <a:lnTo>
                    <a:pt x="390522" y="1293173"/>
                  </a:lnTo>
                  <a:lnTo>
                    <a:pt x="385123" y="1296689"/>
                  </a:lnTo>
                  <a:lnTo>
                    <a:pt x="379560" y="1300123"/>
                  </a:lnTo>
                  <a:lnTo>
                    <a:pt x="373834" y="1303557"/>
                  </a:lnTo>
                  <a:lnTo>
                    <a:pt x="367863" y="1306910"/>
                  </a:lnTo>
                  <a:lnTo>
                    <a:pt x="361809" y="1310262"/>
                  </a:lnTo>
                  <a:lnTo>
                    <a:pt x="355674" y="1313532"/>
                  </a:lnTo>
                  <a:lnTo>
                    <a:pt x="349294" y="1316721"/>
                  </a:lnTo>
                  <a:lnTo>
                    <a:pt x="342831" y="1319910"/>
                  </a:lnTo>
                  <a:lnTo>
                    <a:pt x="336369" y="1323099"/>
                  </a:lnTo>
                  <a:lnTo>
                    <a:pt x="329580" y="1326206"/>
                  </a:lnTo>
                  <a:lnTo>
                    <a:pt x="322790" y="1329231"/>
                  </a:lnTo>
                  <a:lnTo>
                    <a:pt x="316000" y="1332256"/>
                  </a:lnTo>
                  <a:lnTo>
                    <a:pt x="308965" y="1335200"/>
                  </a:lnTo>
                  <a:lnTo>
                    <a:pt x="302012" y="1338143"/>
                  </a:lnTo>
                  <a:lnTo>
                    <a:pt x="294896" y="1341005"/>
                  </a:lnTo>
                  <a:lnTo>
                    <a:pt x="287697" y="1343785"/>
                  </a:lnTo>
                  <a:lnTo>
                    <a:pt x="280580" y="1346565"/>
                  </a:lnTo>
                  <a:lnTo>
                    <a:pt x="273382" y="1349345"/>
                  </a:lnTo>
                  <a:lnTo>
                    <a:pt x="266020" y="1351961"/>
                  </a:lnTo>
                  <a:lnTo>
                    <a:pt x="258821" y="1354660"/>
                  </a:lnTo>
                  <a:lnTo>
                    <a:pt x="244178" y="1359729"/>
                  </a:lnTo>
                  <a:lnTo>
                    <a:pt x="229700" y="1364635"/>
                  </a:lnTo>
                  <a:lnTo>
                    <a:pt x="215139" y="1369377"/>
                  </a:lnTo>
                  <a:lnTo>
                    <a:pt x="200905" y="1373792"/>
                  </a:lnTo>
                  <a:lnTo>
                    <a:pt x="186835" y="1378126"/>
                  </a:lnTo>
                  <a:lnTo>
                    <a:pt x="173093" y="1382214"/>
                  </a:lnTo>
                  <a:lnTo>
                    <a:pt x="159759" y="1385975"/>
                  </a:lnTo>
                  <a:lnTo>
                    <a:pt x="146834" y="1389573"/>
                  </a:lnTo>
                  <a:lnTo>
                    <a:pt x="134319" y="1392925"/>
                  </a:lnTo>
                  <a:lnTo>
                    <a:pt x="122539" y="1396032"/>
                  </a:lnTo>
                  <a:lnTo>
                    <a:pt x="111414" y="1398894"/>
                  </a:lnTo>
                  <a:lnTo>
                    <a:pt x="100944" y="1401510"/>
                  </a:lnTo>
                  <a:lnTo>
                    <a:pt x="91291" y="1403881"/>
                  </a:lnTo>
                  <a:lnTo>
                    <a:pt x="74685" y="1407724"/>
                  </a:lnTo>
                  <a:lnTo>
                    <a:pt x="62169" y="1410586"/>
                  </a:lnTo>
                  <a:lnTo>
                    <a:pt x="54153" y="1412303"/>
                  </a:lnTo>
                  <a:lnTo>
                    <a:pt x="51453" y="1412875"/>
                  </a:lnTo>
                  <a:lnTo>
                    <a:pt x="60206" y="1408133"/>
                  </a:lnTo>
                  <a:lnTo>
                    <a:pt x="68795" y="1403391"/>
                  </a:lnTo>
                  <a:lnTo>
                    <a:pt x="77139" y="1398812"/>
                  </a:lnTo>
                  <a:lnTo>
                    <a:pt x="85319" y="1394233"/>
                  </a:lnTo>
                  <a:lnTo>
                    <a:pt x="93254" y="1389654"/>
                  </a:lnTo>
                  <a:lnTo>
                    <a:pt x="101025" y="1385239"/>
                  </a:lnTo>
                  <a:lnTo>
                    <a:pt x="108633" y="1380742"/>
                  </a:lnTo>
                  <a:lnTo>
                    <a:pt x="115913" y="1376327"/>
                  </a:lnTo>
                  <a:lnTo>
                    <a:pt x="123194" y="1371993"/>
                  </a:lnTo>
                  <a:lnTo>
                    <a:pt x="130229" y="1367660"/>
                  </a:lnTo>
                  <a:lnTo>
                    <a:pt x="136936" y="1363490"/>
                  </a:lnTo>
                  <a:lnTo>
                    <a:pt x="143644" y="1359238"/>
                  </a:lnTo>
                  <a:lnTo>
                    <a:pt x="150025" y="1355068"/>
                  </a:lnTo>
                  <a:lnTo>
                    <a:pt x="156242" y="1351062"/>
                  </a:lnTo>
                  <a:lnTo>
                    <a:pt x="162377" y="1346974"/>
                  </a:lnTo>
                  <a:lnTo>
                    <a:pt x="168266" y="1342967"/>
                  </a:lnTo>
                  <a:lnTo>
                    <a:pt x="173993" y="1338961"/>
                  </a:lnTo>
                  <a:lnTo>
                    <a:pt x="179555" y="1335118"/>
                  </a:lnTo>
                  <a:lnTo>
                    <a:pt x="184954" y="1331275"/>
                  </a:lnTo>
                  <a:lnTo>
                    <a:pt x="190189" y="1327432"/>
                  </a:lnTo>
                  <a:lnTo>
                    <a:pt x="195261" y="1323753"/>
                  </a:lnTo>
                  <a:lnTo>
                    <a:pt x="200169" y="1319910"/>
                  </a:lnTo>
                  <a:lnTo>
                    <a:pt x="204914" y="1316312"/>
                  </a:lnTo>
                  <a:lnTo>
                    <a:pt x="209495" y="1312715"/>
                  </a:lnTo>
                  <a:lnTo>
                    <a:pt x="213912" y="1309117"/>
                  </a:lnTo>
                  <a:lnTo>
                    <a:pt x="218165" y="1305601"/>
                  </a:lnTo>
                  <a:lnTo>
                    <a:pt x="222337" y="1302086"/>
                  </a:lnTo>
                  <a:lnTo>
                    <a:pt x="226264" y="1298651"/>
                  </a:lnTo>
                  <a:lnTo>
                    <a:pt x="230109" y="1295217"/>
                  </a:lnTo>
                  <a:lnTo>
                    <a:pt x="233790" y="1291947"/>
                  </a:lnTo>
                  <a:lnTo>
                    <a:pt x="237307" y="1288595"/>
                  </a:lnTo>
                  <a:lnTo>
                    <a:pt x="240743" y="1285406"/>
                  </a:lnTo>
                  <a:lnTo>
                    <a:pt x="243933" y="1282135"/>
                  </a:lnTo>
                  <a:lnTo>
                    <a:pt x="247042" y="1278946"/>
                  </a:lnTo>
                  <a:lnTo>
                    <a:pt x="249986" y="1275839"/>
                  </a:lnTo>
                  <a:lnTo>
                    <a:pt x="252849" y="1272732"/>
                  </a:lnTo>
                  <a:lnTo>
                    <a:pt x="255549" y="1269707"/>
                  </a:lnTo>
                  <a:lnTo>
                    <a:pt x="258167" y="1266764"/>
                  </a:lnTo>
                  <a:lnTo>
                    <a:pt x="260621" y="1263738"/>
                  </a:lnTo>
                  <a:lnTo>
                    <a:pt x="262993" y="1260795"/>
                  </a:lnTo>
                  <a:lnTo>
                    <a:pt x="265202" y="1257933"/>
                  </a:lnTo>
                  <a:lnTo>
                    <a:pt x="267328" y="1255153"/>
                  </a:lnTo>
                  <a:lnTo>
                    <a:pt x="269373" y="1252373"/>
                  </a:lnTo>
                  <a:lnTo>
                    <a:pt x="271173" y="1249593"/>
                  </a:lnTo>
                  <a:lnTo>
                    <a:pt x="272973" y="1246895"/>
                  </a:lnTo>
                  <a:lnTo>
                    <a:pt x="274527" y="1244279"/>
                  </a:lnTo>
                  <a:lnTo>
                    <a:pt x="276081" y="1241662"/>
                  </a:lnTo>
                  <a:lnTo>
                    <a:pt x="277554" y="1239046"/>
                  </a:lnTo>
                  <a:lnTo>
                    <a:pt x="278862" y="1236511"/>
                  </a:lnTo>
                  <a:lnTo>
                    <a:pt x="280089" y="1234058"/>
                  </a:lnTo>
                  <a:lnTo>
                    <a:pt x="281235" y="1231687"/>
                  </a:lnTo>
                  <a:lnTo>
                    <a:pt x="282216" y="1229234"/>
                  </a:lnTo>
                  <a:lnTo>
                    <a:pt x="283198" y="1226863"/>
                  </a:lnTo>
                  <a:lnTo>
                    <a:pt x="284016" y="1224492"/>
                  </a:lnTo>
                  <a:lnTo>
                    <a:pt x="284752" y="1222202"/>
                  </a:lnTo>
                  <a:lnTo>
                    <a:pt x="285407" y="1219913"/>
                  </a:lnTo>
                  <a:lnTo>
                    <a:pt x="285979" y="1217705"/>
                  </a:lnTo>
                  <a:lnTo>
                    <a:pt x="286470" y="1215580"/>
                  </a:lnTo>
                  <a:lnTo>
                    <a:pt x="286879" y="1213454"/>
                  </a:lnTo>
                  <a:lnTo>
                    <a:pt x="287206" y="1211328"/>
                  </a:lnTo>
                  <a:lnTo>
                    <a:pt x="287370" y="1209202"/>
                  </a:lnTo>
                  <a:lnTo>
                    <a:pt x="287533" y="1207158"/>
                  </a:lnTo>
                  <a:lnTo>
                    <a:pt x="287697" y="1205277"/>
                  </a:lnTo>
                  <a:lnTo>
                    <a:pt x="287697" y="1203315"/>
                  </a:lnTo>
                  <a:lnTo>
                    <a:pt x="287615" y="1201353"/>
                  </a:lnTo>
                  <a:lnTo>
                    <a:pt x="287533" y="1199554"/>
                  </a:lnTo>
                  <a:lnTo>
                    <a:pt x="287370" y="1197673"/>
                  </a:lnTo>
                  <a:lnTo>
                    <a:pt x="287124" y="1195875"/>
                  </a:lnTo>
                  <a:lnTo>
                    <a:pt x="286797" y="1194158"/>
                  </a:lnTo>
                  <a:lnTo>
                    <a:pt x="286470" y="1192359"/>
                  </a:lnTo>
                  <a:lnTo>
                    <a:pt x="286061" y="1190642"/>
                  </a:lnTo>
                  <a:lnTo>
                    <a:pt x="285652" y="1189006"/>
                  </a:lnTo>
                  <a:lnTo>
                    <a:pt x="284998" y="1187371"/>
                  </a:lnTo>
                  <a:lnTo>
                    <a:pt x="284507" y="1185736"/>
                  </a:lnTo>
                  <a:lnTo>
                    <a:pt x="283852" y="1184264"/>
                  </a:lnTo>
                  <a:lnTo>
                    <a:pt x="283198" y="1182711"/>
                  </a:lnTo>
                  <a:lnTo>
                    <a:pt x="282462" y="1181239"/>
                  </a:lnTo>
                  <a:lnTo>
                    <a:pt x="281725" y="1179767"/>
                  </a:lnTo>
                  <a:lnTo>
                    <a:pt x="280171" y="1176987"/>
                  </a:lnTo>
                  <a:lnTo>
                    <a:pt x="278372" y="1174371"/>
                  </a:lnTo>
                  <a:lnTo>
                    <a:pt x="276490" y="1171836"/>
                  </a:lnTo>
                  <a:lnTo>
                    <a:pt x="274445" y="1169383"/>
                  </a:lnTo>
                  <a:lnTo>
                    <a:pt x="272482" y="1167176"/>
                  </a:lnTo>
                  <a:lnTo>
                    <a:pt x="270355" y="1165050"/>
                  </a:lnTo>
                  <a:lnTo>
                    <a:pt x="268146" y="1163006"/>
                  </a:lnTo>
                  <a:lnTo>
                    <a:pt x="265856" y="1161125"/>
                  </a:lnTo>
                  <a:lnTo>
                    <a:pt x="263647" y="1159408"/>
                  </a:lnTo>
                  <a:lnTo>
                    <a:pt x="261439" y="1157691"/>
                  </a:lnTo>
                  <a:lnTo>
                    <a:pt x="259230" y="1156137"/>
                  </a:lnTo>
                  <a:lnTo>
                    <a:pt x="257021" y="1154829"/>
                  </a:lnTo>
                  <a:lnTo>
                    <a:pt x="254894" y="1153439"/>
                  </a:lnTo>
                  <a:lnTo>
                    <a:pt x="252768" y="1152295"/>
                  </a:lnTo>
                  <a:lnTo>
                    <a:pt x="250886" y="1151313"/>
                  </a:lnTo>
                  <a:lnTo>
                    <a:pt x="247205" y="1149433"/>
                  </a:lnTo>
                  <a:lnTo>
                    <a:pt x="244097" y="1148043"/>
                  </a:lnTo>
                  <a:lnTo>
                    <a:pt x="241724" y="1147062"/>
                  </a:lnTo>
                  <a:lnTo>
                    <a:pt x="239679" y="1146326"/>
                  </a:lnTo>
                  <a:lnTo>
                    <a:pt x="202950" y="1145508"/>
                  </a:lnTo>
                  <a:lnTo>
                    <a:pt x="195016" y="1145426"/>
                  </a:lnTo>
                  <a:lnTo>
                    <a:pt x="187163" y="1145263"/>
                  </a:lnTo>
                  <a:lnTo>
                    <a:pt x="179555" y="1145018"/>
                  </a:lnTo>
                  <a:lnTo>
                    <a:pt x="172029" y="1144527"/>
                  </a:lnTo>
                  <a:lnTo>
                    <a:pt x="164667" y="1143955"/>
                  </a:lnTo>
                  <a:lnTo>
                    <a:pt x="157632" y="1143219"/>
                  </a:lnTo>
                  <a:lnTo>
                    <a:pt x="154115" y="1142646"/>
                  </a:lnTo>
                  <a:lnTo>
                    <a:pt x="150597" y="1142238"/>
                  </a:lnTo>
                  <a:lnTo>
                    <a:pt x="147162" y="1141665"/>
                  </a:lnTo>
                  <a:lnTo>
                    <a:pt x="143808" y="1141093"/>
                  </a:lnTo>
                  <a:lnTo>
                    <a:pt x="140454" y="1140439"/>
                  </a:lnTo>
                  <a:lnTo>
                    <a:pt x="137182" y="1139703"/>
                  </a:lnTo>
                  <a:lnTo>
                    <a:pt x="133910" y="1138967"/>
                  </a:lnTo>
                  <a:lnTo>
                    <a:pt x="130719" y="1138149"/>
                  </a:lnTo>
                  <a:lnTo>
                    <a:pt x="127611" y="1137250"/>
                  </a:lnTo>
                  <a:lnTo>
                    <a:pt x="124421" y="1136269"/>
                  </a:lnTo>
                  <a:lnTo>
                    <a:pt x="121394" y="1135370"/>
                  </a:lnTo>
                  <a:lnTo>
                    <a:pt x="118367" y="1134225"/>
                  </a:lnTo>
                  <a:lnTo>
                    <a:pt x="115422" y="1133162"/>
                  </a:lnTo>
                  <a:lnTo>
                    <a:pt x="112559" y="1131854"/>
                  </a:lnTo>
                  <a:lnTo>
                    <a:pt x="109696" y="1130627"/>
                  </a:lnTo>
                  <a:lnTo>
                    <a:pt x="106833" y="1129319"/>
                  </a:lnTo>
                  <a:lnTo>
                    <a:pt x="104134" y="1127929"/>
                  </a:lnTo>
                  <a:lnTo>
                    <a:pt x="101434" y="1126376"/>
                  </a:lnTo>
                  <a:lnTo>
                    <a:pt x="98735" y="1124904"/>
                  </a:lnTo>
                  <a:lnTo>
                    <a:pt x="96117" y="1123269"/>
                  </a:lnTo>
                  <a:lnTo>
                    <a:pt x="93418" y="1121388"/>
                  </a:lnTo>
                  <a:lnTo>
                    <a:pt x="90800" y="1119589"/>
                  </a:lnTo>
                  <a:lnTo>
                    <a:pt x="88182" y="1117545"/>
                  </a:lnTo>
                  <a:lnTo>
                    <a:pt x="85565" y="1115337"/>
                  </a:lnTo>
                  <a:lnTo>
                    <a:pt x="82947" y="1113048"/>
                  </a:lnTo>
                  <a:lnTo>
                    <a:pt x="80493" y="1110759"/>
                  </a:lnTo>
                  <a:lnTo>
                    <a:pt x="78039" y="1108306"/>
                  </a:lnTo>
                  <a:lnTo>
                    <a:pt x="75667" y="1105689"/>
                  </a:lnTo>
                  <a:lnTo>
                    <a:pt x="73376" y="1103073"/>
                  </a:lnTo>
                  <a:lnTo>
                    <a:pt x="71249" y="1100211"/>
                  </a:lnTo>
                  <a:lnTo>
                    <a:pt x="69041" y="1097349"/>
                  </a:lnTo>
                  <a:lnTo>
                    <a:pt x="66914" y="1094242"/>
                  </a:lnTo>
                  <a:lnTo>
                    <a:pt x="64951" y="1091054"/>
                  </a:lnTo>
                  <a:lnTo>
                    <a:pt x="62906" y="1087783"/>
                  </a:lnTo>
                  <a:lnTo>
                    <a:pt x="61106" y="1084431"/>
                  </a:lnTo>
                  <a:lnTo>
                    <a:pt x="59306" y="1080833"/>
                  </a:lnTo>
                  <a:lnTo>
                    <a:pt x="57507" y="1077236"/>
                  </a:lnTo>
                  <a:lnTo>
                    <a:pt x="55871" y="1073474"/>
                  </a:lnTo>
                  <a:lnTo>
                    <a:pt x="54317" y="1069550"/>
                  </a:lnTo>
                  <a:lnTo>
                    <a:pt x="52844" y="1065543"/>
                  </a:lnTo>
                  <a:lnTo>
                    <a:pt x="51372" y="1061292"/>
                  </a:lnTo>
                  <a:lnTo>
                    <a:pt x="49981" y="1057040"/>
                  </a:lnTo>
                  <a:lnTo>
                    <a:pt x="48672" y="1052543"/>
                  </a:lnTo>
                  <a:lnTo>
                    <a:pt x="47445" y="1047882"/>
                  </a:lnTo>
                  <a:lnTo>
                    <a:pt x="46300" y="1043140"/>
                  </a:lnTo>
                  <a:lnTo>
                    <a:pt x="45237" y="1038316"/>
                  </a:lnTo>
                  <a:lnTo>
                    <a:pt x="44255" y="1033247"/>
                  </a:lnTo>
                  <a:lnTo>
                    <a:pt x="43355" y="1028096"/>
                  </a:lnTo>
                  <a:lnTo>
                    <a:pt x="42537" y="1022699"/>
                  </a:lnTo>
                  <a:lnTo>
                    <a:pt x="41801" y="1017221"/>
                  </a:lnTo>
                  <a:lnTo>
                    <a:pt x="41065" y="1011579"/>
                  </a:lnTo>
                  <a:lnTo>
                    <a:pt x="40492" y="1005692"/>
                  </a:lnTo>
                  <a:lnTo>
                    <a:pt x="40001" y="999724"/>
                  </a:lnTo>
                  <a:lnTo>
                    <a:pt x="39510" y="993591"/>
                  </a:lnTo>
                  <a:lnTo>
                    <a:pt x="573" y="313155"/>
                  </a:lnTo>
                  <a:lnTo>
                    <a:pt x="409" y="309721"/>
                  </a:lnTo>
                  <a:lnTo>
                    <a:pt x="246" y="306450"/>
                  </a:lnTo>
                  <a:lnTo>
                    <a:pt x="82" y="303180"/>
                  </a:lnTo>
                  <a:lnTo>
                    <a:pt x="0" y="299991"/>
                  </a:lnTo>
                  <a:lnTo>
                    <a:pt x="0" y="296884"/>
                  </a:lnTo>
                  <a:lnTo>
                    <a:pt x="82" y="293695"/>
                  </a:lnTo>
                  <a:lnTo>
                    <a:pt x="164" y="290670"/>
                  </a:lnTo>
                  <a:lnTo>
                    <a:pt x="327" y="287644"/>
                  </a:lnTo>
                  <a:lnTo>
                    <a:pt x="491" y="284701"/>
                  </a:lnTo>
                  <a:lnTo>
                    <a:pt x="736" y="281839"/>
                  </a:lnTo>
                  <a:lnTo>
                    <a:pt x="1064" y="279059"/>
                  </a:lnTo>
                  <a:lnTo>
                    <a:pt x="1473" y="276279"/>
                  </a:lnTo>
                  <a:lnTo>
                    <a:pt x="1882" y="273499"/>
                  </a:lnTo>
                  <a:lnTo>
                    <a:pt x="2291" y="270801"/>
                  </a:lnTo>
                  <a:lnTo>
                    <a:pt x="2781" y="268185"/>
                  </a:lnTo>
                  <a:lnTo>
                    <a:pt x="3354" y="265650"/>
                  </a:lnTo>
                  <a:lnTo>
                    <a:pt x="3927" y="263115"/>
                  </a:lnTo>
                  <a:lnTo>
                    <a:pt x="4663" y="260581"/>
                  </a:lnTo>
                  <a:lnTo>
                    <a:pt x="5317" y="258128"/>
                  </a:lnTo>
                  <a:lnTo>
                    <a:pt x="6053" y="255757"/>
                  </a:lnTo>
                  <a:lnTo>
                    <a:pt x="6953" y="253467"/>
                  </a:lnTo>
                  <a:lnTo>
                    <a:pt x="7771" y="251260"/>
                  </a:lnTo>
                  <a:lnTo>
                    <a:pt x="8589" y="248970"/>
                  </a:lnTo>
                  <a:lnTo>
                    <a:pt x="9653" y="246763"/>
                  </a:lnTo>
                  <a:lnTo>
                    <a:pt x="10553" y="244637"/>
                  </a:lnTo>
                  <a:lnTo>
                    <a:pt x="11616" y="242511"/>
                  </a:lnTo>
                  <a:lnTo>
                    <a:pt x="12679" y="240549"/>
                  </a:lnTo>
                  <a:lnTo>
                    <a:pt x="13825" y="238586"/>
                  </a:lnTo>
                  <a:lnTo>
                    <a:pt x="14970" y="236624"/>
                  </a:lnTo>
                  <a:lnTo>
                    <a:pt x="16197" y="234743"/>
                  </a:lnTo>
                  <a:lnTo>
                    <a:pt x="17506" y="232945"/>
                  </a:lnTo>
                  <a:lnTo>
                    <a:pt x="18733" y="231146"/>
                  </a:lnTo>
                  <a:lnTo>
                    <a:pt x="20042" y="229347"/>
                  </a:lnTo>
                  <a:lnTo>
                    <a:pt x="21432" y="227712"/>
                  </a:lnTo>
                  <a:lnTo>
                    <a:pt x="22905" y="226076"/>
                  </a:lnTo>
                  <a:lnTo>
                    <a:pt x="24295" y="224523"/>
                  </a:lnTo>
                  <a:lnTo>
                    <a:pt x="25849" y="222888"/>
                  </a:lnTo>
                  <a:lnTo>
                    <a:pt x="27404" y="221334"/>
                  </a:lnTo>
                  <a:lnTo>
                    <a:pt x="28958" y="219944"/>
                  </a:lnTo>
                  <a:lnTo>
                    <a:pt x="30594" y="218554"/>
                  </a:lnTo>
                  <a:lnTo>
                    <a:pt x="32230" y="217164"/>
                  </a:lnTo>
                  <a:lnTo>
                    <a:pt x="34030" y="215856"/>
                  </a:lnTo>
                  <a:lnTo>
                    <a:pt x="35666" y="214630"/>
                  </a:lnTo>
                  <a:lnTo>
                    <a:pt x="37465" y="213321"/>
                  </a:lnTo>
                  <a:lnTo>
                    <a:pt x="39347" y="212177"/>
                  </a:lnTo>
                  <a:lnTo>
                    <a:pt x="41146" y="211114"/>
                  </a:lnTo>
                  <a:lnTo>
                    <a:pt x="43028" y="209969"/>
                  </a:lnTo>
                  <a:lnTo>
                    <a:pt x="44991" y="208988"/>
                  </a:lnTo>
                  <a:lnTo>
                    <a:pt x="46954" y="207925"/>
                  </a:lnTo>
                  <a:lnTo>
                    <a:pt x="48918" y="207026"/>
                  </a:lnTo>
                  <a:lnTo>
                    <a:pt x="50963" y="206126"/>
                  </a:lnTo>
                  <a:lnTo>
                    <a:pt x="53008" y="205227"/>
                  </a:lnTo>
                  <a:lnTo>
                    <a:pt x="55135" y="204409"/>
                  </a:lnTo>
                  <a:lnTo>
                    <a:pt x="57180" y="203673"/>
                  </a:lnTo>
                  <a:lnTo>
                    <a:pt x="59388" y="203019"/>
                  </a:lnTo>
                  <a:lnTo>
                    <a:pt x="61597" y="202283"/>
                  </a:lnTo>
                  <a:lnTo>
                    <a:pt x="63887" y="201629"/>
                  </a:lnTo>
                  <a:lnTo>
                    <a:pt x="66096" y="201057"/>
                  </a:lnTo>
                  <a:lnTo>
                    <a:pt x="70677" y="199994"/>
                  </a:lnTo>
                  <a:lnTo>
                    <a:pt x="75421" y="199094"/>
                  </a:lnTo>
                  <a:lnTo>
                    <a:pt x="80329" y="198440"/>
                  </a:lnTo>
                  <a:lnTo>
                    <a:pt x="1583110" y="21586"/>
                  </a:lnTo>
                  <a:lnTo>
                    <a:pt x="1609287" y="18397"/>
                  </a:lnTo>
                  <a:lnTo>
                    <a:pt x="1632764" y="15535"/>
                  </a:lnTo>
                  <a:lnTo>
                    <a:pt x="1654687" y="12755"/>
                  </a:lnTo>
                  <a:lnTo>
                    <a:pt x="1675628" y="10221"/>
                  </a:lnTo>
                  <a:lnTo>
                    <a:pt x="1696569" y="7768"/>
                  </a:lnTo>
                  <a:lnTo>
                    <a:pt x="1707367" y="6541"/>
                  </a:lnTo>
                  <a:lnTo>
                    <a:pt x="1718410" y="5397"/>
                  </a:lnTo>
                  <a:lnTo>
                    <a:pt x="1730026" y="4252"/>
                  </a:lnTo>
                  <a:lnTo>
                    <a:pt x="1742051" y="3107"/>
                  </a:lnTo>
                  <a:lnTo>
                    <a:pt x="1754812" y="2044"/>
                  </a:lnTo>
                  <a:lnTo>
                    <a:pt x="1768228" y="900"/>
                  </a:lnTo>
                  <a:lnTo>
                    <a:pt x="1773299" y="572"/>
                  </a:lnTo>
                  <a:lnTo>
                    <a:pt x="1778207" y="245"/>
                  </a:lnTo>
                  <a:lnTo>
                    <a:pt x="1782952" y="82"/>
                  </a:lnTo>
                  <a:close/>
                </a:path>
              </a:pathLst>
            </a:custGeom>
            <a:solidFill>
              <a:srgbClr val="92D050"/>
            </a:solidFill>
            <a:ln w="28575">
              <a:solidFill>
                <a:srgbClr val="92D050"/>
              </a:solidFill>
            </a:ln>
          </p:spPr>
          <p:txBody>
            <a:bodyPr bIns="216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</a:endParaRPr>
            </a:p>
          </p:txBody>
        </p:sp>
        <p:sp>
          <p:nvSpPr>
            <p:cNvPr id="21" name="文本框 6"/>
            <p:cNvSpPr txBox="1"/>
            <p:nvPr/>
          </p:nvSpPr>
          <p:spPr>
            <a:xfrm>
              <a:off x="5946390" y="548680"/>
              <a:ext cx="2957129" cy="65248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b="1" dirty="0" smtClean="0">
                  <a:solidFill>
                    <a:srgbClr val="FF0000"/>
                  </a:solidFill>
                  <a:latin typeface="楷体" charset="-122"/>
                  <a:ea typeface="楷体" charset="-122"/>
                </a:rPr>
                <a:t>吴地方言</a:t>
              </a:r>
              <a:endParaRPr lang="zh-CN" altLang="en-US" sz="2800" b="1" dirty="0">
                <a:solidFill>
                  <a:srgbClr val="FF0000"/>
                </a:solidFill>
                <a:latin typeface="楷体" charset="-122"/>
                <a:ea typeface="楷体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118988" y="594676"/>
            <a:ext cx="2736304" cy="929261"/>
            <a:chOff x="5735166" y="548680"/>
            <a:chExt cx="3312368" cy="929261"/>
          </a:xfrm>
        </p:grpSpPr>
        <p:sp>
          <p:nvSpPr>
            <p:cNvPr id="23" name="KSO_Shape"/>
            <p:cNvSpPr/>
            <p:nvPr/>
          </p:nvSpPr>
          <p:spPr bwMode="auto">
            <a:xfrm>
              <a:off x="5735166" y="569122"/>
              <a:ext cx="3312368" cy="908819"/>
            </a:xfrm>
            <a:custGeom>
              <a:avLst/>
              <a:gdLst>
                <a:gd name="connsiteX0" fmla="*/ 1787696 w 1905000"/>
                <a:gd name="connsiteY0" fmla="*/ 0 h 1412875"/>
                <a:gd name="connsiteX1" fmla="*/ 1792359 w 1905000"/>
                <a:gd name="connsiteY1" fmla="*/ 0 h 1412875"/>
                <a:gd name="connsiteX2" fmla="*/ 1796940 w 1905000"/>
                <a:gd name="connsiteY2" fmla="*/ 82 h 1412875"/>
                <a:gd name="connsiteX3" fmla="*/ 1801276 w 1905000"/>
                <a:gd name="connsiteY3" fmla="*/ 245 h 1412875"/>
                <a:gd name="connsiteX4" fmla="*/ 1805611 w 1905000"/>
                <a:gd name="connsiteY4" fmla="*/ 572 h 1412875"/>
                <a:gd name="connsiteX5" fmla="*/ 1809783 w 1905000"/>
                <a:gd name="connsiteY5" fmla="*/ 900 h 1412875"/>
                <a:gd name="connsiteX6" fmla="*/ 1813955 w 1905000"/>
                <a:gd name="connsiteY6" fmla="*/ 1472 h 1412875"/>
                <a:gd name="connsiteX7" fmla="*/ 1818045 w 1905000"/>
                <a:gd name="connsiteY7" fmla="*/ 1962 h 1412875"/>
                <a:gd name="connsiteX8" fmla="*/ 1821890 w 1905000"/>
                <a:gd name="connsiteY8" fmla="*/ 2617 h 1412875"/>
                <a:gd name="connsiteX9" fmla="*/ 1825734 w 1905000"/>
                <a:gd name="connsiteY9" fmla="*/ 3271 h 1412875"/>
                <a:gd name="connsiteX10" fmla="*/ 1829497 w 1905000"/>
                <a:gd name="connsiteY10" fmla="*/ 4170 h 1412875"/>
                <a:gd name="connsiteX11" fmla="*/ 1833096 w 1905000"/>
                <a:gd name="connsiteY11" fmla="*/ 5069 h 1412875"/>
                <a:gd name="connsiteX12" fmla="*/ 1836614 w 1905000"/>
                <a:gd name="connsiteY12" fmla="*/ 6051 h 1412875"/>
                <a:gd name="connsiteX13" fmla="*/ 1840131 w 1905000"/>
                <a:gd name="connsiteY13" fmla="*/ 7195 h 1412875"/>
                <a:gd name="connsiteX14" fmla="*/ 1843485 w 1905000"/>
                <a:gd name="connsiteY14" fmla="*/ 8340 h 1412875"/>
                <a:gd name="connsiteX15" fmla="*/ 1846757 w 1905000"/>
                <a:gd name="connsiteY15" fmla="*/ 9648 h 1412875"/>
                <a:gd name="connsiteX16" fmla="*/ 1849866 w 1905000"/>
                <a:gd name="connsiteY16" fmla="*/ 10956 h 1412875"/>
                <a:gd name="connsiteX17" fmla="*/ 1853056 w 1905000"/>
                <a:gd name="connsiteY17" fmla="*/ 12428 h 1412875"/>
                <a:gd name="connsiteX18" fmla="*/ 1856001 w 1905000"/>
                <a:gd name="connsiteY18" fmla="*/ 13982 h 1412875"/>
                <a:gd name="connsiteX19" fmla="*/ 1858864 w 1905000"/>
                <a:gd name="connsiteY19" fmla="*/ 15617 h 1412875"/>
                <a:gd name="connsiteX20" fmla="*/ 1861727 w 1905000"/>
                <a:gd name="connsiteY20" fmla="*/ 17334 h 1412875"/>
                <a:gd name="connsiteX21" fmla="*/ 1864427 w 1905000"/>
                <a:gd name="connsiteY21" fmla="*/ 19133 h 1412875"/>
                <a:gd name="connsiteX22" fmla="*/ 1867044 w 1905000"/>
                <a:gd name="connsiteY22" fmla="*/ 21095 h 1412875"/>
                <a:gd name="connsiteX23" fmla="*/ 1869580 w 1905000"/>
                <a:gd name="connsiteY23" fmla="*/ 23057 h 1412875"/>
                <a:gd name="connsiteX24" fmla="*/ 1872034 w 1905000"/>
                <a:gd name="connsiteY24" fmla="*/ 25102 h 1412875"/>
                <a:gd name="connsiteX25" fmla="*/ 1874325 w 1905000"/>
                <a:gd name="connsiteY25" fmla="*/ 27227 h 1412875"/>
                <a:gd name="connsiteX26" fmla="*/ 1876533 w 1905000"/>
                <a:gd name="connsiteY26" fmla="*/ 29517 h 1412875"/>
                <a:gd name="connsiteX27" fmla="*/ 1878742 w 1905000"/>
                <a:gd name="connsiteY27" fmla="*/ 31888 h 1412875"/>
                <a:gd name="connsiteX28" fmla="*/ 1880787 w 1905000"/>
                <a:gd name="connsiteY28" fmla="*/ 34341 h 1412875"/>
                <a:gd name="connsiteX29" fmla="*/ 1882832 w 1905000"/>
                <a:gd name="connsiteY29" fmla="*/ 36876 h 1412875"/>
                <a:gd name="connsiteX30" fmla="*/ 1884632 w 1905000"/>
                <a:gd name="connsiteY30" fmla="*/ 39492 h 1412875"/>
                <a:gd name="connsiteX31" fmla="*/ 1886513 w 1905000"/>
                <a:gd name="connsiteY31" fmla="*/ 42108 h 1412875"/>
                <a:gd name="connsiteX32" fmla="*/ 1888231 w 1905000"/>
                <a:gd name="connsiteY32" fmla="*/ 44888 h 1412875"/>
                <a:gd name="connsiteX33" fmla="*/ 1889867 w 1905000"/>
                <a:gd name="connsiteY33" fmla="*/ 47750 h 1412875"/>
                <a:gd name="connsiteX34" fmla="*/ 1891421 w 1905000"/>
                <a:gd name="connsiteY34" fmla="*/ 50694 h 1412875"/>
                <a:gd name="connsiteX35" fmla="*/ 1892812 w 1905000"/>
                <a:gd name="connsiteY35" fmla="*/ 53801 h 1412875"/>
                <a:gd name="connsiteX36" fmla="*/ 1894284 w 1905000"/>
                <a:gd name="connsiteY36" fmla="*/ 56908 h 1412875"/>
                <a:gd name="connsiteX37" fmla="*/ 1895511 w 1905000"/>
                <a:gd name="connsiteY37" fmla="*/ 60096 h 1412875"/>
                <a:gd name="connsiteX38" fmla="*/ 1896738 w 1905000"/>
                <a:gd name="connsiteY38" fmla="*/ 63449 h 1412875"/>
                <a:gd name="connsiteX39" fmla="*/ 1897883 w 1905000"/>
                <a:gd name="connsiteY39" fmla="*/ 66801 h 1412875"/>
                <a:gd name="connsiteX40" fmla="*/ 1898947 w 1905000"/>
                <a:gd name="connsiteY40" fmla="*/ 70235 h 1412875"/>
                <a:gd name="connsiteX41" fmla="*/ 1899847 w 1905000"/>
                <a:gd name="connsiteY41" fmla="*/ 73914 h 1412875"/>
                <a:gd name="connsiteX42" fmla="*/ 1900746 w 1905000"/>
                <a:gd name="connsiteY42" fmla="*/ 77512 h 1412875"/>
                <a:gd name="connsiteX43" fmla="*/ 1901565 w 1905000"/>
                <a:gd name="connsiteY43" fmla="*/ 81191 h 1412875"/>
                <a:gd name="connsiteX44" fmla="*/ 1902301 w 1905000"/>
                <a:gd name="connsiteY44" fmla="*/ 85034 h 1412875"/>
                <a:gd name="connsiteX45" fmla="*/ 1902873 w 1905000"/>
                <a:gd name="connsiteY45" fmla="*/ 88959 h 1412875"/>
                <a:gd name="connsiteX46" fmla="*/ 1903364 w 1905000"/>
                <a:gd name="connsiteY46" fmla="*/ 92965 h 1412875"/>
                <a:gd name="connsiteX47" fmla="*/ 1903937 w 1905000"/>
                <a:gd name="connsiteY47" fmla="*/ 96972 h 1412875"/>
                <a:gd name="connsiteX48" fmla="*/ 1904264 w 1905000"/>
                <a:gd name="connsiteY48" fmla="*/ 101223 h 1412875"/>
                <a:gd name="connsiteX49" fmla="*/ 1904591 w 1905000"/>
                <a:gd name="connsiteY49" fmla="*/ 105393 h 1412875"/>
                <a:gd name="connsiteX50" fmla="*/ 1904755 w 1905000"/>
                <a:gd name="connsiteY50" fmla="*/ 109727 h 1412875"/>
                <a:gd name="connsiteX51" fmla="*/ 1904918 w 1905000"/>
                <a:gd name="connsiteY51" fmla="*/ 114224 h 1412875"/>
                <a:gd name="connsiteX52" fmla="*/ 1905000 w 1905000"/>
                <a:gd name="connsiteY52" fmla="*/ 118639 h 1412875"/>
                <a:gd name="connsiteX53" fmla="*/ 1905000 w 1905000"/>
                <a:gd name="connsiteY53" fmla="*/ 123218 h 1412875"/>
                <a:gd name="connsiteX54" fmla="*/ 1904837 w 1905000"/>
                <a:gd name="connsiteY54" fmla="*/ 127960 h 1412875"/>
                <a:gd name="connsiteX55" fmla="*/ 1904673 w 1905000"/>
                <a:gd name="connsiteY55" fmla="*/ 132621 h 1412875"/>
                <a:gd name="connsiteX56" fmla="*/ 1904428 w 1905000"/>
                <a:gd name="connsiteY56" fmla="*/ 137445 h 1412875"/>
                <a:gd name="connsiteX57" fmla="*/ 1904182 w 1905000"/>
                <a:gd name="connsiteY57" fmla="*/ 142351 h 1412875"/>
                <a:gd name="connsiteX58" fmla="*/ 1903773 w 1905000"/>
                <a:gd name="connsiteY58" fmla="*/ 147420 h 1412875"/>
                <a:gd name="connsiteX59" fmla="*/ 1903201 w 1905000"/>
                <a:gd name="connsiteY59" fmla="*/ 152489 h 1412875"/>
                <a:gd name="connsiteX60" fmla="*/ 1902628 w 1905000"/>
                <a:gd name="connsiteY60" fmla="*/ 157640 h 1412875"/>
                <a:gd name="connsiteX61" fmla="*/ 1848312 w 1905000"/>
                <a:gd name="connsiteY61" fmla="*/ 952791 h 1412875"/>
                <a:gd name="connsiteX62" fmla="*/ 1846839 w 1905000"/>
                <a:gd name="connsiteY62" fmla="*/ 969553 h 1412875"/>
                <a:gd name="connsiteX63" fmla="*/ 1845612 w 1905000"/>
                <a:gd name="connsiteY63" fmla="*/ 985660 h 1412875"/>
                <a:gd name="connsiteX64" fmla="*/ 1843322 w 1905000"/>
                <a:gd name="connsiteY64" fmla="*/ 1015504 h 1412875"/>
                <a:gd name="connsiteX65" fmla="*/ 1842258 w 1905000"/>
                <a:gd name="connsiteY65" fmla="*/ 1029404 h 1412875"/>
                <a:gd name="connsiteX66" fmla="*/ 1841113 w 1905000"/>
                <a:gd name="connsiteY66" fmla="*/ 1042568 h 1412875"/>
                <a:gd name="connsiteX67" fmla="*/ 1839968 w 1905000"/>
                <a:gd name="connsiteY67" fmla="*/ 1055078 h 1412875"/>
                <a:gd name="connsiteX68" fmla="*/ 1838659 w 1905000"/>
                <a:gd name="connsiteY68" fmla="*/ 1066852 h 1412875"/>
                <a:gd name="connsiteX69" fmla="*/ 1838005 w 1905000"/>
                <a:gd name="connsiteY69" fmla="*/ 1072493 h 1412875"/>
                <a:gd name="connsiteX70" fmla="*/ 1837268 w 1905000"/>
                <a:gd name="connsiteY70" fmla="*/ 1077971 h 1412875"/>
                <a:gd name="connsiteX71" fmla="*/ 1836450 w 1905000"/>
                <a:gd name="connsiteY71" fmla="*/ 1083286 h 1412875"/>
                <a:gd name="connsiteX72" fmla="*/ 1835632 w 1905000"/>
                <a:gd name="connsiteY72" fmla="*/ 1088437 h 1412875"/>
                <a:gd name="connsiteX73" fmla="*/ 1834814 w 1905000"/>
                <a:gd name="connsiteY73" fmla="*/ 1093507 h 1412875"/>
                <a:gd name="connsiteX74" fmla="*/ 1833833 w 1905000"/>
                <a:gd name="connsiteY74" fmla="*/ 1098331 h 1412875"/>
                <a:gd name="connsiteX75" fmla="*/ 1832851 w 1905000"/>
                <a:gd name="connsiteY75" fmla="*/ 1102991 h 1412875"/>
                <a:gd name="connsiteX76" fmla="*/ 1831788 w 1905000"/>
                <a:gd name="connsiteY76" fmla="*/ 1107488 h 1412875"/>
                <a:gd name="connsiteX77" fmla="*/ 1830642 w 1905000"/>
                <a:gd name="connsiteY77" fmla="*/ 1111903 h 1412875"/>
                <a:gd name="connsiteX78" fmla="*/ 1829415 w 1905000"/>
                <a:gd name="connsiteY78" fmla="*/ 1116155 h 1412875"/>
                <a:gd name="connsiteX79" fmla="*/ 1828107 w 1905000"/>
                <a:gd name="connsiteY79" fmla="*/ 1120162 h 1412875"/>
                <a:gd name="connsiteX80" fmla="*/ 1826716 w 1905000"/>
                <a:gd name="connsiteY80" fmla="*/ 1124168 h 1412875"/>
                <a:gd name="connsiteX81" fmla="*/ 1825243 w 1905000"/>
                <a:gd name="connsiteY81" fmla="*/ 1127847 h 1412875"/>
                <a:gd name="connsiteX82" fmla="*/ 1823689 w 1905000"/>
                <a:gd name="connsiteY82" fmla="*/ 1131445 h 1412875"/>
                <a:gd name="connsiteX83" fmla="*/ 1821971 w 1905000"/>
                <a:gd name="connsiteY83" fmla="*/ 1134961 h 1412875"/>
                <a:gd name="connsiteX84" fmla="*/ 1820172 w 1905000"/>
                <a:gd name="connsiteY84" fmla="*/ 1138313 h 1412875"/>
                <a:gd name="connsiteX85" fmla="*/ 1818290 w 1905000"/>
                <a:gd name="connsiteY85" fmla="*/ 1141420 h 1412875"/>
                <a:gd name="connsiteX86" fmla="*/ 1816245 w 1905000"/>
                <a:gd name="connsiteY86" fmla="*/ 1144445 h 1412875"/>
                <a:gd name="connsiteX87" fmla="*/ 1814118 w 1905000"/>
                <a:gd name="connsiteY87" fmla="*/ 1147389 h 1412875"/>
                <a:gd name="connsiteX88" fmla="*/ 1811828 w 1905000"/>
                <a:gd name="connsiteY88" fmla="*/ 1150087 h 1412875"/>
                <a:gd name="connsiteX89" fmla="*/ 1809374 w 1905000"/>
                <a:gd name="connsiteY89" fmla="*/ 1152785 h 1412875"/>
                <a:gd name="connsiteX90" fmla="*/ 1806838 w 1905000"/>
                <a:gd name="connsiteY90" fmla="*/ 1155238 h 1412875"/>
                <a:gd name="connsiteX91" fmla="*/ 1804139 w 1905000"/>
                <a:gd name="connsiteY91" fmla="*/ 1157609 h 1412875"/>
                <a:gd name="connsiteX92" fmla="*/ 1801276 w 1905000"/>
                <a:gd name="connsiteY92" fmla="*/ 1159817 h 1412875"/>
                <a:gd name="connsiteX93" fmla="*/ 1798331 w 1905000"/>
                <a:gd name="connsiteY93" fmla="*/ 1161943 h 1412875"/>
                <a:gd name="connsiteX94" fmla="*/ 1795222 w 1905000"/>
                <a:gd name="connsiteY94" fmla="*/ 1163823 h 1412875"/>
                <a:gd name="connsiteX95" fmla="*/ 1791868 w 1905000"/>
                <a:gd name="connsiteY95" fmla="*/ 1165704 h 1412875"/>
                <a:gd name="connsiteX96" fmla="*/ 1788351 w 1905000"/>
                <a:gd name="connsiteY96" fmla="*/ 1167421 h 1412875"/>
                <a:gd name="connsiteX97" fmla="*/ 1784752 w 1905000"/>
                <a:gd name="connsiteY97" fmla="*/ 1168974 h 1412875"/>
                <a:gd name="connsiteX98" fmla="*/ 1780907 w 1905000"/>
                <a:gd name="connsiteY98" fmla="*/ 1170446 h 1412875"/>
                <a:gd name="connsiteX99" fmla="*/ 1776899 w 1905000"/>
                <a:gd name="connsiteY99" fmla="*/ 1171754 h 1412875"/>
                <a:gd name="connsiteX100" fmla="*/ 1772727 w 1905000"/>
                <a:gd name="connsiteY100" fmla="*/ 1172981 h 1412875"/>
                <a:gd name="connsiteX101" fmla="*/ 1768309 w 1905000"/>
                <a:gd name="connsiteY101" fmla="*/ 1174044 h 1412875"/>
                <a:gd name="connsiteX102" fmla="*/ 1763729 w 1905000"/>
                <a:gd name="connsiteY102" fmla="*/ 1175025 h 1412875"/>
                <a:gd name="connsiteX103" fmla="*/ 1758902 w 1905000"/>
                <a:gd name="connsiteY103" fmla="*/ 1175924 h 1412875"/>
                <a:gd name="connsiteX104" fmla="*/ 1753994 w 1905000"/>
                <a:gd name="connsiteY104" fmla="*/ 1176660 h 1412875"/>
                <a:gd name="connsiteX105" fmla="*/ 1748759 w 1905000"/>
                <a:gd name="connsiteY105" fmla="*/ 1177232 h 1412875"/>
                <a:gd name="connsiteX106" fmla="*/ 1743360 w 1905000"/>
                <a:gd name="connsiteY106" fmla="*/ 1177723 h 1412875"/>
                <a:gd name="connsiteX107" fmla="*/ 1737716 w 1905000"/>
                <a:gd name="connsiteY107" fmla="*/ 1178214 h 1412875"/>
                <a:gd name="connsiteX108" fmla="*/ 1731744 w 1905000"/>
                <a:gd name="connsiteY108" fmla="*/ 1178459 h 1412875"/>
                <a:gd name="connsiteX109" fmla="*/ 1725691 w 1905000"/>
                <a:gd name="connsiteY109" fmla="*/ 1178704 h 1412875"/>
                <a:gd name="connsiteX110" fmla="*/ 1719392 w 1905000"/>
                <a:gd name="connsiteY110" fmla="*/ 1178704 h 1412875"/>
                <a:gd name="connsiteX111" fmla="*/ 1712766 w 1905000"/>
                <a:gd name="connsiteY111" fmla="*/ 1178704 h 1412875"/>
                <a:gd name="connsiteX112" fmla="*/ 1705976 w 1905000"/>
                <a:gd name="connsiteY112" fmla="*/ 1178622 h 1412875"/>
                <a:gd name="connsiteX113" fmla="*/ 1698860 w 1905000"/>
                <a:gd name="connsiteY113" fmla="*/ 1178377 h 1412875"/>
                <a:gd name="connsiteX114" fmla="*/ 1691498 w 1905000"/>
                <a:gd name="connsiteY114" fmla="*/ 1178050 h 1412875"/>
                <a:gd name="connsiteX115" fmla="*/ 1683890 w 1905000"/>
                <a:gd name="connsiteY115" fmla="*/ 1177560 h 1412875"/>
                <a:gd name="connsiteX116" fmla="*/ 1676119 w 1905000"/>
                <a:gd name="connsiteY116" fmla="*/ 1176987 h 1412875"/>
                <a:gd name="connsiteX117" fmla="*/ 552326 w 1905000"/>
                <a:gd name="connsiteY117" fmla="*/ 1152949 h 1412875"/>
                <a:gd name="connsiteX118" fmla="*/ 550690 w 1905000"/>
                <a:gd name="connsiteY118" fmla="*/ 1155320 h 1412875"/>
                <a:gd name="connsiteX119" fmla="*/ 548236 w 1905000"/>
                <a:gd name="connsiteY119" fmla="*/ 1158345 h 1412875"/>
                <a:gd name="connsiteX120" fmla="*/ 545045 w 1905000"/>
                <a:gd name="connsiteY120" fmla="*/ 1162188 h 1412875"/>
                <a:gd name="connsiteX121" fmla="*/ 541037 w 1905000"/>
                <a:gd name="connsiteY121" fmla="*/ 1166767 h 1412875"/>
                <a:gd name="connsiteX122" fmla="*/ 536047 w 1905000"/>
                <a:gd name="connsiteY122" fmla="*/ 1172163 h 1412875"/>
                <a:gd name="connsiteX123" fmla="*/ 530158 w 1905000"/>
                <a:gd name="connsiteY123" fmla="*/ 1178459 h 1412875"/>
                <a:gd name="connsiteX124" fmla="*/ 526804 w 1905000"/>
                <a:gd name="connsiteY124" fmla="*/ 1181811 h 1412875"/>
                <a:gd name="connsiteX125" fmla="*/ 523123 w 1905000"/>
                <a:gd name="connsiteY125" fmla="*/ 1185409 h 1412875"/>
                <a:gd name="connsiteX126" fmla="*/ 519278 w 1905000"/>
                <a:gd name="connsiteY126" fmla="*/ 1189252 h 1412875"/>
                <a:gd name="connsiteX127" fmla="*/ 515024 w 1905000"/>
                <a:gd name="connsiteY127" fmla="*/ 1193258 h 1412875"/>
                <a:gd name="connsiteX128" fmla="*/ 510525 w 1905000"/>
                <a:gd name="connsiteY128" fmla="*/ 1197510 h 1412875"/>
                <a:gd name="connsiteX129" fmla="*/ 505699 w 1905000"/>
                <a:gd name="connsiteY129" fmla="*/ 1201925 h 1412875"/>
                <a:gd name="connsiteX130" fmla="*/ 500545 w 1905000"/>
                <a:gd name="connsiteY130" fmla="*/ 1206586 h 1412875"/>
                <a:gd name="connsiteX131" fmla="*/ 495146 w 1905000"/>
                <a:gd name="connsiteY131" fmla="*/ 1211410 h 1412875"/>
                <a:gd name="connsiteX132" fmla="*/ 489338 w 1905000"/>
                <a:gd name="connsiteY132" fmla="*/ 1216479 h 1412875"/>
                <a:gd name="connsiteX133" fmla="*/ 483121 w 1905000"/>
                <a:gd name="connsiteY133" fmla="*/ 1221712 h 1412875"/>
                <a:gd name="connsiteX134" fmla="*/ 476659 w 1905000"/>
                <a:gd name="connsiteY134" fmla="*/ 1227190 h 1412875"/>
                <a:gd name="connsiteX135" fmla="*/ 469706 w 1905000"/>
                <a:gd name="connsiteY135" fmla="*/ 1232914 h 1412875"/>
                <a:gd name="connsiteX136" fmla="*/ 462589 w 1905000"/>
                <a:gd name="connsiteY136" fmla="*/ 1238800 h 1412875"/>
                <a:gd name="connsiteX137" fmla="*/ 454900 w 1905000"/>
                <a:gd name="connsiteY137" fmla="*/ 1244851 h 1412875"/>
                <a:gd name="connsiteX138" fmla="*/ 446883 w 1905000"/>
                <a:gd name="connsiteY138" fmla="*/ 1251229 h 1412875"/>
                <a:gd name="connsiteX139" fmla="*/ 438540 w 1905000"/>
                <a:gd name="connsiteY139" fmla="*/ 1257770 h 1412875"/>
                <a:gd name="connsiteX140" fmla="*/ 429623 w 1905000"/>
                <a:gd name="connsiteY140" fmla="*/ 1264556 h 1412875"/>
                <a:gd name="connsiteX141" fmla="*/ 420461 w 1905000"/>
                <a:gd name="connsiteY141" fmla="*/ 1271506 h 1412875"/>
                <a:gd name="connsiteX142" fmla="*/ 410727 w 1905000"/>
                <a:gd name="connsiteY142" fmla="*/ 1278701 h 1412875"/>
                <a:gd name="connsiteX143" fmla="*/ 400665 w 1905000"/>
                <a:gd name="connsiteY143" fmla="*/ 1286142 h 1412875"/>
                <a:gd name="connsiteX144" fmla="*/ 395675 w 1905000"/>
                <a:gd name="connsiteY144" fmla="*/ 1289657 h 1412875"/>
                <a:gd name="connsiteX145" fmla="*/ 390522 w 1905000"/>
                <a:gd name="connsiteY145" fmla="*/ 1293173 h 1412875"/>
                <a:gd name="connsiteX146" fmla="*/ 385123 w 1905000"/>
                <a:gd name="connsiteY146" fmla="*/ 1296689 h 1412875"/>
                <a:gd name="connsiteX147" fmla="*/ 379560 w 1905000"/>
                <a:gd name="connsiteY147" fmla="*/ 1300123 h 1412875"/>
                <a:gd name="connsiteX148" fmla="*/ 373834 w 1905000"/>
                <a:gd name="connsiteY148" fmla="*/ 1303557 h 1412875"/>
                <a:gd name="connsiteX149" fmla="*/ 367863 w 1905000"/>
                <a:gd name="connsiteY149" fmla="*/ 1306910 h 1412875"/>
                <a:gd name="connsiteX150" fmla="*/ 361809 w 1905000"/>
                <a:gd name="connsiteY150" fmla="*/ 1310262 h 1412875"/>
                <a:gd name="connsiteX151" fmla="*/ 355674 w 1905000"/>
                <a:gd name="connsiteY151" fmla="*/ 1313532 h 1412875"/>
                <a:gd name="connsiteX152" fmla="*/ 349294 w 1905000"/>
                <a:gd name="connsiteY152" fmla="*/ 1316721 h 1412875"/>
                <a:gd name="connsiteX153" fmla="*/ 342831 w 1905000"/>
                <a:gd name="connsiteY153" fmla="*/ 1319910 h 1412875"/>
                <a:gd name="connsiteX154" fmla="*/ 336369 w 1905000"/>
                <a:gd name="connsiteY154" fmla="*/ 1323099 h 1412875"/>
                <a:gd name="connsiteX155" fmla="*/ 329580 w 1905000"/>
                <a:gd name="connsiteY155" fmla="*/ 1326206 h 1412875"/>
                <a:gd name="connsiteX156" fmla="*/ 322790 w 1905000"/>
                <a:gd name="connsiteY156" fmla="*/ 1329231 h 1412875"/>
                <a:gd name="connsiteX157" fmla="*/ 316000 w 1905000"/>
                <a:gd name="connsiteY157" fmla="*/ 1332256 h 1412875"/>
                <a:gd name="connsiteX158" fmla="*/ 308965 w 1905000"/>
                <a:gd name="connsiteY158" fmla="*/ 1335200 h 1412875"/>
                <a:gd name="connsiteX159" fmla="*/ 302012 w 1905000"/>
                <a:gd name="connsiteY159" fmla="*/ 1338143 h 1412875"/>
                <a:gd name="connsiteX160" fmla="*/ 294896 w 1905000"/>
                <a:gd name="connsiteY160" fmla="*/ 1341005 h 1412875"/>
                <a:gd name="connsiteX161" fmla="*/ 287697 w 1905000"/>
                <a:gd name="connsiteY161" fmla="*/ 1343785 h 1412875"/>
                <a:gd name="connsiteX162" fmla="*/ 280580 w 1905000"/>
                <a:gd name="connsiteY162" fmla="*/ 1346565 h 1412875"/>
                <a:gd name="connsiteX163" fmla="*/ 273382 w 1905000"/>
                <a:gd name="connsiteY163" fmla="*/ 1349345 h 1412875"/>
                <a:gd name="connsiteX164" fmla="*/ 266020 w 1905000"/>
                <a:gd name="connsiteY164" fmla="*/ 1351961 h 1412875"/>
                <a:gd name="connsiteX165" fmla="*/ 258821 w 1905000"/>
                <a:gd name="connsiteY165" fmla="*/ 1354660 h 1412875"/>
                <a:gd name="connsiteX166" fmla="*/ 244178 w 1905000"/>
                <a:gd name="connsiteY166" fmla="*/ 1359729 h 1412875"/>
                <a:gd name="connsiteX167" fmla="*/ 229700 w 1905000"/>
                <a:gd name="connsiteY167" fmla="*/ 1364635 h 1412875"/>
                <a:gd name="connsiteX168" fmla="*/ 215139 w 1905000"/>
                <a:gd name="connsiteY168" fmla="*/ 1369377 h 1412875"/>
                <a:gd name="connsiteX169" fmla="*/ 200905 w 1905000"/>
                <a:gd name="connsiteY169" fmla="*/ 1373792 h 1412875"/>
                <a:gd name="connsiteX170" fmla="*/ 186835 w 1905000"/>
                <a:gd name="connsiteY170" fmla="*/ 1378126 h 1412875"/>
                <a:gd name="connsiteX171" fmla="*/ 173093 w 1905000"/>
                <a:gd name="connsiteY171" fmla="*/ 1382214 h 1412875"/>
                <a:gd name="connsiteX172" fmla="*/ 159759 w 1905000"/>
                <a:gd name="connsiteY172" fmla="*/ 1385975 h 1412875"/>
                <a:gd name="connsiteX173" fmla="*/ 146834 w 1905000"/>
                <a:gd name="connsiteY173" fmla="*/ 1389573 h 1412875"/>
                <a:gd name="connsiteX174" fmla="*/ 134319 w 1905000"/>
                <a:gd name="connsiteY174" fmla="*/ 1392925 h 1412875"/>
                <a:gd name="connsiteX175" fmla="*/ 122539 w 1905000"/>
                <a:gd name="connsiteY175" fmla="*/ 1396032 h 1412875"/>
                <a:gd name="connsiteX176" fmla="*/ 111414 w 1905000"/>
                <a:gd name="connsiteY176" fmla="*/ 1398894 h 1412875"/>
                <a:gd name="connsiteX177" fmla="*/ 100944 w 1905000"/>
                <a:gd name="connsiteY177" fmla="*/ 1401510 h 1412875"/>
                <a:gd name="connsiteX178" fmla="*/ 91291 w 1905000"/>
                <a:gd name="connsiteY178" fmla="*/ 1403881 h 1412875"/>
                <a:gd name="connsiteX179" fmla="*/ 74685 w 1905000"/>
                <a:gd name="connsiteY179" fmla="*/ 1407724 h 1412875"/>
                <a:gd name="connsiteX180" fmla="*/ 62169 w 1905000"/>
                <a:gd name="connsiteY180" fmla="*/ 1410586 h 1412875"/>
                <a:gd name="connsiteX181" fmla="*/ 54153 w 1905000"/>
                <a:gd name="connsiteY181" fmla="*/ 1412303 h 1412875"/>
                <a:gd name="connsiteX182" fmla="*/ 51453 w 1905000"/>
                <a:gd name="connsiteY182" fmla="*/ 1412875 h 1412875"/>
                <a:gd name="connsiteX183" fmla="*/ 60206 w 1905000"/>
                <a:gd name="connsiteY183" fmla="*/ 1408133 h 1412875"/>
                <a:gd name="connsiteX184" fmla="*/ 68795 w 1905000"/>
                <a:gd name="connsiteY184" fmla="*/ 1403391 h 1412875"/>
                <a:gd name="connsiteX185" fmla="*/ 77139 w 1905000"/>
                <a:gd name="connsiteY185" fmla="*/ 1398812 h 1412875"/>
                <a:gd name="connsiteX186" fmla="*/ 85319 w 1905000"/>
                <a:gd name="connsiteY186" fmla="*/ 1394233 h 1412875"/>
                <a:gd name="connsiteX187" fmla="*/ 93254 w 1905000"/>
                <a:gd name="connsiteY187" fmla="*/ 1389654 h 1412875"/>
                <a:gd name="connsiteX188" fmla="*/ 101025 w 1905000"/>
                <a:gd name="connsiteY188" fmla="*/ 1385239 h 1412875"/>
                <a:gd name="connsiteX189" fmla="*/ 108633 w 1905000"/>
                <a:gd name="connsiteY189" fmla="*/ 1380742 h 1412875"/>
                <a:gd name="connsiteX190" fmla="*/ 115913 w 1905000"/>
                <a:gd name="connsiteY190" fmla="*/ 1376327 h 1412875"/>
                <a:gd name="connsiteX191" fmla="*/ 123194 w 1905000"/>
                <a:gd name="connsiteY191" fmla="*/ 1371993 h 1412875"/>
                <a:gd name="connsiteX192" fmla="*/ 130229 w 1905000"/>
                <a:gd name="connsiteY192" fmla="*/ 1367660 h 1412875"/>
                <a:gd name="connsiteX193" fmla="*/ 136936 w 1905000"/>
                <a:gd name="connsiteY193" fmla="*/ 1363490 h 1412875"/>
                <a:gd name="connsiteX194" fmla="*/ 143644 w 1905000"/>
                <a:gd name="connsiteY194" fmla="*/ 1359238 h 1412875"/>
                <a:gd name="connsiteX195" fmla="*/ 150025 w 1905000"/>
                <a:gd name="connsiteY195" fmla="*/ 1355068 h 1412875"/>
                <a:gd name="connsiteX196" fmla="*/ 156242 w 1905000"/>
                <a:gd name="connsiteY196" fmla="*/ 1351062 h 1412875"/>
                <a:gd name="connsiteX197" fmla="*/ 162377 w 1905000"/>
                <a:gd name="connsiteY197" fmla="*/ 1346974 h 1412875"/>
                <a:gd name="connsiteX198" fmla="*/ 168266 w 1905000"/>
                <a:gd name="connsiteY198" fmla="*/ 1342967 h 1412875"/>
                <a:gd name="connsiteX199" fmla="*/ 173993 w 1905000"/>
                <a:gd name="connsiteY199" fmla="*/ 1338961 h 1412875"/>
                <a:gd name="connsiteX200" fmla="*/ 179555 w 1905000"/>
                <a:gd name="connsiteY200" fmla="*/ 1335118 h 1412875"/>
                <a:gd name="connsiteX201" fmla="*/ 184954 w 1905000"/>
                <a:gd name="connsiteY201" fmla="*/ 1331275 h 1412875"/>
                <a:gd name="connsiteX202" fmla="*/ 190189 w 1905000"/>
                <a:gd name="connsiteY202" fmla="*/ 1327432 h 1412875"/>
                <a:gd name="connsiteX203" fmla="*/ 195261 w 1905000"/>
                <a:gd name="connsiteY203" fmla="*/ 1323753 h 1412875"/>
                <a:gd name="connsiteX204" fmla="*/ 200169 w 1905000"/>
                <a:gd name="connsiteY204" fmla="*/ 1319910 h 1412875"/>
                <a:gd name="connsiteX205" fmla="*/ 204914 w 1905000"/>
                <a:gd name="connsiteY205" fmla="*/ 1316312 h 1412875"/>
                <a:gd name="connsiteX206" fmla="*/ 209495 w 1905000"/>
                <a:gd name="connsiteY206" fmla="*/ 1312715 h 1412875"/>
                <a:gd name="connsiteX207" fmla="*/ 213912 w 1905000"/>
                <a:gd name="connsiteY207" fmla="*/ 1309117 h 1412875"/>
                <a:gd name="connsiteX208" fmla="*/ 218165 w 1905000"/>
                <a:gd name="connsiteY208" fmla="*/ 1305601 h 1412875"/>
                <a:gd name="connsiteX209" fmla="*/ 222337 w 1905000"/>
                <a:gd name="connsiteY209" fmla="*/ 1302086 h 1412875"/>
                <a:gd name="connsiteX210" fmla="*/ 226264 w 1905000"/>
                <a:gd name="connsiteY210" fmla="*/ 1298651 h 1412875"/>
                <a:gd name="connsiteX211" fmla="*/ 230109 w 1905000"/>
                <a:gd name="connsiteY211" fmla="*/ 1295217 h 1412875"/>
                <a:gd name="connsiteX212" fmla="*/ 233790 w 1905000"/>
                <a:gd name="connsiteY212" fmla="*/ 1291947 h 1412875"/>
                <a:gd name="connsiteX213" fmla="*/ 237307 w 1905000"/>
                <a:gd name="connsiteY213" fmla="*/ 1288595 h 1412875"/>
                <a:gd name="connsiteX214" fmla="*/ 240743 w 1905000"/>
                <a:gd name="connsiteY214" fmla="*/ 1285406 h 1412875"/>
                <a:gd name="connsiteX215" fmla="*/ 243933 w 1905000"/>
                <a:gd name="connsiteY215" fmla="*/ 1282135 h 1412875"/>
                <a:gd name="connsiteX216" fmla="*/ 247042 w 1905000"/>
                <a:gd name="connsiteY216" fmla="*/ 1278946 h 1412875"/>
                <a:gd name="connsiteX217" fmla="*/ 249986 w 1905000"/>
                <a:gd name="connsiteY217" fmla="*/ 1275839 h 1412875"/>
                <a:gd name="connsiteX218" fmla="*/ 252849 w 1905000"/>
                <a:gd name="connsiteY218" fmla="*/ 1272732 h 1412875"/>
                <a:gd name="connsiteX219" fmla="*/ 255549 w 1905000"/>
                <a:gd name="connsiteY219" fmla="*/ 1269707 h 1412875"/>
                <a:gd name="connsiteX220" fmla="*/ 258167 w 1905000"/>
                <a:gd name="connsiteY220" fmla="*/ 1266764 h 1412875"/>
                <a:gd name="connsiteX221" fmla="*/ 260621 w 1905000"/>
                <a:gd name="connsiteY221" fmla="*/ 1263738 h 1412875"/>
                <a:gd name="connsiteX222" fmla="*/ 262993 w 1905000"/>
                <a:gd name="connsiteY222" fmla="*/ 1260795 h 1412875"/>
                <a:gd name="connsiteX223" fmla="*/ 265202 w 1905000"/>
                <a:gd name="connsiteY223" fmla="*/ 1257933 h 1412875"/>
                <a:gd name="connsiteX224" fmla="*/ 267328 w 1905000"/>
                <a:gd name="connsiteY224" fmla="*/ 1255153 h 1412875"/>
                <a:gd name="connsiteX225" fmla="*/ 269373 w 1905000"/>
                <a:gd name="connsiteY225" fmla="*/ 1252373 h 1412875"/>
                <a:gd name="connsiteX226" fmla="*/ 271173 w 1905000"/>
                <a:gd name="connsiteY226" fmla="*/ 1249593 h 1412875"/>
                <a:gd name="connsiteX227" fmla="*/ 272973 w 1905000"/>
                <a:gd name="connsiteY227" fmla="*/ 1246895 h 1412875"/>
                <a:gd name="connsiteX228" fmla="*/ 274527 w 1905000"/>
                <a:gd name="connsiteY228" fmla="*/ 1244279 h 1412875"/>
                <a:gd name="connsiteX229" fmla="*/ 276081 w 1905000"/>
                <a:gd name="connsiteY229" fmla="*/ 1241662 h 1412875"/>
                <a:gd name="connsiteX230" fmla="*/ 277554 w 1905000"/>
                <a:gd name="connsiteY230" fmla="*/ 1239046 h 1412875"/>
                <a:gd name="connsiteX231" fmla="*/ 278862 w 1905000"/>
                <a:gd name="connsiteY231" fmla="*/ 1236511 h 1412875"/>
                <a:gd name="connsiteX232" fmla="*/ 280089 w 1905000"/>
                <a:gd name="connsiteY232" fmla="*/ 1234058 h 1412875"/>
                <a:gd name="connsiteX233" fmla="*/ 281235 w 1905000"/>
                <a:gd name="connsiteY233" fmla="*/ 1231687 h 1412875"/>
                <a:gd name="connsiteX234" fmla="*/ 282216 w 1905000"/>
                <a:gd name="connsiteY234" fmla="*/ 1229234 h 1412875"/>
                <a:gd name="connsiteX235" fmla="*/ 283198 w 1905000"/>
                <a:gd name="connsiteY235" fmla="*/ 1226863 h 1412875"/>
                <a:gd name="connsiteX236" fmla="*/ 284016 w 1905000"/>
                <a:gd name="connsiteY236" fmla="*/ 1224492 h 1412875"/>
                <a:gd name="connsiteX237" fmla="*/ 284752 w 1905000"/>
                <a:gd name="connsiteY237" fmla="*/ 1222202 h 1412875"/>
                <a:gd name="connsiteX238" fmla="*/ 285407 w 1905000"/>
                <a:gd name="connsiteY238" fmla="*/ 1219913 h 1412875"/>
                <a:gd name="connsiteX239" fmla="*/ 285979 w 1905000"/>
                <a:gd name="connsiteY239" fmla="*/ 1217705 h 1412875"/>
                <a:gd name="connsiteX240" fmla="*/ 286470 w 1905000"/>
                <a:gd name="connsiteY240" fmla="*/ 1215580 h 1412875"/>
                <a:gd name="connsiteX241" fmla="*/ 286879 w 1905000"/>
                <a:gd name="connsiteY241" fmla="*/ 1213454 h 1412875"/>
                <a:gd name="connsiteX242" fmla="*/ 287206 w 1905000"/>
                <a:gd name="connsiteY242" fmla="*/ 1211328 h 1412875"/>
                <a:gd name="connsiteX243" fmla="*/ 287370 w 1905000"/>
                <a:gd name="connsiteY243" fmla="*/ 1209202 h 1412875"/>
                <a:gd name="connsiteX244" fmla="*/ 287533 w 1905000"/>
                <a:gd name="connsiteY244" fmla="*/ 1207158 h 1412875"/>
                <a:gd name="connsiteX245" fmla="*/ 287697 w 1905000"/>
                <a:gd name="connsiteY245" fmla="*/ 1205277 h 1412875"/>
                <a:gd name="connsiteX246" fmla="*/ 287697 w 1905000"/>
                <a:gd name="connsiteY246" fmla="*/ 1203315 h 1412875"/>
                <a:gd name="connsiteX247" fmla="*/ 287615 w 1905000"/>
                <a:gd name="connsiteY247" fmla="*/ 1201353 h 1412875"/>
                <a:gd name="connsiteX248" fmla="*/ 287533 w 1905000"/>
                <a:gd name="connsiteY248" fmla="*/ 1199554 h 1412875"/>
                <a:gd name="connsiteX249" fmla="*/ 287370 w 1905000"/>
                <a:gd name="connsiteY249" fmla="*/ 1197673 h 1412875"/>
                <a:gd name="connsiteX250" fmla="*/ 287124 w 1905000"/>
                <a:gd name="connsiteY250" fmla="*/ 1195875 h 1412875"/>
                <a:gd name="connsiteX251" fmla="*/ 286797 w 1905000"/>
                <a:gd name="connsiteY251" fmla="*/ 1194158 h 1412875"/>
                <a:gd name="connsiteX252" fmla="*/ 286470 w 1905000"/>
                <a:gd name="connsiteY252" fmla="*/ 1192359 h 1412875"/>
                <a:gd name="connsiteX253" fmla="*/ 286061 w 1905000"/>
                <a:gd name="connsiteY253" fmla="*/ 1190642 h 1412875"/>
                <a:gd name="connsiteX254" fmla="*/ 285652 w 1905000"/>
                <a:gd name="connsiteY254" fmla="*/ 1189006 h 1412875"/>
                <a:gd name="connsiteX255" fmla="*/ 284998 w 1905000"/>
                <a:gd name="connsiteY255" fmla="*/ 1187371 h 1412875"/>
                <a:gd name="connsiteX256" fmla="*/ 284507 w 1905000"/>
                <a:gd name="connsiteY256" fmla="*/ 1185736 h 1412875"/>
                <a:gd name="connsiteX257" fmla="*/ 283852 w 1905000"/>
                <a:gd name="connsiteY257" fmla="*/ 1184264 h 1412875"/>
                <a:gd name="connsiteX258" fmla="*/ 283198 w 1905000"/>
                <a:gd name="connsiteY258" fmla="*/ 1182711 h 1412875"/>
                <a:gd name="connsiteX259" fmla="*/ 282462 w 1905000"/>
                <a:gd name="connsiteY259" fmla="*/ 1181239 h 1412875"/>
                <a:gd name="connsiteX260" fmla="*/ 281725 w 1905000"/>
                <a:gd name="connsiteY260" fmla="*/ 1179767 h 1412875"/>
                <a:gd name="connsiteX261" fmla="*/ 280171 w 1905000"/>
                <a:gd name="connsiteY261" fmla="*/ 1176987 h 1412875"/>
                <a:gd name="connsiteX262" fmla="*/ 278372 w 1905000"/>
                <a:gd name="connsiteY262" fmla="*/ 1174371 h 1412875"/>
                <a:gd name="connsiteX263" fmla="*/ 276490 w 1905000"/>
                <a:gd name="connsiteY263" fmla="*/ 1171836 h 1412875"/>
                <a:gd name="connsiteX264" fmla="*/ 274445 w 1905000"/>
                <a:gd name="connsiteY264" fmla="*/ 1169383 h 1412875"/>
                <a:gd name="connsiteX265" fmla="*/ 272482 w 1905000"/>
                <a:gd name="connsiteY265" fmla="*/ 1167176 h 1412875"/>
                <a:gd name="connsiteX266" fmla="*/ 270355 w 1905000"/>
                <a:gd name="connsiteY266" fmla="*/ 1165050 h 1412875"/>
                <a:gd name="connsiteX267" fmla="*/ 268146 w 1905000"/>
                <a:gd name="connsiteY267" fmla="*/ 1163006 h 1412875"/>
                <a:gd name="connsiteX268" fmla="*/ 265856 w 1905000"/>
                <a:gd name="connsiteY268" fmla="*/ 1161125 h 1412875"/>
                <a:gd name="connsiteX269" fmla="*/ 263647 w 1905000"/>
                <a:gd name="connsiteY269" fmla="*/ 1159408 h 1412875"/>
                <a:gd name="connsiteX270" fmla="*/ 261439 w 1905000"/>
                <a:gd name="connsiteY270" fmla="*/ 1157691 h 1412875"/>
                <a:gd name="connsiteX271" fmla="*/ 259230 w 1905000"/>
                <a:gd name="connsiteY271" fmla="*/ 1156137 h 1412875"/>
                <a:gd name="connsiteX272" fmla="*/ 257021 w 1905000"/>
                <a:gd name="connsiteY272" fmla="*/ 1154829 h 1412875"/>
                <a:gd name="connsiteX273" fmla="*/ 254894 w 1905000"/>
                <a:gd name="connsiteY273" fmla="*/ 1153439 h 1412875"/>
                <a:gd name="connsiteX274" fmla="*/ 252768 w 1905000"/>
                <a:gd name="connsiteY274" fmla="*/ 1152295 h 1412875"/>
                <a:gd name="connsiteX275" fmla="*/ 250886 w 1905000"/>
                <a:gd name="connsiteY275" fmla="*/ 1151313 h 1412875"/>
                <a:gd name="connsiteX276" fmla="*/ 247205 w 1905000"/>
                <a:gd name="connsiteY276" fmla="*/ 1149433 h 1412875"/>
                <a:gd name="connsiteX277" fmla="*/ 244097 w 1905000"/>
                <a:gd name="connsiteY277" fmla="*/ 1148043 h 1412875"/>
                <a:gd name="connsiteX278" fmla="*/ 241724 w 1905000"/>
                <a:gd name="connsiteY278" fmla="*/ 1147062 h 1412875"/>
                <a:gd name="connsiteX279" fmla="*/ 239679 w 1905000"/>
                <a:gd name="connsiteY279" fmla="*/ 1146326 h 1412875"/>
                <a:gd name="connsiteX280" fmla="*/ 202950 w 1905000"/>
                <a:gd name="connsiteY280" fmla="*/ 1145508 h 1412875"/>
                <a:gd name="connsiteX281" fmla="*/ 195016 w 1905000"/>
                <a:gd name="connsiteY281" fmla="*/ 1145426 h 1412875"/>
                <a:gd name="connsiteX282" fmla="*/ 187163 w 1905000"/>
                <a:gd name="connsiteY282" fmla="*/ 1145263 h 1412875"/>
                <a:gd name="connsiteX283" fmla="*/ 179555 w 1905000"/>
                <a:gd name="connsiteY283" fmla="*/ 1145018 h 1412875"/>
                <a:gd name="connsiteX284" fmla="*/ 172029 w 1905000"/>
                <a:gd name="connsiteY284" fmla="*/ 1144527 h 1412875"/>
                <a:gd name="connsiteX285" fmla="*/ 164667 w 1905000"/>
                <a:gd name="connsiteY285" fmla="*/ 1143955 h 1412875"/>
                <a:gd name="connsiteX286" fmla="*/ 157632 w 1905000"/>
                <a:gd name="connsiteY286" fmla="*/ 1143219 h 1412875"/>
                <a:gd name="connsiteX287" fmla="*/ 154115 w 1905000"/>
                <a:gd name="connsiteY287" fmla="*/ 1142646 h 1412875"/>
                <a:gd name="connsiteX288" fmla="*/ 150597 w 1905000"/>
                <a:gd name="connsiteY288" fmla="*/ 1142238 h 1412875"/>
                <a:gd name="connsiteX289" fmla="*/ 147162 w 1905000"/>
                <a:gd name="connsiteY289" fmla="*/ 1141665 h 1412875"/>
                <a:gd name="connsiteX290" fmla="*/ 143808 w 1905000"/>
                <a:gd name="connsiteY290" fmla="*/ 1141093 h 1412875"/>
                <a:gd name="connsiteX291" fmla="*/ 140454 w 1905000"/>
                <a:gd name="connsiteY291" fmla="*/ 1140439 h 1412875"/>
                <a:gd name="connsiteX292" fmla="*/ 137182 w 1905000"/>
                <a:gd name="connsiteY292" fmla="*/ 1139703 h 1412875"/>
                <a:gd name="connsiteX293" fmla="*/ 133910 w 1905000"/>
                <a:gd name="connsiteY293" fmla="*/ 1138967 h 1412875"/>
                <a:gd name="connsiteX294" fmla="*/ 130719 w 1905000"/>
                <a:gd name="connsiteY294" fmla="*/ 1138149 h 1412875"/>
                <a:gd name="connsiteX295" fmla="*/ 127611 w 1905000"/>
                <a:gd name="connsiteY295" fmla="*/ 1137250 h 1412875"/>
                <a:gd name="connsiteX296" fmla="*/ 124421 w 1905000"/>
                <a:gd name="connsiteY296" fmla="*/ 1136269 h 1412875"/>
                <a:gd name="connsiteX297" fmla="*/ 121394 w 1905000"/>
                <a:gd name="connsiteY297" fmla="*/ 1135370 h 1412875"/>
                <a:gd name="connsiteX298" fmla="*/ 118367 w 1905000"/>
                <a:gd name="connsiteY298" fmla="*/ 1134225 h 1412875"/>
                <a:gd name="connsiteX299" fmla="*/ 115422 w 1905000"/>
                <a:gd name="connsiteY299" fmla="*/ 1133162 h 1412875"/>
                <a:gd name="connsiteX300" fmla="*/ 112559 w 1905000"/>
                <a:gd name="connsiteY300" fmla="*/ 1131854 h 1412875"/>
                <a:gd name="connsiteX301" fmla="*/ 109696 w 1905000"/>
                <a:gd name="connsiteY301" fmla="*/ 1130627 h 1412875"/>
                <a:gd name="connsiteX302" fmla="*/ 106833 w 1905000"/>
                <a:gd name="connsiteY302" fmla="*/ 1129319 h 1412875"/>
                <a:gd name="connsiteX303" fmla="*/ 104134 w 1905000"/>
                <a:gd name="connsiteY303" fmla="*/ 1127929 h 1412875"/>
                <a:gd name="connsiteX304" fmla="*/ 101434 w 1905000"/>
                <a:gd name="connsiteY304" fmla="*/ 1126376 h 1412875"/>
                <a:gd name="connsiteX305" fmla="*/ 98735 w 1905000"/>
                <a:gd name="connsiteY305" fmla="*/ 1124904 h 1412875"/>
                <a:gd name="connsiteX306" fmla="*/ 96117 w 1905000"/>
                <a:gd name="connsiteY306" fmla="*/ 1123269 h 1412875"/>
                <a:gd name="connsiteX307" fmla="*/ 93418 w 1905000"/>
                <a:gd name="connsiteY307" fmla="*/ 1121388 h 1412875"/>
                <a:gd name="connsiteX308" fmla="*/ 90800 w 1905000"/>
                <a:gd name="connsiteY308" fmla="*/ 1119589 h 1412875"/>
                <a:gd name="connsiteX309" fmla="*/ 88182 w 1905000"/>
                <a:gd name="connsiteY309" fmla="*/ 1117545 h 1412875"/>
                <a:gd name="connsiteX310" fmla="*/ 85565 w 1905000"/>
                <a:gd name="connsiteY310" fmla="*/ 1115337 h 1412875"/>
                <a:gd name="connsiteX311" fmla="*/ 82947 w 1905000"/>
                <a:gd name="connsiteY311" fmla="*/ 1113048 h 1412875"/>
                <a:gd name="connsiteX312" fmla="*/ 80493 w 1905000"/>
                <a:gd name="connsiteY312" fmla="*/ 1110759 h 1412875"/>
                <a:gd name="connsiteX313" fmla="*/ 78039 w 1905000"/>
                <a:gd name="connsiteY313" fmla="*/ 1108306 h 1412875"/>
                <a:gd name="connsiteX314" fmla="*/ 75667 w 1905000"/>
                <a:gd name="connsiteY314" fmla="*/ 1105689 h 1412875"/>
                <a:gd name="connsiteX315" fmla="*/ 73376 w 1905000"/>
                <a:gd name="connsiteY315" fmla="*/ 1103073 h 1412875"/>
                <a:gd name="connsiteX316" fmla="*/ 71249 w 1905000"/>
                <a:gd name="connsiteY316" fmla="*/ 1100211 h 1412875"/>
                <a:gd name="connsiteX317" fmla="*/ 69041 w 1905000"/>
                <a:gd name="connsiteY317" fmla="*/ 1097349 h 1412875"/>
                <a:gd name="connsiteX318" fmla="*/ 66914 w 1905000"/>
                <a:gd name="connsiteY318" fmla="*/ 1094242 h 1412875"/>
                <a:gd name="connsiteX319" fmla="*/ 64951 w 1905000"/>
                <a:gd name="connsiteY319" fmla="*/ 1091054 h 1412875"/>
                <a:gd name="connsiteX320" fmla="*/ 62906 w 1905000"/>
                <a:gd name="connsiteY320" fmla="*/ 1087783 h 1412875"/>
                <a:gd name="connsiteX321" fmla="*/ 61106 w 1905000"/>
                <a:gd name="connsiteY321" fmla="*/ 1084431 h 1412875"/>
                <a:gd name="connsiteX322" fmla="*/ 59306 w 1905000"/>
                <a:gd name="connsiteY322" fmla="*/ 1080833 h 1412875"/>
                <a:gd name="connsiteX323" fmla="*/ 57507 w 1905000"/>
                <a:gd name="connsiteY323" fmla="*/ 1077236 h 1412875"/>
                <a:gd name="connsiteX324" fmla="*/ 55871 w 1905000"/>
                <a:gd name="connsiteY324" fmla="*/ 1073474 h 1412875"/>
                <a:gd name="connsiteX325" fmla="*/ 54317 w 1905000"/>
                <a:gd name="connsiteY325" fmla="*/ 1069550 h 1412875"/>
                <a:gd name="connsiteX326" fmla="*/ 52844 w 1905000"/>
                <a:gd name="connsiteY326" fmla="*/ 1065543 h 1412875"/>
                <a:gd name="connsiteX327" fmla="*/ 51372 w 1905000"/>
                <a:gd name="connsiteY327" fmla="*/ 1061292 h 1412875"/>
                <a:gd name="connsiteX328" fmla="*/ 49981 w 1905000"/>
                <a:gd name="connsiteY328" fmla="*/ 1057040 h 1412875"/>
                <a:gd name="connsiteX329" fmla="*/ 48672 w 1905000"/>
                <a:gd name="connsiteY329" fmla="*/ 1052543 h 1412875"/>
                <a:gd name="connsiteX330" fmla="*/ 47445 w 1905000"/>
                <a:gd name="connsiteY330" fmla="*/ 1047882 h 1412875"/>
                <a:gd name="connsiteX331" fmla="*/ 46300 w 1905000"/>
                <a:gd name="connsiteY331" fmla="*/ 1043140 h 1412875"/>
                <a:gd name="connsiteX332" fmla="*/ 45237 w 1905000"/>
                <a:gd name="connsiteY332" fmla="*/ 1038316 h 1412875"/>
                <a:gd name="connsiteX333" fmla="*/ 44255 w 1905000"/>
                <a:gd name="connsiteY333" fmla="*/ 1033247 h 1412875"/>
                <a:gd name="connsiteX334" fmla="*/ 43355 w 1905000"/>
                <a:gd name="connsiteY334" fmla="*/ 1028096 h 1412875"/>
                <a:gd name="connsiteX335" fmla="*/ 42537 w 1905000"/>
                <a:gd name="connsiteY335" fmla="*/ 1022699 h 1412875"/>
                <a:gd name="connsiteX336" fmla="*/ 41801 w 1905000"/>
                <a:gd name="connsiteY336" fmla="*/ 1017221 h 1412875"/>
                <a:gd name="connsiteX337" fmla="*/ 41065 w 1905000"/>
                <a:gd name="connsiteY337" fmla="*/ 1011579 h 1412875"/>
                <a:gd name="connsiteX338" fmla="*/ 40492 w 1905000"/>
                <a:gd name="connsiteY338" fmla="*/ 1005692 h 1412875"/>
                <a:gd name="connsiteX339" fmla="*/ 40001 w 1905000"/>
                <a:gd name="connsiteY339" fmla="*/ 999724 h 1412875"/>
                <a:gd name="connsiteX340" fmla="*/ 39510 w 1905000"/>
                <a:gd name="connsiteY340" fmla="*/ 993591 h 1412875"/>
                <a:gd name="connsiteX341" fmla="*/ 573 w 1905000"/>
                <a:gd name="connsiteY341" fmla="*/ 313155 h 1412875"/>
                <a:gd name="connsiteX342" fmla="*/ 409 w 1905000"/>
                <a:gd name="connsiteY342" fmla="*/ 309721 h 1412875"/>
                <a:gd name="connsiteX343" fmla="*/ 246 w 1905000"/>
                <a:gd name="connsiteY343" fmla="*/ 306450 h 1412875"/>
                <a:gd name="connsiteX344" fmla="*/ 82 w 1905000"/>
                <a:gd name="connsiteY344" fmla="*/ 303180 h 1412875"/>
                <a:gd name="connsiteX345" fmla="*/ 0 w 1905000"/>
                <a:gd name="connsiteY345" fmla="*/ 299991 h 1412875"/>
                <a:gd name="connsiteX346" fmla="*/ 0 w 1905000"/>
                <a:gd name="connsiteY346" fmla="*/ 296884 h 1412875"/>
                <a:gd name="connsiteX347" fmla="*/ 82 w 1905000"/>
                <a:gd name="connsiteY347" fmla="*/ 293695 h 1412875"/>
                <a:gd name="connsiteX348" fmla="*/ 164 w 1905000"/>
                <a:gd name="connsiteY348" fmla="*/ 290670 h 1412875"/>
                <a:gd name="connsiteX349" fmla="*/ 327 w 1905000"/>
                <a:gd name="connsiteY349" fmla="*/ 287644 h 1412875"/>
                <a:gd name="connsiteX350" fmla="*/ 491 w 1905000"/>
                <a:gd name="connsiteY350" fmla="*/ 284701 h 1412875"/>
                <a:gd name="connsiteX351" fmla="*/ 736 w 1905000"/>
                <a:gd name="connsiteY351" fmla="*/ 281839 h 1412875"/>
                <a:gd name="connsiteX352" fmla="*/ 1064 w 1905000"/>
                <a:gd name="connsiteY352" fmla="*/ 279059 h 1412875"/>
                <a:gd name="connsiteX353" fmla="*/ 1473 w 1905000"/>
                <a:gd name="connsiteY353" fmla="*/ 276279 h 1412875"/>
                <a:gd name="connsiteX354" fmla="*/ 1882 w 1905000"/>
                <a:gd name="connsiteY354" fmla="*/ 273499 h 1412875"/>
                <a:gd name="connsiteX355" fmla="*/ 2291 w 1905000"/>
                <a:gd name="connsiteY355" fmla="*/ 270801 h 1412875"/>
                <a:gd name="connsiteX356" fmla="*/ 2781 w 1905000"/>
                <a:gd name="connsiteY356" fmla="*/ 268185 h 1412875"/>
                <a:gd name="connsiteX357" fmla="*/ 3354 w 1905000"/>
                <a:gd name="connsiteY357" fmla="*/ 265650 h 1412875"/>
                <a:gd name="connsiteX358" fmla="*/ 3927 w 1905000"/>
                <a:gd name="connsiteY358" fmla="*/ 263115 h 1412875"/>
                <a:gd name="connsiteX359" fmla="*/ 4663 w 1905000"/>
                <a:gd name="connsiteY359" fmla="*/ 260581 h 1412875"/>
                <a:gd name="connsiteX360" fmla="*/ 5317 w 1905000"/>
                <a:gd name="connsiteY360" fmla="*/ 258128 h 1412875"/>
                <a:gd name="connsiteX361" fmla="*/ 6053 w 1905000"/>
                <a:gd name="connsiteY361" fmla="*/ 255757 h 1412875"/>
                <a:gd name="connsiteX362" fmla="*/ 6953 w 1905000"/>
                <a:gd name="connsiteY362" fmla="*/ 253467 h 1412875"/>
                <a:gd name="connsiteX363" fmla="*/ 7771 w 1905000"/>
                <a:gd name="connsiteY363" fmla="*/ 251260 h 1412875"/>
                <a:gd name="connsiteX364" fmla="*/ 8589 w 1905000"/>
                <a:gd name="connsiteY364" fmla="*/ 248970 h 1412875"/>
                <a:gd name="connsiteX365" fmla="*/ 9653 w 1905000"/>
                <a:gd name="connsiteY365" fmla="*/ 246763 h 1412875"/>
                <a:gd name="connsiteX366" fmla="*/ 10553 w 1905000"/>
                <a:gd name="connsiteY366" fmla="*/ 244637 h 1412875"/>
                <a:gd name="connsiteX367" fmla="*/ 11616 w 1905000"/>
                <a:gd name="connsiteY367" fmla="*/ 242511 h 1412875"/>
                <a:gd name="connsiteX368" fmla="*/ 12679 w 1905000"/>
                <a:gd name="connsiteY368" fmla="*/ 240549 h 1412875"/>
                <a:gd name="connsiteX369" fmla="*/ 13825 w 1905000"/>
                <a:gd name="connsiteY369" fmla="*/ 238586 h 1412875"/>
                <a:gd name="connsiteX370" fmla="*/ 14970 w 1905000"/>
                <a:gd name="connsiteY370" fmla="*/ 236624 h 1412875"/>
                <a:gd name="connsiteX371" fmla="*/ 16197 w 1905000"/>
                <a:gd name="connsiteY371" fmla="*/ 234743 h 1412875"/>
                <a:gd name="connsiteX372" fmla="*/ 17506 w 1905000"/>
                <a:gd name="connsiteY372" fmla="*/ 232945 h 1412875"/>
                <a:gd name="connsiteX373" fmla="*/ 18733 w 1905000"/>
                <a:gd name="connsiteY373" fmla="*/ 231146 h 1412875"/>
                <a:gd name="connsiteX374" fmla="*/ 20042 w 1905000"/>
                <a:gd name="connsiteY374" fmla="*/ 229347 h 1412875"/>
                <a:gd name="connsiteX375" fmla="*/ 21432 w 1905000"/>
                <a:gd name="connsiteY375" fmla="*/ 227712 h 1412875"/>
                <a:gd name="connsiteX376" fmla="*/ 22905 w 1905000"/>
                <a:gd name="connsiteY376" fmla="*/ 226076 h 1412875"/>
                <a:gd name="connsiteX377" fmla="*/ 24295 w 1905000"/>
                <a:gd name="connsiteY377" fmla="*/ 224523 h 1412875"/>
                <a:gd name="connsiteX378" fmla="*/ 25849 w 1905000"/>
                <a:gd name="connsiteY378" fmla="*/ 222888 h 1412875"/>
                <a:gd name="connsiteX379" fmla="*/ 27404 w 1905000"/>
                <a:gd name="connsiteY379" fmla="*/ 221334 h 1412875"/>
                <a:gd name="connsiteX380" fmla="*/ 28958 w 1905000"/>
                <a:gd name="connsiteY380" fmla="*/ 219944 h 1412875"/>
                <a:gd name="connsiteX381" fmla="*/ 30594 w 1905000"/>
                <a:gd name="connsiteY381" fmla="*/ 218554 h 1412875"/>
                <a:gd name="connsiteX382" fmla="*/ 32230 w 1905000"/>
                <a:gd name="connsiteY382" fmla="*/ 217164 h 1412875"/>
                <a:gd name="connsiteX383" fmla="*/ 34030 w 1905000"/>
                <a:gd name="connsiteY383" fmla="*/ 215856 h 1412875"/>
                <a:gd name="connsiteX384" fmla="*/ 35666 w 1905000"/>
                <a:gd name="connsiteY384" fmla="*/ 214630 h 1412875"/>
                <a:gd name="connsiteX385" fmla="*/ 37465 w 1905000"/>
                <a:gd name="connsiteY385" fmla="*/ 213321 h 1412875"/>
                <a:gd name="connsiteX386" fmla="*/ 39347 w 1905000"/>
                <a:gd name="connsiteY386" fmla="*/ 212177 h 1412875"/>
                <a:gd name="connsiteX387" fmla="*/ 41146 w 1905000"/>
                <a:gd name="connsiteY387" fmla="*/ 211114 h 1412875"/>
                <a:gd name="connsiteX388" fmla="*/ 43028 w 1905000"/>
                <a:gd name="connsiteY388" fmla="*/ 209969 h 1412875"/>
                <a:gd name="connsiteX389" fmla="*/ 44991 w 1905000"/>
                <a:gd name="connsiteY389" fmla="*/ 208988 h 1412875"/>
                <a:gd name="connsiteX390" fmla="*/ 46954 w 1905000"/>
                <a:gd name="connsiteY390" fmla="*/ 207925 h 1412875"/>
                <a:gd name="connsiteX391" fmla="*/ 48918 w 1905000"/>
                <a:gd name="connsiteY391" fmla="*/ 207026 h 1412875"/>
                <a:gd name="connsiteX392" fmla="*/ 50963 w 1905000"/>
                <a:gd name="connsiteY392" fmla="*/ 206126 h 1412875"/>
                <a:gd name="connsiteX393" fmla="*/ 53008 w 1905000"/>
                <a:gd name="connsiteY393" fmla="*/ 205227 h 1412875"/>
                <a:gd name="connsiteX394" fmla="*/ 55135 w 1905000"/>
                <a:gd name="connsiteY394" fmla="*/ 204409 h 1412875"/>
                <a:gd name="connsiteX395" fmla="*/ 57180 w 1905000"/>
                <a:gd name="connsiteY395" fmla="*/ 203673 h 1412875"/>
                <a:gd name="connsiteX396" fmla="*/ 59388 w 1905000"/>
                <a:gd name="connsiteY396" fmla="*/ 203019 h 1412875"/>
                <a:gd name="connsiteX397" fmla="*/ 61597 w 1905000"/>
                <a:gd name="connsiteY397" fmla="*/ 202283 h 1412875"/>
                <a:gd name="connsiteX398" fmla="*/ 63887 w 1905000"/>
                <a:gd name="connsiteY398" fmla="*/ 201629 h 1412875"/>
                <a:gd name="connsiteX399" fmla="*/ 66096 w 1905000"/>
                <a:gd name="connsiteY399" fmla="*/ 201057 h 1412875"/>
                <a:gd name="connsiteX400" fmla="*/ 70677 w 1905000"/>
                <a:gd name="connsiteY400" fmla="*/ 199994 h 1412875"/>
                <a:gd name="connsiteX401" fmla="*/ 75421 w 1905000"/>
                <a:gd name="connsiteY401" fmla="*/ 199094 h 1412875"/>
                <a:gd name="connsiteX402" fmla="*/ 80329 w 1905000"/>
                <a:gd name="connsiteY402" fmla="*/ 198440 h 1412875"/>
                <a:gd name="connsiteX403" fmla="*/ 1583110 w 1905000"/>
                <a:gd name="connsiteY403" fmla="*/ 21586 h 1412875"/>
                <a:gd name="connsiteX404" fmla="*/ 1609287 w 1905000"/>
                <a:gd name="connsiteY404" fmla="*/ 18397 h 1412875"/>
                <a:gd name="connsiteX405" fmla="*/ 1632764 w 1905000"/>
                <a:gd name="connsiteY405" fmla="*/ 15535 h 1412875"/>
                <a:gd name="connsiteX406" fmla="*/ 1654687 w 1905000"/>
                <a:gd name="connsiteY406" fmla="*/ 12755 h 1412875"/>
                <a:gd name="connsiteX407" fmla="*/ 1675628 w 1905000"/>
                <a:gd name="connsiteY407" fmla="*/ 10221 h 1412875"/>
                <a:gd name="connsiteX408" fmla="*/ 1696569 w 1905000"/>
                <a:gd name="connsiteY408" fmla="*/ 7768 h 1412875"/>
                <a:gd name="connsiteX409" fmla="*/ 1707367 w 1905000"/>
                <a:gd name="connsiteY409" fmla="*/ 6541 h 1412875"/>
                <a:gd name="connsiteX410" fmla="*/ 1718410 w 1905000"/>
                <a:gd name="connsiteY410" fmla="*/ 5397 h 1412875"/>
                <a:gd name="connsiteX411" fmla="*/ 1730026 w 1905000"/>
                <a:gd name="connsiteY411" fmla="*/ 4252 h 1412875"/>
                <a:gd name="connsiteX412" fmla="*/ 1742051 w 1905000"/>
                <a:gd name="connsiteY412" fmla="*/ 3107 h 1412875"/>
                <a:gd name="connsiteX413" fmla="*/ 1754812 w 1905000"/>
                <a:gd name="connsiteY413" fmla="*/ 2044 h 1412875"/>
                <a:gd name="connsiteX414" fmla="*/ 1768228 w 1905000"/>
                <a:gd name="connsiteY414" fmla="*/ 900 h 1412875"/>
                <a:gd name="connsiteX415" fmla="*/ 1773299 w 1905000"/>
                <a:gd name="connsiteY415" fmla="*/ 572 h 1412875"/>
                <a:gd name="connsiteX416" fmla="*/ 1778207 w 1905000"/>
                <a:gd name="connsiteY416" fmla="*/ 245 h 1412875"/>
                <a:gd name="connsiteX417" fmla="*/ 1782952 w 1905000"/>
                <a:gd name="connsiteY417" fmla="*/ 82 h 141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</a:cxnLst>
              <a:rect l="l" t="t" r="r" b="b"/>
              <a:pathLst>
                <a:path w="1905000" h="1412875">
                  <a:moveTo>
                    <a:pt x="1787696" y="0"/>
                  </a:moveTo>
                  <a:lnTo>
                    <a:pt x="1792359" y="0"/>
                  </a:lnTo>
                  <a:lnTo>
                    <a:pt x="1796940" y="82"/>
                  </a:lnTo>
                  <a:lnTo>
                    <a:pt x="1801276" y="245"/>
                  </a:lnTo>
                  <a:lnTo>
                    <a:pt x="1805611" y="572"/>
                  </a:lnTo>
                  <a:lnTo>
                    <a:pt x="1809783" y="900"/>
                  </a:lnTo>
                  <a:lnTo>
                    <a:pt x="1813955" y="1472"/>
                  </a:lnTo>
                  <a:lnTo>
                    <a:pt x="1818045" y="1962"/>
                  </a:lnTo>
                  <a:lnTo>
                    <a:pt x="1821890" y="2617"/>
                  </a:lnTo>
                  <a:lnTo>
                    <a:pt x="1825734" y="3271"/>
                  </a:lnTo>
                  <a:lnTo>
                    <a:pt x="1829497" y="4170"/>
                  </a:lnTo>
                  <a:lnTo>
                    <a:pt x="1833096" y="5069"/>
                  </a:lnTo>
                  <a:lnTo>
                    <a:pt x="1836614" y="6051"/>
                  </a:lnTo>
                  <a:lnTo>
                    <a:pt x="1840131" y="7195"/>
                  </a:lnTo>
                  <a:lnTo>
                    <a:pt x="1843485" y="8340"/>
                  </a:lnTo>
                  <a:lnTo>
                    <a:pt x="1846757" y="9648"/>
                  </a:lnTo>
                  <a:lnTo>
                    <a:pt x="1849866" y="10956"/>
                  </a:lnTo>
                  <a:lnTo>
                    <a:pt x="1853056" y="12428"/>
                  </a:lnTo>
                  <a:lnTo>
                    <a:pt x="1856001" y="13982"/>
                  </a:lnTo>
                  <a:lnTo>
                    <a:pt x="1858864" y="15617"/>
                  </a:lnTo>
                  <a:lnTo>
                    <a:pt x="1861727" y="17334"/>
                  </a:lnTo>
                  <a:lnTo>
                    <a:pt x="1864427" y="19133"/>
                  </a:lnTo>
                  <a:lnTo>
                    <a:pt x="1867044" y="21095"/>
                  </a:lnTo>
                  <a:lnTo>
                    <a:pt x="1869580" y="23057"/>
                  </a:lnTo>
                  <a:lnTo>
                    <a:pt x="1872034" y="25102"/>
                  </a:lnTo>
                  <a:lnTo>
                    <a:pt x="1874325" y="27227"/>
                  </a:lnTo>
                  <a:lnTo>
                    <a:pt x="1876533" y="29517"/>
                  </a:lnTo>
                  <a:lnTo>
                    <a:pt x="1878742" y="31888"/>
                  </a:lnTo>
                  <a:lnTo>
                    <a:pt x="1880787" y="34341"/>
                  </a:lnTo>
                  <a:lnTo>
                    <a:pt x="1882832" y="36876"/>
                  </a:lnTo>
                  <a:lnTo>
                    <a:pt x="1884632" y="39492"/>
                  </a:lnTo>
                  <a:lnTo>
                    <a:pt x="1886513" y="42108"/>
                  </a:lnTo>
                  <a:lnTo>
                    <a:pt x="1888231" y="44888"/>
                  </a:lnTo>
                  <a:lnTo>
                    <a:pt x="1889867" y="47750"/>
                  </a:lnTo>
                  <a:lnTo>
                    <a:pt x="1891421" y="50694"/>
                  </a:lnTo>
                  <a:lnTo>
                    <a:pt x="1892812" y="53801"/>
                  </a:lnTo>
                  <a:lnTo>
                    <a:pt x="1894284" y="56908"/>
                  </a:lnTo>
                  <a:lnTo>
                    <a:pt x="1895511" y="60096"/>
                  </a:lnTo>
                  <a:lnTo>
                    <a:pt x="1896738" y="63449"/>
                  </a:lnTo>
                  <a:lnTo>
                    <a:pt x="1897883" y="66801"/>
                  </a:lnTo>
                  <a:lnTo>
                    <a:pt x="1898947" y="70235"/>
                  </a:lnTo>
                  <a:lnTo>
                    <a:pt x="1899847" y="73914"/>
                  </a:lnTo>
                  <a:lnTo>
                    <a:pt x="1900746" y="77512"/>
                  </a:lnTo>
                  <a:lnTo>
                    <a:pt x="1901565" y="81191"/>
                  </a:lnTo>
                  <a:lnTo>
                    <a:pt x="1902301" y="85034"/>
                  </a:lnTo>
                  <a:lnTo>
                    <a:pt x="1902873" y="88959"/>
                  </a:lnTo>
                  <a:lnTo>
                    <a:pt x="1903364" y="92965"/>
                  </a:lnTo>
                  <a:lnTo>
                    <a:pt x="1903937" y="96972"/>
                  </a:lnTo>
                  <a:lnTo>
                    <a:pt x="1904264" y="101223"/>
                  </a:lnTo>
                  <a:lnTo>
                    <a:pt x="1904591" y="105393"/>
                  </a:lnTo>
                  <a:lnTo>
                    <a:pt x="1904755" y="109727"/>
                  </a:lnTo>
                  <a:lnTo>
                    <a:pt x="1904918" y="114224"/>
                  </a:lnTo>
                  <a:lnTo>
                    <a:pt x="1905000" y="118639"/>
                  </a:lnTo>
                  <a:lnTo>
                    <a:pt x="1905000" y="123218"/>
                  </a:lnTo>
                  <a:lnTo>
                    <a:pt x="1904837" y="127960"/>
                  </a:lnTo>
                  <a:lnTo>
                    <a:pt x="1904673" y="132621"/>
                  </a:lnTo>
                  <a:lnTo>
                    <a:pt x="1904428" y="137445"/>
                  </a:lnTo>
                  <a:lnTo>
                    <a:pt x="1904182" y="142351"/>
                  </a:lnTo>
                  <a:lnTo>
                    <a:pt x="1903773" y="147420"/>
                  </a:lnTo>
                  <a:lnTo>
                    <a:pt x="1903201" y="152489"/>
                  </a:lnTo>
                  <a:lnTo>
                    <a:pt x="1902628" y="157640"/>
                  </a:lnTo>
                  <a:lnTo>
                    <a:pt x="1848312" y="952791"/>
                  </a:lnTo>
                  <a:lnTo>
                    <a:pt x="1846839" y="969553"/>
                  </a:lnTo>
                  <a:lnTo>
                    <a:pt x="1845612" y="985660"/>
                  </a:lnTo>
                  <a:lnTo>
                    <a:pt x="1843322" y="1015504"/>
                  </a:lnTo>
                  <a:lnTo>
                    <a:pt x="1842258" y="1029404"/>
                  </a:lnTo>
                  <a:lnTo>
                    <a:pt x="1841113" y="1042568"/>
                  </a:lnTo>
                  <a:lnTo>
                    <a:pt x="1839968" y="1055078"/>
                  </a:lnTo>
                  <a:lnTo>
                    <a:pt x="1838659" y="1066852"/>
                  </a:lnTo>
                  <a:lnTo>
                    <a:pt x="1838005" y="1072493"/>
                  </a:lnTo>
                  <a:lnTo>
                    <a:pt x="1837268" y="1077971"/>
                  </a:lnTo>
                  <a:lnTo>
                    <a:pt x="1836450" y="1083286"/>
                  </a:lnTo>
                  <a:lnTo>
                    <a:pt x="1835632" y="1088437"/>
                  </a:lnTo>
                  <a:lnTo>
                    <a:pt x="1834814" y="1093507"/>
                  </a:lnTo>
                  <a:lnTo>
                    <a:pt x="1833833" y="1098331"/>
                  </a:lnTo>
                  <a:lnTo>
                    <a:pt x="1832851" y="1102991"/>
                  </a:lnTo>
                  <a:lnTo>
                    <a:pt x="1831788" y="1107488"/>
                  </a:lnTo>
                  <a:lnTo>
                    <a:pt x="1830642" y="1111903"/>
                  </a:lnTo>
                  <a:lnTo>
                    <a:pt x="1829415" y="1116155"/>
                  </a:lnTo>
                  <a:lnTo>
                    <a:pt x="1828107" y="1120162"/>
                  </a:lnTo>
                  <a:lnTo>
                    <a:pt x="1826716" y="1124168"/>
                  </a:lnTo>
                  <a:lnTo>
                    <a:pt x="1825243" y="1127847"/>
                  </a:lnTo>
                  <a:lnTo>
                    <a:pt x="1823689" y="1131445"/>
                  </a:lnTo>
                  <a:lnTo>
                    <a:pt x="1821971" y="1134961"/>
                  </a:lnTo>
                  <a:lnTo>
                    <a:pt x="1820172" y="1138313"/>
                  </a:lnTo>
                  <a:lnTo>
                    <a:pt x="1818290" y="1141420"/>
                  </a:lnTo>
                  <a:lnTo>
                    <a:pt x="1816245" y="1144445"/>
                  </a:lnTo>
                  <a:lnTo>
                    <a:pt x="1814118" y="1147389"/>
                  </a:lnTo>
                  <a:lnTo>
                    <a:pt x="1811828" y="1150087"/>
                  </a:lnTo>
                  <a:lnTo>
                    <a:pt x="1809374" y="1152785"/>
                  </a:lnTo>
                  <a:lnTo>
                    <a:pt x="1806838" y="1155238"/>
                  </a:lnTo>
                  <a:lnTo>
                    <a:pt x="1804139" y="1157609"/>
                  </a:lnTo>
                  <a:lnTo>
                    <a:pt x="1801276" y="1159817"/>
                  </a:lnTo>
                  <a:lnTo>
                    <a:pt x="1798331" y="1161943"/>
                  </a:lnTo>
                  <a:lnTo>
                    <a:pt x="1795222" y="1163823"/>
                  </a:lnTo>
                  <a:lnTo>
                    <a:pt x="1791868" y="1165704"/>
                  </a:lnTo>
                  <a:lnTo>
                    <a:pt x="1788351" y="1167421"/>
                  </a:lnTo>
                  <a:lnTo>
                    <a:pt x="1784752" y="1168974"/>
                  </a:lnTo>
                  <a:lnTo>
                    <a:pt x="1780907" y="1170446"/>
                  </a:lnTo>
                  <a:lnTo>
                    <a:pt x="1776899" y="1171754"/>
                  </a:lnTo>
                  <a:lnTo>
                    <a:pt x="1772727" y="1172981"/>
                  </a:lnTo>
                  <a:lnTo>
                    <a:pt x="1768309" y="1174044"/>
                  </a:lnTo>
                  <a:lnTo>
                    <a:pt x="1763729" y="1175025"/>
                  </a:lnTo>
                  <a:lnTo>
                    <a:pt x="1758902" y="1175924"/>
                  </a:lnTo>
                  <a:lnTo>
                    <a:pt x="1753994" y="1176660"/>
                  </a:lnTo>
                  <a:lnTo>
                    <a:pt x="1748759" y="1177232"/>
                  </a:lnTo>
                  <a:lnTo>
                    <a:pt x="1743360" y="1177723"/>
                  </a:lnTo>
                  <a:lnTo>
                    <a:pt x="1737716" y="1178214"/>
                  </a:lnTo>
                  <a:lnTo>
                    <a:pt x="1731744" y="1178459"/>
                  </a:lnTo>
                  <a:lnTo>
                    <a:pt x="1725691" y="1178704"/>
                  </a:lnTo>
                  <a:lnTo>
                    <a:pt x="1719392" y="1178704"/>
                  </a:lnTo>
                  <a:lnTo>
                    <a:pt x="1712766" y="1178704"/>
                  </a:lnTo>
                  <a:lnTo>
                    <a:pt x="1705976" y="1178622"/>
                  </a:lnTo>
                  <a:lnTo>
                    <a:pt x="1698860" y="1178377"/>
                  </a:lnTo>
                  <a:lnTo>
                    <a:pt x="1691498" y="1178050"/>
                  </a:lnTo>
                  <a:lnTo>
                    <a:pt x="1683890" y="1177560"/>
                  </a:lnTo>
                  <a:lnTo>
                    <a:pt x="1676119" y="1176987"/>
                  </a:lnTo>
                  <a:lnTo>
                    <a:pt x="552326" y="1152949"/>
                  </a:lnTo>
                  <a:lnTo>
                    <a:pt x="550690" y="1155320"/>
                  </a:lnTo>
                  <a:lnTo>
                    <a:pt x="548236" y="1158345"/>
                  </a:lnTo>
                  <a:lnTo>
                    <a:pt x="545045" y="1162188"/>
                  </a:lnTo>
                  <a:lnTo>
                    <a:pt x="541037" y="1166767"/>
                  </a:lnTo>
                  <a:lnTo>
                    <a:pt x="536047" y="1172163"/>
                  </a:lnTo>
                  <a:lnTo>
                    <a:pt x="530158" y="1178459"/>
                  </a:lnTo>
                  <a:lnTo>
                    <a:pt x="526804" y="1181811"/>
                  </a:lnTo>
                  <a:lnTo>
                    <a:pt x="523123" y="1185409"/>
                  </a:lnTo>
                  <a:lnTo>
                    <a:pt x="519278" y="1189252"/>
                  </a:lnTo>
                  <a:lnTo>
                    <a:pt x="515024" y="1193258"/>
                  </a:lnTo>
                  <a:lnTo>
                    <a:pt x="510525" y="1197510"/>
                  </a:lnTo>
                  <a:lnTo>
                    <a:pt x="505699" y="1201925"/>
                  </a:lnTo>
                  <a:lnTo>
                    <a:pt x="500545" y="1206586"/>
                  </a:lnTo>
                  <a:lnTo>
                    <a:pt x="495146" y="1211410"/>
                  </a:lnTo>
                  <a:lnTo>
                    <a:pt x="489338" y="1216479"/>
                  </a:lnTo>
                  <a:lnTo>
                    <a:pt x="483121" y="1221712"/>
                  </a:lnTo>
                  <a:lnTo>
                    <a:pt x="476659" y="1227190"/>
                  </a:lnTo>
                  <a:lnTo>
                    <a:pt x="469706" y="1232914"/>
                  </a:lnTo>
                  <a:lnTo>
                    <a:pt x="462589" y="1238800"/>
                  </a:lnTo>
                  <a:lnTo>
                    <a:pt x="454900" y="1244851"/>
                  </a:lnTo>
                  <a:lnTo>
                    <a:pt x="446883" y="1251229"/>
                  </a:lnTo>
                  <a:lnTo>
                    <a:pt x="438540" y="1257770"/>
                  </a:lnTo>
                  <a:lnTo>
                    <a:pt x="429623" y="1264556"/>
                  </a:lnTo>
                  <a:lnTo>
                    <a:pt x="420461" y="1271506"/>
                  </a:lnTo>
                  <a:lnTo>
                    <a:pt x="410727" y="1278701"/>
                  </a:lnTo>
                  <a:lnTo>
                    <a:pt x="400665" y="1286142"/>
                  </a:lnTo>
                  <a:lnTo>
                    <a:pt x="395675" y="1289657"/>
                  </a:lnTo>
                  <a:lnTo>
                    <a:pt x="390522" y="1293173"/>
                  </a:lnTo>
                  <a:lnTo>
                    <a:pt x="385123" y="1296689"/>
                  </a:lnTo>
                  <a:lnTo>
                    <a:pt x="379560" y="1300123"/>
                  </a:lnTo>
                  <a:lnTo>
                    <a:pt x="373834" y="1303557"/>
                  </a:lnTo>
                  <a:lnTo>
                    <a:pt x="367863" y="1306910"/>
                  </a:lnTo>
                  <a:lnTo>
                    <a:pt x="361809" y="1310262"/>
                  </a:lnTo>
                  <a:lnTo>
                    <a:pt x="355674" y="1313532"/>
                  </a:lnTo>
                  <a:lnTo>
                    <a:pt x="349294" y="1316721"/>
                  </a:lnTo>
                  <a:lnTo>
                    <a:pt x="342831" y="1319910"/>
                  </a:lnTo>
                  <a:lnTo>
                    <a:pt x="336369" y="1323099"/>
                  </a:lnTo>
                  <a:lnTo>
                    <a:pt x="329580" y="1326206"/>
                  </a:lnTo>
                  <a:lnTo>
                    <a:pt x="322790" y="1329231"/>
                  </a:lnTo>
                  <a:lnTo>
                    <a:pt x="316000" y="1332256"/>
                  </a:lnTo>
                  <a:lnTo>
                    <a:pt x="308965" y="1335200"/>
                  </a:lnTo>
                  <a:lnTo>
                    <a:pt x="302012" y="1338143"/>
                  </a:lnTo>
                  <a:lnTo>
                    <a:pt x="294896" y="1341005"/>
                  </a:lnTo>
                  <a:lnTo>
                    <a:pt x="287697" y="1343785"/>
                  </a:lnTo>
                  <a:lnTo>
                    <a:pt x="280580" y="1346565"/>
                  </a:lnTo>
                  <a:lnTo>
                    <a:pt x="273382" y="1349345"/>
                  </a:lnTo>
                  <a:lnTo>
                    <a:pt x="266020" y="1351961"/>
                  </a:lnTo>
                  <a:lnTo>
                    <a:pt x="258821" y="1354660"/>
                  </a:lnTo>
                  <a:lnTo>
                    <a:pt x="244178" y="1359729"/>
                  </a:lnTo>
                  <a:lnTo>
                    <a:pt x="229700" y="1364635"/>
                  </a:lnTo>
                  <a:lnTo>
                    <a:pt x="215139" y="1369377"/>
                  </a:lnTo>
                  <a:lnTo>
                    <a:pt x="200905" y="1373792"/>
                  </a:lnTo>
                  <a:lnTo>
                    <a:pt x="186835" y="1378126"/>
                  </a:lnTo>
                  <a:lnTo>
                    <a:pt x="173093" y="1382214"/>
                  </a:lnTo>
                  <a:lnTo>
                    <a:pt x="159759" y="1385975"/>
                  </a:lnTo>
                  <a:lnTo>
                    <a:pt x="146834" y="1389573"/>
                  </a:lnTo>
                  <a:lnTo>
                    <a:pt x="134319" y="1392925"/>
                  </a:lnTo>
                  <a:lnTo>
                    <a:pt x="122539" y="1396032"/>
                  </a:lnTo>
                  <a:lnTo>
                    <a:pt x="111414" y="1398894"/>
                  </a:lnTo>
                  <a:lnTo>
                    <a:pt x="100944" y="1401510"/>
                  </a:lnTo>
                  <a:lnTo>
                    <a:pt x="91291" y="1403881"/>
                  </a:lnTo>
                  <a:lnTo>
                    <a:pt x="74685" y="1407724"/>
                  </a:lnTo>
                  <a:lnTo>
                    <a:pt x="62169" y="1410586"/>
                  </a:lnTo>
                  <a:lnTo>
                    <a:pt x="54153" y="1412303"/>
                  </a:lnTo>
                  <a:lnTo>
                    <a:pt x="51453" y="1412875"/>
                  </a:lnTo>
                  <a:lnTo>
                    <a:pt x="60206" y="1408133"/>
                  </a:lnTo>
                  <a:lnTo>
                    <a:pt x="68795" y="1403391"/>
                  </a:lnTo>
                  <a:lnTo>
                    <a:pt x="77139" y="1398812"/>
                  </a:lnTo>
                  <a:lnTo>
                    <a:pt x="85319" y="1394233"/>
                  </a:lnTo>
                  <a:lnTo>
                    <a:pt x="93254" y="1389654"/>
                  </a:lnTo>
                  <a:lnTo>
                    <a:pt x="101025" y="1385239"/>
                  </a:lnTo>
                  <a:lnTo>
                    <a:pt x="108633" y="1380742"/>
                  </a:lnTo>
                  <a:lnTo>
                    <a:pt x="115913" y="1376327"/>
                  </a:lnTo>
                  <a:lnTo>
                    <a:pt x="123194" y="1371993"/>
                  </a:lnTo>
                  <a:lnTo>
                    <a:pt x="130229" y="1367660"/>
                  </a:lnTo>
                  <a:lnTo>
                    <a:pt x="136936" y="1363490"/>
                  </a:lnTo>
                  <a:lnTo>
                    <a:pt x="143644" y="1359238"/>
                  </a:lnTo>
                  <a:lnTo>
                    <a:pt x="150025" y="1355068"/>
                  </a:lnTo>
                  <a:lnTo>
                    <a:pt x="156242" y="1351062"/>
                  </a:lnTo>
                  <a:lnTo>
                    <a:pt x="162377" y="1346974"/>
                  </a:lnTo>
                  <a:lnTo>
                    <a:pt x="168266" y="1342967"/>
                  </a:lnTo>
                  <a:lnTo>
                    <a:pt x="173993" y="1338961"/>
                  </a:lnTo>
                  <a:lnTo>
                    <a:pt x="179555" y="1335118"/>
                  </a:lnTo>
                  <a:lnTo>
                    <a:pt x="184954" y="1331275"/>
                  </a:lnTo>
                  <a:lnTo>
                    <a:pt x="190189" y="1327432"/>
                  </a:lnTo>
                  <a:lnTo>
                    <a:pt x="195261" y="1323753"/>
                  </a:lnTo>
                  <a:lnTo>
                    <a:pt x="200169" y="1319910"/>
                  </a:lnTo>
                  <a:lnTo>
                    <a:pt x="204914" y="1316312"/>
                  </a:lnTo>
                  <a:lnTo>
                    <a:pt x="209495" y="1312715"/>
                  </a:lnTo>
                  <a:lnTo>
                    <a:pt x="213912" y="1309117"/>
                  </a:lnTo>
                  <a:lnTo>
                    <a:pt x="218165" y="1305601"/>
                  </a:lnTo>
                  <a:lnTo>
                    <a:pt x="222337" y="1302086"/>
                  </a:lnTo>
                  <a:lnTo>
                    <a:pt x="226264" y="1298651"/>
                  </a:lnTo>
                  <a:lnTo>
                    <a:pt x="230109" y="1295217"/>
                  </a:lnTo>
                  <a:lnTo>
                    <a:pt x="233790" y="1291947"/>
                  </a:lnTo>
                  <a:lnTo>
                    <a:pt x="237307" y="1288595"/>
                  </a:lnTo>
                  <a:lnTo>
                    <a:pt x="240743" y="1285406"/>
                  </a:lnTo>
                  <a:lnTo>
                    <a:pt x="243933" y="1282135"/>
                  </a:lnTo>
                  <a:lnTo>
                    <a:pt x="247042" y="1278946"/>
                  </a:lnTo>
                  <a:lnTo>
                    <a:pt x="249986" y="1275839"/>
                  </a:lnTo>
                  <a:lnTo>
                    <a:pt x="252849" y="1272732"/>
                  </a:lnTo>
                  <a:lnTo>
                    <a:pt x="255549" y="1269707"/>
                  </a:lnTo>
                  <a:lnTo>
                    <a:pt x="258167" y="1266764"/>
                  </a:lnTo>
                  <a:lnTo>
                    <a:pt x="260621" y="1263738"/>
                  </a:lnTo>
                  <a:lnTo>
                    <a:pt x="262993" y="1260795"/>
                  </a:lnTo>
                  <a:lnTo>
                    <a:pt x="265202" y="1257933"/>
                  </a:lnTo>
                  <a:lnTo>
                    <a:pt x="267328" y="1255153"/>
                  </a:lnTo>
                  <a:lnTo>
                    <a:pt x="269373" y="1252373"/>
                  </a:lnTo>
                  <a:lnTo>
                    <a:pt x="271173" y="1249593"/>
                  </a:lnTo>
                  <a:lnTo>
                    <a:pt x="272973" y="1246895"/>
                  </a:lnTo>
                  <a:lnTo>
                    <a:pt x="274527" y="1244279"/>
                  </a:lnTo>
                  <a:lnTo>
                    <a:pt x="276081" y="1241662"/>
                  </a:lnTo>
                  <a:lnTo>
                    <a:pt x="277554" y="1239046"/>
                  </a:lnTo>
                  <a:lnTo>
                    <a:pt x="278862" y="1236511"/>
                  </a:lnTo>
                  <a:lnTo>
                    <a:pt x="280089" y="1234058"/>
                  </a:lnTo>
                  <a:lnTo>
                    <a:pt x="281235" y="1231687"/>
                  </a:lnTo>
                  <a:lnTo>
                    <a:pt x="282216" y="1229234"/>
                  </a:lnTo>
                  <a:lnTo>
                    <a:pt x="283198" y="1226863"/>
                  </a:lnTo>
                  <a:lnTo>
                    <a:pt x="284016" y="1224492"/>
                  </a:lnTo>
                  <a:lnTo>
                    <a:pt x="284752" y="1222202"/>
                  </a:lnTo>
                  <a:lnTo>
                    <a:pt x="285407" y="1219913"/>
                  </a:lnTo>
                  <a:lnTo>
                    <a:pt x="285979" y="1217705"/>
                  </a:lnTo>
                  <a:lnTo>
                    <a:pt x="286470" y="1215580"/>
                  </a:lnTo>
                  <a:lnTo>
                    <a:pt x="286879" y="1213454"/>
                  </a:lnTo>
                  <a:lnTo>
                    <a:pt x="287206" y="1211328"/>
                  </a:lnTo>
                  <a:lnTo>
                    <a:pt x="287370" y="1209202"/>
                  </a:lnTo>
                  <a:lnTo>
                    <a:pt x="287533" y="1207158"/>
                  </a:lnTo>
                  <a:lnTo>
                    <a:pt x="287697" y="1205277"/>
                  </a:lnTo>
                  <a:lnTo>
                    <a:pt x="287697" y="1203315"/>
                  </a:lnTo>
                  <a:lnTo>
                    <a:pt x="287615" y="1201353"/>
                  </a:lnTo>
                  <a:lnTo>
                    <a:pt x="287533" y="1199554"/>
                  </a:lnTo>
                  <a:lnTo>
                    <a:pt x="287370" y="1197673"/>
                  </a:lnTo>
                  <a:lnTo>
                    <a:pt x="287124" y="1195875"/>
                  </a:lnTo>
                  <a:lnTo>
                    <a:pt x="286797" y="1194158"/>
                  </a:lnTo>
                  <a:lnTo>
                    <a:pt x="286470" y="1192359"/>
                  </a:lnTo>
                  <a:lnTo>
                    <a:pt x="286061" y="1190642"/>
                  </a:lnTo>
                  <a:lnTo>
                    <a:pt x="285652" y="1189006"/>
                  </a:lnTo>
                  <a:lnTo>
                    <a:pt x="284998" y="1187371"/>
                  </a:lnTo>
                  <a:lnTo>
                    <a:pt x="284507" y="1185736"/>
                  </a:lnTo>
                  <a:lnTo>
                    <a:pt x="283852" y="1184264"/>
                  </a:lnTo>
                  <a:lnTo>
                    <a:pt x="283198" y="1182711"/>
                  </a:lnTo>
                  <a:lnTo>
                    <a:pt x="282462" y="1181239"/>
                  </a:lnTo>
                  <a:lnTo>
                    <a:pt x="281725" y="1179767"/>
                  </a:lnTo>
                  <a:lnTo>
                    <a:pt x="280171" y="1176987"/>
                  </a:lnTo>
                  <a:lnTo>
                    <a:pt x="278372" y="1174371"/>
                  </a:lnTo>
                  <a:lnTo>
                    <a:pt x="276490" y="1171836"/>
                  </a:lnTo>
                  <a:lnTo>
                    <a:pt x="274445" y="1169383"/>
                  </a:lnTo>
                  <a:lnTo>
                    <a:pt x="272482" y="1167176"/>
                  </a:lnTo>
                  <a:lnTo>
                    <a:pt x="270355" y="1165050"/>
                  </a:lnTo>
                  <a:lnTo>
                    <a:pt x="268146" y="1163006"/>
                  </a:lnTo>
                  <a:lnTo>
                    <a:pt x="265856" y="1161125"/>
                  </a:lnTo>
                  <a:lnTo>
                    <a:pt x="263647" y="1159408"/>
                  </a:lnTo>
                  <a:lnTo>
                    <a:pt x="261439" y="1157691"/>
                  </a:lnTo>
                  <a:lnTo>
                    <a:pt x="259230" y="1156137"/>
                  </a:lnTo>
                  <a:lnTo>
                    <a:pt x="257021" y="1154829"/>
                  </a:lnTo>
                  <a:lnTo>
                    <a:pt x="254894" y="1153439"/>
                  </a:lnTo>
                  <a:lnTo>
                    <a:pt x="252768" y="1152295"/>
                  </a:lnTo>
                  <a:lnTo>
                    <a:pt x="250886" y="1151313"/>
                  </a:lnTo>
                  <a:lnTo>
                    <a:pt x="247205" y="1149433"/>
                  </a:lnTo>
                  <a:lnTo>
                    <a:pt x="244097" y="1148043"/>
                  </a:lnTo>
                  <a:lnTo>
                    <a:pt x="241724" y="1147062"/>
                  </a:lnTo>
                  <a:lnTo>
                    <a:pt x="239679" y="1146326"/>
                  </a:lnTo>
                  <a:lnTo>
                    <a:pt x="202950" y="1145508"/>
                  </a:lnTo>
                  <a:lnTo>
                    <a:pt x="195016" y="1145426"/>
                  </a:lnTo>
                  <a:lnTo>
                    <a:pt x="187163" y="1145263"/>
                  </a:lnTo>
                  <a:lnTo>
                    <a:pt x="179555" y="1145018"/>
                  </a:lnTo>
                  <a:lnTo>
                    <a:pt x="172029" y="1144527"/>
                  </a:lnTo>
                  <a:lnTo>
                    <a:pt x="164667" y="1143955"/>
                  </a:lnTo>
                  <a:lnTo>
                    <a:pt x="157632" y="1143219"/>
                  </a:lnTo>
                  <a:lnTo>
                    <a:pt x="154115" y="1142646"/>
                  </a:lnTo>
                  <a:lnTo>
                    <a:pt x="150597" y="1142238"/>
                  </a:lnTo>
                  <a:lnTo>
                    <a:pt x="147162" y="1141665"/>
                  </a:lnTo>
                  <a:lnTo>
                    <a:pt x="143808" y="1141093"/>
                  </a:lnTo>
                  <a:lnTo>
                    <a:pt x="140454" y="1140439"/>
                  </a:lnTo>
                  <a:lnTo>
                    <a:pt x="137182" y="1139703"/>
                  </a:lnTo>
                  <a:lnTo>
                    <a:pt x="133910" y="1138967"/>
                  </a:lnTo>
                  <a:lnTo>
                    <a:pt x="130719" y="1138149"/>
                  </a:lnTo>
                  <a:lnTo>
                    <a:pt x="127611" y="1137250"/>
                  </a:lnTo>
                  <a:lnTo>
                    <a:pt x="124421" y="1136269"/>
                  </a:lnTo>
                  <a:lnTo>
                    <a:pt x="121394" y="1135370"/>
                  </a:lnTo>
                  <a:lnTo>
                    <a:pt x="118367" y="1134225"/>
                  </a:lnTo>
                  <a:lnTo>
                    <a:pt x="115422" y="1133162"/>
                  </a:lnTo>
                  <a:lnTo>
                    <a:pt x="112559" y="1131854"/>
                  </a:lnTo>
                  <a:lnTo>
                    <a:pt x="109696" y="1130627"/>
                  </a:lnTo>
                  <a:lnTo>
                    <a:pt x="106833" y="1129319"/>
                  </a:lnTo>
                  <a:lnTo>
                    <a:pt x="104134" y="1127929"/>
                  </a:lnTo>
                  <a:lnTo>
                    <a:pt x="101434" y="1126376"/>
                  </a:lnTo>
                  <a:lnTo>
                    <a:pt x="98735" y="1124904"/>
                  </a:lnTo>
                  <a:lnTo>
                    <a:pt x="96117" y="1123269"/>
                  </a:lnTo>
                  <a:lnTo>
                    <a:pt x="93418" y="1121388"/>
                  </a:lnTo>
                  <a:lnTo>
                    <a:pt x="90800" y="1119589"/>
                  </a:lnTo>
                  <a:lnTo>
                    <a:pt x="88182" y="1117545"/>
                  </a:lnTo>
                  <a:lnTo>
                    <a:pt x="85565" y="1115337"/>
                  </a:lnTo>
                  <a:lnTo>
                    <a:pt x="82947" y="1113048"/>
                  </a:lnTo>
                  <a:lnTo>
                    <a:pt x="80493" y="1110759"/>
                  </a:lnTo>
                  <a:lnTo>
                    <a:pt x="78039" y="1108306"/>
                  </a:lnTo>
                  <a:lnTo>
                    <a:pt x="75667" y="1105689"/>
                  </a:lnTo>
                  <a:lnTo>
                    <a:pt x="73376" y="1103073"/>
                  </a:lnTo>
                  <a:lnTo>
                    <a:pt x="71249" y="1100211"/>
                  </a:lnTo>
                  <a:lnTo>
                    <a:pt x="69041" y="1097349"/>
                  </a:lnTo>
                  <a:lnTo>
                    <a:pt x="66914" y="1094242"/>
                  </a:lnTo>
                  <a:lnTo>
                    <a:pt x="64951" y="1091054"/>
                  </a:lnTo>
                  <a:lnTo>
                    <a:pt x="62906" y="1087783"/>
                  </a:lnTo>
                  <a:lnTo>
                    <a:pt x="61106" y="1084431"/>
                  </a:lnTo>
                  <a:lnTo>
                    <a:pt x="59306" y="1080833"/>
                  </a:lnTo>
                  <a:lnTo>
                    <a:pt x="57507" y="1077236"/>
                  </a:lnTo>
                  <a:lnTo>
                    <a:pt x="55871" y="1073474"/>
                  </a:lnTo>
                  <a:lnTo>
                    <a:pt x="54317" y="1069550"/>
                  </a:lnTo>
                  <a:lnTo>
                    <a:pt x="52844" y="1065543"/>
                  </a:lnTo>
                  <a:lnTo>
                    <a:pt x="51372" y="1061292"/>
                  </a:lnTo>
                  <a:lnTo>
                    <a:pt x="49981" y="1057040"/>
                  </a:lnTo>
                  <a:lnTo>
                    <a:pt x="48672" y="1052543"/>
                  </a:lnTo>
                  <a:lnTo>
                    <a:pt x="47445" y="1047882"/>
                  </a:lnTo>
                  <a:lnTo>
                    <a:pt x="46300" y="1043140"/>
                  </a:lnTo>
                  <a:lnTo>
                    <a:pt x="45237" y="1038316"/>
                  </a:lnTo>
                  <a:lnTo>
                    <a:pt x="44255" y="1033247"/>
                  </a:lnTo>
                  <a:lnTo>
                    <a:pt x="43355" y="1028096"/>
                  </a:lnTo>
                  <a:lnTo>
                    <a:pt x="42537" y="1022699"/>
                  </a:lnTo>
                  <a:lnTo>
                    <a:pt x="41801" y="1017221"/>
                  </a:lnTo>
                  <a:lnTo>
                    <a:pt x="41065" y="1011579"/>
                  </a:lnTo>
                  <a:lnTo>
                    <a:pt x="40492" y="1005692"/>
                  </a:lnTo>
                  <a:lnTo>
                    <a:pt x="40001" y="999724"/>
                  </a:lnTo>
                  <a:lnTo>
                    <a:pt x="39510" y="993591"/>
                  </a:lnTo>
                  <a:lnTo>
                    <a:pt x="573" y="313155"/>
                  </a:lnTo>
                  <a:lnTo>
                    <a:pt x="409" y="309721"/>
                  </a:lnTo>
                  <a:lnTo>
                    <a:pt x="246" y="306450"/>
                  </a:lnTo>
                  <a:lnTo>
                    <a:pt x="82" y="303180"/>
                  </a:lnTo>
                  <a:lnTo>
                    <a:pt x="0" y="299991"/>
                  </a:lnTo>
                  <a:lnTo>
                    <a:pt x="0" y="296884"/>
                  </a:lnTo>
                  <a:lnTo>
                    <a:pt x="82" y="293695"/>
                  </a:lnTo>
                  <a:lnTo>
                    <a:pt x="164" y="290670"/>
                  </a:lnTo>
                  <a:lnTo>
                    <a:pt x="327" y="287644"/>
                  </a:lnTo>
                  <a:lnTo>
                    <a:pt x="491" y="284701"/>
                  </a:lnTo>
                  <a:lnTo>
                    <a:pt x="736" y="281839"/>
                  </a:lnTo>
                  <a:lnTo>
                    <a:pt x="1064" y="279059"/>
                  </a:lnTo>
                  <a:lnTo>
                    <a:pt x="1473" y="276279"/>
                  </a:lnTo>
                  <a:lnTo>
                    <a:pt x="1882" y="273499"/>
                  </a:lnTo>
                  <a:lnTo>
                    <a:pt x="2291" y="270801"/>
                  </a:lnTo>
                  <a:lnTo>
                    <a:pt x="2781" y="268185"/>
                  </a:lnTo>
                  <a:lnTo>
                    <a:pt x="3354" y="265650"/>
                  </a:lnTo>
                  <a:lnTo>
                    <a:pt x="3927" y="263115"/>
                  </a:lnTo>
                  <a:lnTo>
                    <a:pt x="4663" y="260581"/>
                  </a:lnTo>
                  <a:lnTo>
                    <a:pt x="5317" y="258128"/>
                  </a:lnTo>
                  <a:lnTo>
                    <a:pt x="6053" y="255757"/>
                  </a:lnTo>
                  <a:lnTo>
                    <a:pt x="6953" y="253467"/>
                  </a:lnTo>
                  <a:lnTo>
                    <a:pt x="7771" y="251260"/>
                  </a:lnTo>
                  <a:lnTo>
                    <a:pt x="8589" y="248970"/>
                  </a:lnTo>
                  <a:lnTo>
                    <a:pt x="9653" y="246763"/>
                  </a:lnTo>
                  <a:lnTo>
                    <a:pt x="10553" y="244637"/>
                  </a:lnTo>
                  <a:lnTo>
                    <a:pt x="11616" y="242511"/>
                  </a:lnTo>
                  <a:lnTo>
                    <a:pt x="12679" y="240549"/>
                  </a:lnTo>
                  <a:lnTo>
                    <a:pt x="13825" y="238586"/>
                  </a:lnTo>
                  <a:lnTo>
                    <a:pt x="14970" y="236624"/>
                  </a:lnTo>
                  <a:lnTo>
                    <a:pt x="16197" y="234743"/>
                  </a:lnTo>
                  <a:lnTo>
                    <a:pt x="17506" y="232945"/>
                  </a:lnTo>
                  <a:lnTo>
                    <a:pt x="18733" y="231146"/>
                  </a:lnTo>
                  <a:lnTo>
                    <a:pt x="20042" y="229347"/>
                  </a:lnTo>
                  <a:lnTo>
                    <a:pt x="21432" y="227712"/>
                  </a:lnTo>
                  <a:lnTo>
                    <a:pt x="22905" y="226076"/>
                  </a:lnTo>
                  <a:lnTo>
                    <a:pt x="24295" y="224523"/>
                  </a:lnTo>
                  <a:lnTo>
                    <a:pt x="25849" y="222888"/>
                  </a:lnTo>
                  <a:lnTo>
                    <a:pt x="27404" y="221334"/>
                  </a:lnTo>
                  <a:lnTo>
                    <a:pt x="28958" y="219944"/>
                  </a:lnTo>
                  <a:lnTo>
                    <a:pt x="30594" y="218554"/>
                  </a:lnTo>
                  <a:lnTo>
                    <a:pt x="32230" y="217164"/>
                  </a:lnTo>
                  <a:lnTo>
                    <a:pt x="34030" y="215856"/>
                  </a:lnTo>
                  <a:lnTo>
                    <a:pt x="35666" y="214630"/>
                  </a:lnTo>
                  <a:lnTo>
                    <a:pt x="37465" y="213321"/>
                  </a:lnTo>
                  <a:lnTo>
                    <a:pt x="39347" y="212177"/>
                  </a:lnTo>
                  <a:lnTo>
                    <a:pt x="41146" y="211114"/>
                  </a:lnTo>
                  <a:lnTo>
                    <a:pt x="43028" y="209969"/>
                  </a:lnTo>
                  <a:lnTo>
                    <a:pt x="44991" y="208988"/>
                  </a:lnTo>
                  <a:lnTo>
                    <a:pt x="46954" y="207925"/>
                  </a:lnTo>
                  <a:lnTo>
                    <a:pt x="48918" y="207026"/>
                  </a:lnTo>
                  <a:lnTo>
                    <a:pt x="50963" y="206126"/>
                  </a:lnTo>
                  <a:lnTo>
                    <a:pt x="53008" y="205227"/>
                  </a:lnTo>
                  <a:lnTo>
                    <a:pt x="55135" y="204409"/>
                  </a:lnTo>
                  <a:lnTo>
                    <a:pt x="57180" y="203673"/>
                  </a:lnTo>
                  <a:lnTo>
                    <a:pt x="59388" y="203019"/>
                  </a:lnTo>
                  <a:lnTo>
                    <a:pt x="61597" y="202283"/>
                  </a:lnTo>
                  <a:lnTo>
                    <a:pt x="63887" y="201629"/>
                  </a:lnTo>
                  <a:lnTo>
                    <a:pt x="66096" y="201057"/>
                  </a:lnTo>
                  <a:lnTo>
                    <a:pt x="70677" y="199994"/>
                  </a:lnTo>
                  <a:lnTo>
                    <a:pt x="75421" y="199094"/>
                  </a:lnTo>
                  <a:lnTo>
                    <a:pt x="80329" y="198440"/>
                  </a:lnTo>
                  <a:lnTo>
                    <a:pt x="1583110" y="21586"/>
                  </a:lnTo>
                  <a:lnTo>
                    <a:pt x="1609287" y="18397"/>
                  </a:lnTo>
                  <a:lnTo>
                    <a:pt x="1632764" y="15535"/>
                  </a:lnTo>
                  <a:lnTo>
                    <a:pt x="1654687" y="12755"/>
                  </a:lnTo>
                  <a:lnTo>
                    <a:pt x="1675628" y="10221"/>
                  </a:lnTo>
                  <a:lnTo>
                    <a:pt x="1696569" y="7768"/>
                  </a:lnTo>
                  <a:lnTo>
                    <a:pt x="1707367" y="6541"/>
                  </a:lnTo>
                  <a:lnTo>
                    <a:pt x="1718410" y="5397"/>
                  </a:lnTo>
                  <a:lnTo>
                    <a:pt x="1730026" y="4252"/>
                  </a:lnTo>
                  <a:lnTo>
                    <a:pt x="1742051" y="3107"/>
                  </a:lnTo>
                  <a:lnTo>
                    <a:pt x="1754812" y="2044"/>
                  </a:lnTo>
                  <a:lnTo>
                    <a:pt x="1768228" y="900"/>
                  </a:lnTo>
                  <a:lnTo>
                    <a:pt x="1773299" y="572"/>
                  </a:lnTo>
                  <a:lnTo>
                    <a:pt x="1778207" y="245"/>
                  </a:lnTo>
                  <a:lnTo>
                    <a:pt x="1782952" y="82"/>
                  </a:lnTo>
                  <a:close/>
                </a:path>
              </a:pathLst>
            </a:custGeom>
            <a:solidFill>
              <a:srgbClr val="92D050"/>
            </a:solidFill>
            <a:ln w="28575">
              <a:solidFill>
                <a:srgbClr val="92D050"/>
              </a:solidFill>
            </a:ln>
          </p:spPr>
          <p:txBody>
            <a:bodyPr bIns="216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800" dirty="0">
                <a:solidFill>
                  <a:srgbClr val="FFFFFF"/>
                </a:solidFill>
              </a:endParaRPr>
            </a:p>
          </p:txBody>
        </p:sp>
        <p:sp>
          <p:nvSpPr>
            <p:cNvPr id="24" name="文本框 6"/>
            <p:cNvSpPr txBox="1"/>
            <p:nvPr/>
          </p:nvSpPr>
          <p:spPr>
            <a:xfrm>
              <a:off x="5946390" y="548680"/>
              <a:ext cx="2957129" cy="65248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b="1" dirty="0" smtClean="0">
                  <a:solidFill>
                    <a:srgbClr val="FF0000"/>
                  </a:solidFill>
                  <a:latin typeface="楷体" charset="-122"/>
                  <a:ea typeface="楷体" charset="-122"/>
                </a:rPr>
                <a:t>老头老太太</a:t>
              </a:r>
              <a:endParaRPr lang="zh-CN" altLang="en-US" sz="2800" b="1" dirty="0">
                <a:solidFill>
                  <a:srgbClr val="FF0000"/>
                </a:solidFill>
                <a:latin typeface="楷体" charset="-122"/>
                <a:ea typeface="楷体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3" grpId="0" animBg="1"/>
      <p:bldP spid="16" grpId="0" animBg="1"/>
      <p:bldP spid="17" grpId="0" animBg="1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mianfeiwendang.com/pic/1669aced536a7b12b86b921e/1-810-jpg_6-1080-0-0-1080.jpg"/>
          <p:cNvPicPr>
            <a:picLocks noChangeAspect="1" noChangeArrowheads="1"/>
          </p:cNvPicPr>
          <p:nvPr/>
        </p:nvPicPr>
        <p:blipFill rotWithShape="1">
          <a:blip r:embed="rId1" cstate="print"/>
          <a:srcRect l="69668" t="14815" r="936" b="26851"/>
          <a:stretch>
            <a:fillRect/>
          </a:stretch>
        </p:blipFill>
        <p:spPr bwMode="auto">
          <a:xfrm>
            <a:off x="0" y="0"/>
            <a:ext cx="4211960" cy="5143500"/>
          </a:xfrm>
          <a:prstGeom prst="rect">
            <a:avLst/>
          </a:prstGeom>
          <a:noFill/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 flipH="1">
            <a:off x="7889" y="136263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00820" y="90374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清平乐</a:t>
            </a:r>
            <a:r>
              <a:rPr lang="zh-CN" altLang="en-US" dirty="0" smtClean="0">
                <a:latin typeface="楷体" charset="-122"/>
                <a:ea typeface="楷体" charset="-122"/>
              </a:rPr>
              <a:t>˙村居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5580112" y="794425"/>
            <a:ext cx="3050280" cy="1106378"/>
          </a:xfrm>
          <a:prstGeom prst="cloudCallout">
            <a:avLst>
              <a:gd name="adj1" fmla="val -163077"/>
              <a:gd name="adj2" fmla="val 40576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</a:rPr>
              <a:t>老婆子，今天儿不错。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16" name="云形标注 15"/>
          <p:cNvSpPr/>
          <p:nvPr/>
        </p:nvSpPr>
        <p:spPr>
          <a:xfrm>
            <a:off x="5011700" y="2427734"/>
            <a:ext cx="3625784" cy="1152128"/>
          </a:xfrm>
          <a:prstGeom prst="cloudCallout">
            <a:avLst>
              <a:gd name="adj1" fmla="val -103358"/>
              <a:gd name="adj2" fmla="val -61599"/>
            </a:avLst>
          </a:prstGeom>
          <a:grpFill/>
          <a:ln>
            <a:solidFill>
              <a:srgbClr val="0066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</a:rPr>
              <a:t>是呢，晒着太阳身上舒坦。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821456" y="2289466"/>
            <a:ext cx="7801830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dirty="0">
                <a:latin typeface="楷体" charset="-122"/>
                <a:ea typeface="楷体" charset="-122"/>
              </a:rPr>
              <a:t>不知是谁家的一对斑斑白发的老夫妻喝过几杯酒后，醉醺醺地用地道的土语对话，互相取悦。</a:t>
            </a:r>
            <a:endParaRPr lang="zh-CN" altLang="en-US" sz="2800" dirty="0">
              <a:latin typeface="楷体" charset="-122"/>
              <a:ea typeface="楷体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21456" y="2355726"/>
            <a:ext cx="7901198" cy="1080120"/>
          </a:xfrm>
          <a:prstGeom prst="roundRect">
            <a:avLst/>
          </a:prstGeom>
          <a:grpFill/>
          <a:ln>
            <a:solidFill>
              <a:srgbClr val="FF0000"/>
            </a:solidFill>
            <a:prstDash val="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1" name="矩形 10"/>
          <p:cNvSpPr/>
          <p:nvPr/>
        </p:nvSpPr>
        <p:spPr>
          <a:xfrm>
            <a:off x="1210457" y="892870"/>
            <a:ext cx="2293218" cy="652486"/>
          </a:xfrm>
          <a:prstGeom prst="rect">
            <a:avLst/>
          </a:prstGeom>
          <a:noFill/>
          <a:ln w="38100" cap="rnd">
            <a:solidFill>
              <a:srgbClr val="FF00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楷体" charset="-122"/>
                <a:ea typeface="楷体" charset="-122"/>
                <a:sym typeface="+mn-ea"/>
              </a:rPr>
              <a:t> 一起解诗意</a:t>
            </a:r>
            <a:endParaRPr lang="zh-CN" altLang="en-US" sz="2800" dirty="0">
              <a:latin typeface="楷体" charset="-122"/>
              <a:ea typeface="楷体" charset="-122"/>
              <a:sym typeface="+mn-ea"/>
            </a:endParaRPr>
          </a:p>
        </p:txBody>
      </p:sp>
      <p:pic>
        <p:nvPicPr>
          <p:cNvPr id="12" name="图片 1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21073055">
            <a:off x="175332" y="497630"/>
            <a:ext cx="1293613" cy="98782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3635896" y="1219113"/>
            <a:ext cx="5594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charset="-122"/>
                <a:ea typeface="楷体" charset="-122"/>
              </a:rPr>
              <a:t>醉里吴音相媚好，白发谁家翁媪。</a:t>
            </a:r>
            <a:endParaRPr lang="zh-CN" altLang="en-US" sz="2800" b="1" dirty="0"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1" grpId="0" animBg="1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>
            <a:spLocks noChangeArrowheads="1"/>
          </p:cNvSpPr>
          <p:nvPr/>
        </p:nvSpPr>
        <p:spPr bwMode="auto">
          <a:xfrm>
            <a:off x="5292080" y="817414"/>
            <a:ext cx="3210036" cy="2973122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600" dirty="0" smtClean="0">
                <a:solidFill>
                  <a:prstClr val="black"/>
                </a:solidFill>
                <a:latin typeface="楷体" charset="-122"/>
                <a:ea typeface="楷体" charset="-122"/>
              </a:rPr>
              <a:t>大儿锄豆溪东，中儿正织鸟笼。</a:t>
            </a:r>
            <a:endParaRPr lang="en-US" altLang="zh-CN" sz="3600" dirty="0" smtClean="0">
              <a:solidFill>
                <a:prstClr val="black"/>
              </a:solidFill>
              <a:latin typeface="楷体" charset="-122"/>
              <a:ea typeface="楷体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dirty="0" smtClean="0">
                <a:solidFill>
                  <a:prstClr val="black"/>
                </a:solidFill>
                <a:latin typeface="楷体" charset="-122"/>
                <a:ea typeface="楷体" charset="-122"/>
              </a:rPr>
              <a:t>最喜小儿</a:t>
            </a:r>
            <a:r>
              <a:rPr lang="zh-CN" altLang="en-US" sz="3600" dirty="0">
                <a:latin typeface="楷体" charset="-122"/>
                <a:ea typeface="楷体" charset="-122"/>
              </a:rPr>
              <a:t>无</a:t>
            </a:r>
            <a:r>
              <a:rPr lang="zh-CN" altLang="en-US" sz="3600" dirty="0" smtClean="0">
                <a:latin typeface="楷体" charset="-122"/>
                <a:ea typeface="楷体" charset="-122"/>
              </a:rPr>
              <a:t>赖</a:t>
            </a:r>
            <a:r>
              <a:rPr lang="zh-CN" altLang="en-US" sz="3600" dirty="0" smtClean="0">
                <a:solidFill>
                  <a:prstClr val="black"/>
                </a:solidFill>
                <a:latin typeface="楷体" charset="-122"/>
                <a:ea typeface="楷体" charset="-122"/>
              </a:rPr>
              <a:t>，溪头卧剥莲蓬。</a:t>
            </a:r>
            <a:endParaRPr lang="zh-CN" altLang="en-US" sz="3600" dirty="0">
              <a:solidFill>
                <a:prstClr val="black"/>
              </a:solidFill>
              <a:latin typeface="楷体" charset="-122"/>
              <a:ea typeface="楷体" charset="-122"/>
            </a:endParaRPr>
          </a:p>
        </p:txBody>
      </p:sp>
      <p:pic>
        <p:nvPicPr>
          <p:cNvPr id="9" name="Picture 4" descr="http://img5.artron.net/artist/A0260584/brt026058400789.jpg"/>
          <p:cNvPicPr>
            <a:picLocks noChangeAspect="1" noChangeArrowheads="1"/>
          </p:cNvPicPr>
          <p:nvPr/>
        </p:nvPicPr>
        <p:blipFill>
          <a:blip r:embed="rId1" cstate="print"/>
          <a:srcRect b="9962"/>
          <a:stretch>
            <a:fillRect/>
          </a:stretch>
        </p:blipFill>
        <p:spPr bwMode="auto">
          <a:xfrm>
            <a:off x="0" y="699542"/>
            <a:ext cx="5004048" cy="4445744"/>
          </a:xfrm>
          <a:prstGeom prst="rect">
            <a:avLst/>
          </a:prstGeom>
          <a:noFill/>
        </p:spPr>
      </p:pic>
      <p:grpSp>
        <p:nvGrpSpPr>
          <p:cNvPr id="11" name="组合 10"/>
          <p:cNvGrpSpPr/>
          <p:nvPr/>
        </p:nvGrpSpPr>
        <p:grpSpPr>
          <a:xfrm>
            <a:off x="2963026" y="1491630"/>
            <a:ext cx="2325234" cy="955824"/>
            <a:chOff x="5735165" y="569122"/>
            <a:chExt cx="3312368" cy="908819"/>
          </a:xfrm>
        </p:grpSpPr>
        <p:sp>
          <p:nvSpPr>
            <p:cNvPr id="12" name="KSO_Shape"/>
            <p:cNvSpPr/>
            <p:nvPr/>
          </p:nvSpPr>
          <p:spPr bwMode="auto">
            <a:xfrm>
              <a:off x="5735165" y="569122"/>
              <a:ext cx="3312368" cy="908819"/>
            </a:xfrm>
            <a:custGeom>
              <a:avLst/>
              <a:gdLst>
                <a:gd name="connsiteX0" fmla="*/ 1787696 w 1905000"/>
                <a:gd name="connsiteY0" fmla="*/ 0 h 1412875"/>
                <a:gd name="connsiteX1" fmla="*/ 1792359 w 1905000"/>
                <a:gd name="connsiteY1" fmla="*/ 0 h 1412875"/>
                <a:gd name="connsiteX2" fmla="*/ 1796940 w 1905000"/>
                <a:gd name="connsiteY2" fmla="*/ 82 h 1412875"/>
                <a:gd name="connsiteX3" fmla="*/ 1801276 w 1905000"/>
                <a:gd name="connsiteY3" fmla="*/ 245 h 1412875"/>
                <a:gd name="connsiteX4" fmla="*/ 1805611 w 1905000"/>
                <a:gd name="connsiteY4" fmla="*/ 572 h 1412875"/>
                <a:gd name="connsiteX5" fmla="*/ 1809783 w 1905000"/>
                <a:gd name="connsiteY5" fmla="*/ 900 h 1412875"/>
                <a:gd name="connsiteX6" fmla="*/ 1813955 w 1905000"/>
                <a:gd name="connsiteY6" fmla="*/ 1472 h 1412875"/>
                <a:gd name="connsiteX7" fmla="*/ 1818045 w 1905000"/>
                <a:gd name="connsiteY7" fmla="*/ 1962 h 1412875"/>
                <a:gd name="connsiteX8" fmla="*/ 1821890 w 1905000"/>
                <a:gd name="connsiteY8" fmla="*/ 2617 h 1412875"/>
                <a:gd name="connsiteX9" fmla="*/ 1825734 w 1905000"/>
                <a:gd name="connsiteY9" fmla="*/ 3271 h 1412875"/>
                <a:gd name="connsiteX10" fmla="*/ 1829497 w 1905000"/>
                <a:gd name="connsiteY10" fmla="*/ 4170 h 1412875"/>
                <a:gd name="connsiteX11" fmla="*/ 1833096 w 1905000"/>
                <a:gd name="connsiteY11" fmla="*/ 5069 h 1412875"/>
                <a:gd name="connsiteX12" fmla="*/ 1836614 w 1905000"/>
                <a:gd name="connsiteY12" fmla="*/ 6051 h 1412875"/>
                <a:gd name="connsiteX13" fmla="*/ 1840131 w 1905000"/>
                <a:gd name="connsiteY13" fmla="*/ 7195 h 1412875"/>
                <a:gd name="connsiteX14" fmla="*/ 1843485 w 1905000"/>
                <a:gd name="connsiteY14" fmla="*/ 8340 h 1412875"/>
                <a:gd name="connsiteX15" fmla="*/ 1846757 w 1905000"/>
                <a:gd name="connsiteY15" fmla="*/ 9648 h 1412875"/>
                <a:gd name="connsiteX16" fmla="*/ 1849866 w 1905000"/>
                <a:gd name="connsiteY16" fmla="*/ 10956 h 1412875"/>
                <a:gd name="connsiteX17" fmla="*/ 1853056 w 1905000"/>
                <a:gd name="connsiteY17" fmla="*/ 12428 h 1412875"/>
                <a:gd name="connsiteX18" fmla="*/ 1856001 w 1905000"/>
                <a:gd name="connsiteY18" fmla="*/ 13982 h 1412875"/>
                <a:gd name="connsiteX19" fmla="*/ 1858864 w 1905000"/>
                <a:gd name="connsiteY19" fmla="*/ 15617 h 1412875"/>
                <a:gd name="connsiteX20" fmla="*/ 1861727 w 1905000"/>
                <a:gd name="connsiteY20" fmla="*/ 17334 h 1412875"/>
                <a:gd name="connsiteX21" fmla="*/ 1864427 w 1905000"/>
                <a:gd name="connsiteY21" fmla="*/ 19133 h 1412875"/>
                <a:gd name="connsiteX22" fmla="*/ 1867044 w 1905000"/>
                <a:gd name="connsiteY22" fmla="*/ 21095 h 1412875"/>
                <a:gd name="connsiteX23" fmla="*/ 1869580 w 1905000"/>
                <a:gd name="connsiteY23" fmla="*/ 23057 h 1412875"/>
                <a:gd name="connsiteX24" fmla="*/ 1872034 w 1905000"/>
                <a:gd name="connsiteY24" fmla="*/ 25102 h 1412875"/>
                <a:gd name="connsiteX25" fmla="*/ 1874325 w 1905000"/>
                <a:gd name="connsiteY25" fmla="*/ 27227 h 1412875"/>
                <a:gd name="connsiteX26" fmla="*/ 1876533 w 1905000"/>
                <a:gd name="connsiteY26" fmla="*/ 29517 h 1412875"/>
                <a:gd name="connsiteX27" fmla="*/ 1878742 w 1905000"/>
                <a:gd name="connsiteY27" fmla="*/ 31888 h 1412875"/>
                <a:gd name="connsiteX28" fmla="*/ 1880787 w 1905000"/>
                <a:gd name="connsiteY28" fmla="*/ 34341 h 1412875"/>
                <a:gd name="connsiteX29" fmla="*/ 1882832 w 1905000"/>
                <a:gd name="connsiteY29" fmla="*/ 36876 h 1412875"/>
                <a:gd name="connsiteX30" fmla="*/ 1884632 w 1905000"/>
                <a:gd name="connsiteY30" fmla="*/ 39492 h 1412875"/>
                <a:gd name="connsiteX31" fmla="*/ 1886513 w 1905000"/>
                <a:gd name="connsiteY31" fmla="*/ 42108 h 1412875"/>
                <a:gd name="connsiteX32" fmla="*/ 1888231 w 1905000"/>
                <a:gd name="connsiteY32" fmla="*/ 44888 h 1412875"/>
                <a:gd name="connsiteX33" fmla="*/ 1889867 w 1905000"/>
                <a:gd name="connsiteY33" fmla="*/ 47750 h 1412875"/>
                <a:gd name="connsiteX34" fmla="*/ 1891421 w 1905000"/>
                <a:gd name="connsiteY34" fmla="*/ 50694 h 1412875"/>
                <a:gd name="connsiteX35" fmla="*/ 1892812 w 1905000"/>
                <a:gd name="connsiteY35" fmla="*/ 53801 h 1412875"/>
                <a:gd name="connsiteX36" fmla="*/ 1894284 w 1905000"/>
                <a:gd name="connsiteY36" fmla="*/ 56908 h 1412875"/>
                <a:gd name="connsiteX37" fmla="*/ 1895511 w 1905000"/>
                <a:gd name="connsiteY37" fmla="*/ 60096 h 1412875"/>
                <a:gd name="connsiteX38" fmla="*/ 1896738 w 1905000"/>
                <a:gd name="connsiteY38" fmla="*/ 63449 h 1412875"/>
                <a:gd name="connsiteX39" fmla="*/ 1897883 w 1905000"/>
                <a:gd name="connsiteY39" fmla="*/ 66801 h 1412875"/>
                <a:gd name="connsiteX40" fmla="*/ 1898947 w 1905000"/>
                <a:gd name="connsiteY40" fmla="*/ 70235 h 1412875"/>
                <a:gd name="connsiteX41" fmla="*/ 1899847 w 1905000"/>
                <a:gd name="connsiteY41" fmla="*/ 73914 h 1412875"/>
                <a:gd name="connsiteX42" fmla="*/ 1900746 w 1905000"/>
                <a:gd name="connsiteY42" fmla="*/ 77512 h 1412875"/>
                <a:gd name="connsiteX43" fmla="*/ 1901565 w 1905000"/>
                <a:gd name="connsiteY43" fmla="*/ 81191 h 1412875"/>
                <a:gd name="connsiteX44" fmla="*/ 1902301 w 1905000"/>
                <a:gd name="connsiteY44" fmla="*/ 85034 h 1412875"/>
                <a:gd name="connsiteX45" fmla="*/ 1902873 w 1905000"/>
                <a:gd name="connsiteY45" fmla="*/ 88959 h 1412875"/>
                <a:gd name="connsiteX46" fmla="*/ 1903364 w 1905000"/>
                <a:gd name="connsiteY46" fmla="*/ 92965 h 1412875"/>
                <a:gd name="connsiteX47" fmla="*/ 1903937 w 1905000"/>
                <a:gd name="connsiteY47" fmla="*/ 96972 h 1412875"/>
                <a:gd name="connsiteX48" fmla="*/ 1904264 w 1905000"/>
                <a:gd name="connsiteY48" fmla="*/ 101223 h 1412875"/>
                <a:gd name="connsiteX49" fmla="*/ 1904591 w 1905000"/>
                <a:gd name="connsiteY49" fmla="*/ 105393 h 1412875"/>
                <a:gd name="connsiteX50" fmla="*/ 1904755 w 1905000"/>
                <a:gd name="connsiteY50" fmla="*/ 109727 h 1412875"/>
                <a:gd name="connsiteX51" fmla="*/ 1904918 w 1905000"/>
                <a:gd name="connsiteY51" fmla="*/ 114224 h 1412875"/>
                <a:gd name="connsiteX52" fmla="*/ 1905000 w 1905000"/>
                <a:gd name="connsiteY52" fmla="*/ 118639 h 1412875"/>
                <a:gd name="connsiteX53" fmla="*/ 1905000 w 1905000"/>
                <a:gd name="connsiteY53" fmla="*/ 123218 h 1412875"/>
                <a:gd name="connsiteX54" fmla="*/ 1904837 w 1905000"/>
                <a:gd name="connsiteY54" fmla="*/ 127960 h 1412875"/>
                <a:gd name="connsiteX55" fmla="*/ 1904673 w 1905000"/>
                <a:gd name="connsiteY55" fmla="*/ 132621 h 1412875"/>
                <a:gd name="connsiteX56" fmla="*/ 1904428 w 1905000"/>
                <a:gd name="connsiteY56" fmla="*/ 137445 h 1412875"/>
                <a:gd name="connsiteX57" fmla="*/ 1904182 w 1905000"/>
                <a:gd name="connsiteY57" fmla="*/ 142351 h 1412875"/>
                <a:gd name="connsiteX58" fmla="*/ 1903773 w 1905000"/>
                <a:gd name="connsiteY58" fmla="*/ 147420 h 1412875"/>
                <a:gd name="connsiteX59" fmla="*/ 1903201 w 1905000"/>
                <a:gd name="connsiteY59" fmla="*/ 152489 h 1412875"/>
                <a:gd name="connsiteX60" fmla="*/ 1902628 w 1905000"/>
                <a:gd name="connsiteY60" fmla="*/ 157640 h 1412875"/>
                <a:gd name="connsiteX61" fmla="*/ 1848312 w 1905000"/>
                <a:gd name="connsiteY61" fmla="*/ 952791 h 1412875"/>
                <a:gd name="connsiteX62" fmla="*/ 1846839 w 1905000"/>
                <a:gd name="connsiteY62" fmla="*/ 969553 h 1412875"/>
                <a:gd name="connsiteX63" fmla="*/ 1845612 w 1905000"/>
                <a:gd name="connsiteY63" fmla="*/ 985660 h 1412875"/>
                <a:gd name="connsiteX64" fmla="*/ 1843322 w 1905000"/>
                <a:gd name="connsiteY64" fmla="*/ 1015504 h 1412875"/>
                <a:gd name="connsiteX65" fmla="*/ 1842258 w 1905000"/>
                <a:gd name="connsiteY65" fmla="*/ 1029404 h 1412875"/>
                <a:gd name="connsiteX66" fmla="*/ 1841113 w 1905000"/>
                <a:gd name="connsiteY66" fmla="*/ 1042568 h 1412875"/>
                <a:gd name="connsiteX67" fmla="*/ 1839968 w 1905000"/>
                <a:gd name="connsiteY67" fmla="*/ 1055078 h 1412875"/>
                <a:gd name="connsiteX68" fmla="*/ 1838659 w 1905000"/>
                <a:gd name="connsiteY68" fmla="*/ 1066852 h 1412875"/>
                <a:gd name="connsiteX69" fmla="*/ 1838005 w 1905000"/>
                <a:gd name="connsiteY69" fmla="*/ 1072493 h 1412875"/>
                <a:gd name="connsiteX70" fmla="*/ 1837268 w 1905000"/>
                <a:gd name="connsiteY70" fmla="*/ 1077971 h 1412875"/>
                <a:gd name="connsiteX71" fmla="*/ 1836450 w 1905000"/>
                <a:gd name="connsiteY71" fmla="*/ 1083286 h 1412875"/>
                <a:gd name="connsiteX72" fmla="*/ 1835632 w 1905000"/>
                <a:gd name="connsiteY72" fmla="*/ 1088437 h 1412875"/>
                <a:gd name="connsiteX73" fmla="*/ 1834814 w 1905000"/>
                <a:gd name="connsiteY73" fmla="*/ 1093507 h 1412875"/>
                <a:gd name="connsiteX74" fmla="*/ 1833833 w 1905000"/>
                <a:gd name="connsiteY74" fmla="*/ 1098331 h 1412875"/>
                <a:gd name="connsiteX75" fmla="*/ 1832851 w 1905000"/>
                <a:gd name="connsiteY75" fmla="*/ 1102991 h 1412875"/>
                <a:gd name="connsiteX76" fmla="*/ 1831788 w 1905000"/>
                <a:gd name="connsiteY76" fmla="*/ 1107488 h 1412875"/>
                <a:gd name="connsiteX77" fmla="*/ 1830642 w 1905000"/>
                <a:gd name="connsiteY77" fmla="*/ 1111903 h 1412875"/>
                <a:gd name="connsiteX78" fmla="*/ 1829415 w 1905000"/>
                <a:gd name="connsiteY78" fmla="*/ 1116155 h 1412875"/>
                <a:gd name="connsiteX79" fmla="*/ 1828107 w 1905000"/>
                <a:gd name="connsiteY79" fmla="*/ 1120162 h 1412875"/>
                <a:gd name="connsiteX80" fmla="*/ 1826716 w 1905000"/>
                <a:gd name="connsiteY80" fmla="*/ 1124168 h 1412875"/>
                <a:gd name="connsiteX81" fmla="*/ 1825243 w 1905000"/>
                <a:gd name="connsiteY81" fmla="*/ 1127847 h 1412875"/>
                <a:gd name="connsiteX82" fmla="*/ 1823689 w 1905000"/>
                <a:gd name="connsiteY82" fmla="*/ 1131445 h 1412875"/>
                <a:gd name="connsiteX83" fmla="*/ 1821971 w 1905000"/>
                <a:gd name="connsiteY83" fmla="*/ 1134961 h 1412875"/>
                <a:gd name="connsiteX84" fmla="*/ 1820172 w 1905000"/>
                <a:gd name="connsiteY84" fmla="*/ 1138313 h 1412875"/>
                <a:gd name="connsiteX85" fmla="*/ 1818290 w 1905000"/>
                <a:gd name="connsiteY85" fmla="*/ 1141420 h 1412875"/>
                <a:gd name="connsiteX86" fmla="*/ 1816245 w 1905000"/>
                <a:gd name="connsiteY86" fmla="*/ 1144445 h 1412875"/>
                <a:gd name="connsiteX87" fmla="*/ 1814118 w 1905000"/>
                <a:gd name="connsiteY87" fmla="*/ 1147389 h 1412875"/>
                <a:gd name="connsiteX88" fmla="*/ 1811828 w 1905000"/>
                <a:gd name="connsiteY88" fmla="*/ 1150087 h 1412875"/>
                <a:gd name="connsiteX89" fmla="*/ 1809374 w 1905000"/>
                <a:gd name="connsiteY89" fmla="*/ 1152785 h 1412875"/>
                <a:gd name="connsiteX90" fmla="*/ 1806838 w 1905000"/>
                <a:gd name="connsiteY90" fmla="*/ 1155238 h 1412875"/>
                <a:gd name="connsiteX91" fmla="*/ 1804139 w 1905000"/>
                <a:gd name="connsiteY91" fmla="*/ 1157609 h 1412875"/>
                <a:gd name="connsiteX92" fmla="*/ 1801276 w 1905000"/>
                <a:gd name="connsiteY92" fmla="*/ 1159817 h 1412875"/>
                <a:gd name="connsiteX93" fmla="*/ 1798331 w 1905000"/>
                <a:gd name="connsiteY93" fmla="*/ 1161943 h 1412875"/>
                <a:gd name="connsiteX94" fmla="*/ 1795222 w 1905000"/>
                <a:gd name="connsiteY94" fmla="*/ 1163823 h 1412875"/>
                <a:gd name="connsiteX95" fmla="*/ 1791868 w 1905000"/>
                <a:gd name="connsiteY95" fmla="*/ 1165704 h 1412875"/>
                <a:gd name="connsiteX96" fmla="*/ 1788351 w 1905000"/>
                <a:gd name="connsiteY96" fmla="*/ 1167421 h 1412875"/>
                <a:gd name="connsiteX97" fmla="*/ 1784752 w 1905000"/>
                <a:gd name="connsiteY97" fmla="*/ 1168974 h 1412875"/>
                <a:gd name="connsiteX98" fmla="*/ 1780907 w 1905000"/>
                <a:gd name="connsiteY98" fmla="*/ 1170446 h 1412875"/>
                <a:gd name="connsiteX99" fmla="*/ 1776899 w 1905000"/>
                <a:gd name="connsiteY99" fmla="*/ 1171754 h 1412875"/>
                <a:gd name="connsiteX100" fmla="*/ 1772727 w 1905000"/>
                <a:gd name="connsiteY100" fmla="*/ 1172981 h 1412875"/>
                <a:gd name="connsiteX101" fmla="*/ 1768309 w 1905000"/>
                <a:gd name="connsiteY101" fmla="*/ 1174044 h 1412875"/>
                <a:gd name="connsiteX102" fmla="*/ 1763729 w 1905000"/>
                <a:gd name="connsiteY102" fmla="*/ 1175025 h 1412875"/>
                <a:gd name="connsiteX103" fmla="*/ 1758902 w 1905000"/>
                <a:gd name="connsiteY103" fmla="*/ 1175924 h 1412875"/>
                <a:gd name="connsiteX104" fmla="*/ 1753994 w 1905000"/>
                <a:gd name="connsiteY104" fmla="*/ 1176660 h 1412875"/>
                <a:gd name="connsiteX105" fmla="*/ 1748759 w 1905000"/>
                <a:gd name="connsiteY105" fmla="*/ 1177232 h 1412875"/>
                <a:gd name="connsiteX106" fmla="*/ 1743360 w 1905000"/>
                <a:gd name="connsiteY106" fmla="*/ 1177723 h 1412875"/>
                <a:gd name="connsiteX107" fmla="*/ 1737716 w 1905000"/>
                <a:gd name="connsiteY107" fmla="*/ 1178214 h 1412875"/>
                <a:gd name="connsiteX108" fmla="*/ 1731744 w 1905000"/>
                <a:gd name="connsiteY108" fmla="*/ 1178459 h 1412875"/>
                <a:gd name="connsiteX109" fmla="*/ 1725691 w 1905000"/>
                <a:gd name="connsiteY109" fmla="*/ 1178704 h 1412875"/>
                <a:gd name="connsiteX110" fmla="*/ 1719392 w 1905000"/>
                <a:gd name="connsiteY110" fmla="*/ 1178704 h 1412875"/>
                <a:gd name="connsiteX111" fmla="*/ 1712766 w 1905000"/>
                <a:gd name="connsiteY111" fmla="*/ 1178704 h 1412875"/>
                <a:gd name="connsiteX112" fmla="*/ 1705976 w 1905000"/>
                <a:gd name="connsiteY112" fmla="*/ 1178622 h 1412875"/>
                <a:gd name="connsiteX113" fmla="*/ 1698860 w 1905000"/>
                <a:gd name="connsiteY113" fmla="*/ 1178377 h 1412875"/>
                <a:gd name="connsiteX114" fmla="*/ 1691498 w 1905000"/>
                <a:gd name="connsiteY114" fmla="*/ 1178050 h 1412875"/>
                <a:gd name="connsiteX115" fmla="*/ 1683890 w 1905000"/>
                <a:gd name="connsiteY115" fmla="*/ 1177560 h 1412875"/>
                <a:gd name="connsiteX116" fmla="*/ 1676119 w 1905000"/>
                <a:gd name="connsiteY116" fmla="*/ 1176987 h 1412875"/>
                <a:gd name="connsiteX117" fmla="*/ 552326 w 1905000"/>
                <a:gd name="connsiteY117" fmla="*/ 1152949 h 1412875"/>
                <a:gd name="connsiteX118" fmla="*/ 550690 w 1905000"/>
                <a:gd name="connsiteY118" fmla="*/ 1155320 h 1412875"/>
                <a:gd name="connsiteX119" fmla="*/ 548236 w 1905000"/>
                <a:gd name="connsiteY119" fmla="*/ 1158345 h 1412875"/>
                <a:gd name="connsiteX120" fmla="*/ 545045 w 1905000"/>
                <a:gd name="connsiteY120" fmla="*/ 1162188 h 1412875"/>
                <a:gd name="connsiteX121" fmla="*/ 541037 w 1905000"/>
                <a:gd name="connsiteY121" fmla="*/ 1166767 h 1412875"/>
                <a:gd name="connsiteX122" fmla="*/ 536047 w 1905000"/>
                <a:gd name="connsiteY122" fmla="*/ 1172163 h 1412875"/>
                <a:gd name="connsiteX123" fmla="*/ 530158 w 1905000"/>
                <a:gd name="connsiteY123" fmla="*/ 1178459 h 1412875"/>
                <a:gd name="connsiteX124" fmla="*/ 526804 w 1905000"/>
                <a:gd name="connsiteY124" fmla="*/ 1181811 h 1412875"/>
                <a:gd name="connsiteX125" fmla="*/ 523123 w 1905000"/>
                <a:gd name="connsiteY125" fmla="*/ 1185409 h 1412875"/>
                <a:gd name="connsiteX126" fmla="*/ 519278 w 1905000"/>
                <a:gd name="connsiteY126" fmla="*/ 1189252 h 1412875"/>
                <a:gd name="connsiteX127" fmla="*/ 515024 w 1905000"/>
                <a:gd name="connsiteY127" fmla="*/ 1193258 h 1412875"/>
                <a:gd name="connsiteX128" fmla="*/ 510525 w 1905000"/>
                <a:gd name="connsiteY128" fmla="*/ 1197510 h 1412875"/>
                <a:gd name="connsiteX129" fmla="*/ 505699 w 1905000"/>
                <a:gd name="connsiteY129" fmla="*/ 1201925 h 1412875"/>
                <a:gd name="connsiteX130" fmla="*/ 500545 w 1905000"/>
                <a:gd name="connsiteY130" fmla="*/ 1206586 h 1412875"/>
                <a:gd name="connsiteX131" fmla="*/ 495146 w 1905000"/>
                <a:gd name="connsiteY131" fmla="*/ 1211410 h 1412875"/>
                <a:gd name="connsiteX132" fmla="*/ 489338 w 1905000"/>
                <a:gd name="connsiteY132" fmla="*/ 1216479 h 1412875"/>
                <a:gd name="connsiteX133" fmla="*/ 483121 w 1905000"/>
                <a:gd name="connsiteY133" fmla="*/ 1221712 h 1412875"/>
                <a:gd name="connsiteX134" fmla="*/ 476659 w 1905000"/>
                <a:gd name="connsiteY134" fmla="*/ 1227190 h 1412875"/>
                <a:gd name="connsiteX135" fmla="*/ 469706 w 1905000"/>
                <a:gd name="connsiteY135" fmla="*/ 1232914 h 1412875"/>
                <a:gd name="connsiteX136" fmla="*/ 462589 w 1905000"/>
                <a:gd name="connsiteY136" fmla="*/ 1238800 h 1412875"/>
                <a:gd name="connsiteX137" fmla="*/ 454900 w 1905000"/>
                <a:gd name="connsiteY137" fmla="*/ 1244851 h 1412875"/>
                <a:gd name="connsiteX138" fmla="*/ 446883 w 1905000"/>
                <a:gd name="connsiteY138" fmla="*/ 1251229 h 1412875"/>
                <a:gd name="connsiteX139" fmla="*/ 438540 w 1905000"/>
                <a:gd name="connsiteY139" fmla="*/ 1257770 h 1412875"/>
                <a:gd name="connsiteX140" fmla="*/ 429623 w 1905000"/>
                <a:gd name="connsiteY140" fmla="*/ 1264556 h 1412875"/>
                <a:gd name="connsiteX141" fmla="*/ 420461 w 1905000"/>
                <a:gd name="connsiteY141" fmla="*/ 1271506 h 1412875"/>
                <a:gd name="connsiteX142" fmla="*/ 410727 w 1905000"/>
                <a:gd name="connsiteY142" fmla="*/ 1278701 h 1412875"/>
                <a:gd name="connsiteX143" fmla="*/ 400665 w 1905000"/>
                <a:gd name="connsiteY143" fmla="*/ 1286142 h 1412875"/>
                <a:gd name="connsiteX144" fmla="*/ 395675 w 1905000"/>
                <a:gd name="connsiteY144" fmla="*/ 1289657 h 1412875"/>
                <a:gd name="connsiteX145" fmla="*/ 390522 w 1905000"/>
                <a:gd name="connsiteY145" fmla="*/ 1293173 h 1412875"/>
                <a:gd name="connsiteX146" fmla="*/ 385123 w 1905000"/>
                <a:gd name="connsiteY146" fmla="*/ 1296689 h 1412875"/>
                <a:gd name="connsiteX147" fmla="*/ 379560 w 1905000"/>
                <a:gd name="connsiteY147" fmla="*/ 1300123 h 1412875"/>
                <a:gd name="connsiteX148" fmla="*/ 373834 w 1905000"/>
                <a:gd name="connsiteY148" fmla="*/ 1303557 h 1412875"/>
                <a:gd name="connsiteX149" fmla="*/ 367863 w 1905000"/>
                <a:gd name="connsiteY149" fmla="*/ 1306910 h 1412875"/>
                <a:gd name="connsiteX150" fmla="*/ 361809 w 1905000"/>
                <a:gd name="connsiteY150" fmla="*/ 1310262 h 1412875"/>
                <a:gd name="connsiteX151" fmla="*/ 355674 w 1905000"/>
                <a:gd name="connsiteY151" fmla="*/ 1313532 h 1412875"/>
                <a:gd name="connsiteX152" fmla="*/ 349294 w 1905000"/>
                <a:gd name="connsiteY152" fmla="*/ 1316721 h 1412875"/>
                <a:gd name="connsiteX153" fmla="*/ 342831 w 1905000"/>
                <a:gd name="connsiteY153" fmla="*/ 1319910 h 1412875"/>
                <a:gd name="connsiteX154" fmla="*/ 336369 w 1905000"/>
                <a:gd name="connsiteY154" fmla="*/ 1323099 h 1412875"/>
                <a:gd name="connsiteX155" fmla="*/ 329580 w 1905000"/>
                <a:gd name="connsiteY155" fmla="*/ 1326206 h 1412875"/>
                <a:gd name="connsiteX156" fmla="*/ 322790 w 1905000"/>
                <a:gd name="connsiteY156" fmla="*/ 1329231 h 1412875"/>
                <a:gd name="connsiteX157" fmla="*/ 316000 w 1905000"/>
                <a:gd name="connsiteY157" fmla="*/ 1332256 h 1412875"/>
                <a:gd name="connsiteX158" fmla="*/ 308965 w 1905000"/>
                <a:gd name="connsiteY158" fmla="*/ 1335200 h 1412875"/>
                <a:gd name="connsiteX159" fmla="*/ 302012 w 1905000"/>
                <a:gd name="connsiteY159" fmla="*/ 1338143 h 1412875"/>
                <a:gd name="connsiteX160" fmla="*/ 294896 w 1905000"/>
                <a:gd name="connsiteY160" fmla="*/ 1341005 h 1412875"/>
                <a:gd name="connsiteX161" fmla="*/ 287697 w 1905000"/>
                <a:gd name="connsiteY161" fmla="*/ 1343785 h 1412875"/>
                <a:gd name="connsiteX162" fmla="*/ 280580 w 1905000"/>
                <a:gd name="connsiteY162" fmla="*/ 1346565 h 1412875"/>
                <a:gd name="connsiteX163" fmla="*/ 273382 w 1905000"/>
                <a:gd name="connsiteY163" fmla="*/ 1349345 h 1412875"/>
                <a:gd name="connsiteX164" fmla="*/ 266020 w 1905000"/>
                <a:gd name="connsiteY164" fmla="*/ 1351961 h 1412875"/>
                <a:gd name="connsiteX165" fmla="*/ 258821 w 1905000"/>
                <a:gd name="connsiteY165" fmla="*/ 1354660 h 1412875"/>
                <a:gd name="connsiteX166" fmla="*/ 244178 w 1905000"/>
                <a:gd name="connsiteY166" fmla="*/ 1359729 h 1412875"/>
                <a:gd name="connsiteX167" fmla="*/ 229700 w 1905000"/>
                <a:gd name="connsiteY167" fmla="*/ 1364635 h 1412875"/>
                <a:gd name="connsiteX168" fmla="*/ 215139 w 1905000"/>
                <a:gd name="connsiteY168" fmla="*/ 1369377 h 1412875"/>
                <a:gd name="connsiteX169" fmla="*/ 200905 w 1905000"/>
                <a:gd name="connsiteY169" fmla="*/ 1373792 h 1412875"/>
                <a:gd name="connsiteX170" fmla="*/ 186835 w 1905000"/>
                <a:gd name="connsiteY170" fmla="*/ 1378126 h 1412875"/>
                <a:gd name="connsiteX171" fmla="*/ 173093 w 1905000"/>
                <a:gd name="connsiteY171" fmla="*/ 1382214 h 1412875"/>
                <a:gd name="connsiteX172" fmla="*/ 159759 w 1905000"/>
                <a:gd name="connsiteY172" fmla="*/ 1385975 h 1412875"/>
                <a:gd name="connsiteX173" fmla="*/ 146834 w 1905000"/>
                <a:gd name="connsiteY173" fmla="*/ 1389573 h 1412875"/>
                <a:gd name="connsiteX174" fmla="*/ 134319 w 1905000"/>
                <a:gd name="connsiteY174" fmla="*/ 1392925 h 1412875"/>
                <a:gd name="connsiteX175" fmla="*/ 122539 w 1905000"/>
                <a:gd name="connsiteY175" fmla="*/ 1396032 h 1412875"/>
                <a:gd name="connsiteX176" fmla="*/ 111414 w 1905000"/>
                <a:gd name="connsiteY176" fmla="*/ 1398894 h 1412875"/>
                <a:gd name="connsiteX177" fmla="*/ 100944 w 1905000"/>
                <a:gd name="connsiteY177" fmla="*/ 1401510 h 1412875"/>
                <a:gd name="connsiteX178" fmla="*/ 91291 w 1905000"/>
                <a:gd name="connsiteY178" fmla="*/ 1403881 h 1412875"/>
                <a:gd name="connsiteX179" fmla="*/ 74685 w 1905000"/>
                <a:gd name="connsiteY179" fmla="*/ 1407724 h 1412875"/>
                <a:gd name="connsiteX180" fmla="*/ 62169 w 1905000"/>
                <a:gd name="connsiteY180" fmla="*/ 1410586 h 1412875"/>
                <a:gd name="connsiteX181" fmla="*/ 54153 w 1905000"/>
                <a:gd name="connsiteY181" fmla="*/ 1412303 h 1412875"/>
                <a:gd name="connsiteX182" fmla="*/ 51453 w 1905000"/>
                <a:gd name="connsiteY182" fmla="*/ 1412875 h 1412875"/>
                <a:gd name="connsiteX183" fmla="*/ 60206 w 1905000"/>
                <a:gd name="connsiteY183" fmla="*/ 1408133 h 1412875"/>
                <a:gd name="connsiteX184" fmla="*/ 68795 w 1905000"/>
                <a:gd name="connsiteY184" fmla="*/ 1403391 h 1412875"/>
                <a:gd name="connsiteX185" fmla="*/ 77139 w 1905000"/>
                <a:gd name="connsiteY185" fmla="*/ 1398812 h 1412875"/>
                <a:gd name="connsiteX186" fmla="*/ 85319 w 1905000"/>
                <a:gd name="connsiteY186" fmla="*/ 1394233 h 1412875"/>
                <a:gd name="connsiteX187" fmla="*/ 93254 w 1905000"/>
                <a:gd name="connsiteY187" fmla="*/ 1389654 h 1412875"/>
                <a:gd name="connsiteX188" fmla="*/ 101025 w 1905000"/>
                <a:gd name="connsiteY188" fmla="*/ 1385239 h 1412875"/>
                <a:gd name="connsiteX189" fmla="*/ 108633 w 1905000"/>
                <a:gd name="connsiteY189" fmla="*/ 1380742 h 1412875"/>
                <a:gd name="connsiteX190" fmla="*/ 115913 w 1905000"/>
                <a:gd name="connsiteY190" fmla="*/ 1376327 h 1412875"/>
                <a:gd name="connsiteX191" fmla="*/ 123194 w 1905000"/>
                <a:gd name="connsiteY191" fmla="*/ 1371993 h 1412875"/>
                <a:gd name="connsiteX192" fmla="*/ 130229 w 1905000"/>
                <a:gd name="connsiteY192" fmla="*/ 1367660 h 1412875"/>
                <a:gd name="connsiteX193" fmla="*/ 136936 w 1905000"/>
                <a:gd name="connsiteY193" fmla="*/ 1363490 h 1412875"/>
                <a:gd name="connsiteX194" fmla="*/ 143644 w 1905000"/>
                <a:gd name="connsiteY194" fmla="*/ 1359238 h 1412875"/>
                <a:gd name="connsiteX195" fmla="*/ 150025 w 1905000"/>
                <a:gd name="connsiteY195" fmla="*/ 1355068 h 1412875"/>
                <a:gd name="connsiteX196" fmla="*/ 156242 w 1905000"/>
                <a:gd name="connsiteY196" fmla="*/ 1351062 h 1412875"/>
                <a:gd name="connsiteX197" fmla="*/ 162377 w 1905000"/>
                <a:gd name="connsiteY197" fmla="*/ 1346974 h 1412875"/>
                <a:gd name="connsiteX198" fmla="*/ 168266 w 1905000"/>
                <a:gd name="connsiteY198" fmla="*/ 1342967 h 1412875"/>
                <a:gd name="connsiteX199" fmla="*/ 173993 w 1905000"/>
                <a:gd name="connsiteY199" fmla="*/ 1338961 h 1412875"/>
                <a:gd name="connsiteX200" fmla="*/ 179555 w 1905000"/>
                <a:gd name="connsiteY200" fmla="*/ 1335118 h 1412875"/>
                <a:gd name="connsiteX201" fmla="*/ 184954 w 1905000"/>
                <a:gd name="connsiteY201" fmla="*/ 1331275 h 1412875"/>
                <a:gd name="connsiteX202" fmla="*/ 190189 w 1905000"/>
                <a:gd name="connsiteY202" fmla="*/ 1327432 h 1412875"/>
                <a:gd name="connsiteX203" fmla="*/ 195261 w 1905000"/>
                <a:gd name="connsiteY203" fmla="*/ 1323753 h 1412875"/>
                <a:gd name="connsiteX204" fmla="*/ 200169 w 1905000"/>
                <a:gd name="connsiteY204" fmla="*/ 1319910 h 1412875"/>
                <a:gd name="connsiteX205" fmla="*/ 204914 w 1905000"/>
                <a:gd name="connsiteY205" fmla="*/ 1316312 h 1412875"/>
                <a:gd name="connsiteX206" fmla="*/ 209495 w 1905000"/>
                <a:gd name="connsiteY206" fmla="*/ 1312715 h 1412875"/>
                <a:gd name="connsiteX207" fmla="*/ 213912 w 1905000"/>
                <a:gd name="connsiteY207" fmla="*/ 1309117 h 1412875"/>
                <a:gd name="connsiteX208" fmla="*/ 218165 w 1905000"/>
                <a:gd name="connsiteY208" fmla="*/ 1305601 h 1412875"/>
                <a:gd name="connsiteX209" fmla="*/ 222337 w 1905000"/>
                <a:gd name="connsiteY209" fmla="*/ 1302086 h 1412875"/>
                <a:gd name="connsiteX210" fmla="*/ 226264 w 1905000"/>
                <a:gd name="connsiteY210" fmla="*/ 1298651 h 1412875"/>
                <a:gd name="connsiteX211" fmla="*/ 230109 w 1905000"/>
                <a:gd name="connsiteY211" fmla="*/ 1295217 h 1412875"/>
                <a:gd name="connsiteX212" fmla="*/ 233790 w 1905000"/>
                <a:gd name="connsiteY212" fmla="*/ 1291947 h 1412875"/>
                <a:gd name="connsiteX213" fmla="*/ 237307 w 1905000"/>
                <a:gd name="connsiteY213" fmla="*/ 1288595 h 1412875"/>
                <a:gd name="connsiteX214" fmla="*/ 240743 w 1905000"/>
                <a:gd name="connsiteY214" fmla="*/ 1285406 h 1412875"/>
                <a:gd name="connsiteX215" fmla="*/ 243933 w 1905000"/>
                <a:gd name="connsiteY215" fmla="*/ 1282135 h 1412875"/>
                <a:gd name="connsiteX216" fmla="*/ 247042 w 1905000"/>
                <a:gd name="connsiteY216" fmla="*/ 1278946 h 1412875"/>
                <a:gd name="connsiteX217" fmla="*/ 249986 w 1905000"/>
                <a:gd name="connsiteY217" fmla="*/ 1275839 h 1412875"/>
                <a:gd name="connsiteX218" fmla="*/ 252849 w 1905000"/>
                <a:gd name="connsiteY218" fmla="*/ 1272732 h 1412875"/>
                <a:gd name="connsiteX219" fmla="*/ 255549 w 1905000"/>
                <a:gd name="connsiteY219" fmla="*/ 1269707 h 1412875"/>
                <a:gd name="connsiteX220" fmla="*/ 258167 w 1905000"/>
                <a:gd name="connsiteY220" fmla="*/ 1266764 h 1412875"/>
                <a:gd name="connsiteX221" fmla="*/ 260621 w 1905000"/>
                <a:gd name="connsiteY221" fmla="*/ 1263738 h 1412875"/>
                <a:gd name="connsiteX222" fmla="*/ 262993 w 1905000"/>
                <a:gd name="connsiteY222" fmla="*/ 1260795 h 1412875"/>
                <a:gd name="connsiteX223" fmla="*/ 265202 w 1905000"/>
                <a:gd name="connsiteY223" fmla="*/ 1257933 h 1412875"/>
                <a:gd name="connsiteX224" fmla="*/ 267328 w 1905000"/>
                <a:gd name="connsiteY224" fmla="*/ 1255153 h 1412875"/>
                <a:gd name="connsiteX225" fmla="*/ 269373 w 1905000"/>
                <a:gd name="connsiteY225" fmla="*/ 1252373 h 1412875"/>
                <a:gd name="connsiteX226" fmla="*/ 271173 w 1905000"/>
                <a:gd name="connsiteY226" fmla="*/ 1249593 h 1412875"/>
                <a:gd name="connsiteX227" fmla="*/ 272973 w 1905000"/>
                <a:gd name="connsiteY227" fmla="*/ 1246895 h 1412875"/>
                <a:gd name="connsiteX228" fmla="*/ 274527 w 1905000"/>
                <a:gd name="connsiteY228" fmla="*/ 1244279 h 1412875"/>
                <a:gd name="connsiteX229" fmla="*/ 276081 w 1905000"/>
                <a:gd name="connsiteY229" fmla="*/ 1241662 h 1412875"/>
                <a:gd name="connsiteX230" fmla="*/ 277554 w 1905000"/>
                <a:gd name="connsiteY230" fmla="*/ 1239046 h 1412875"/>
                <a:gd name="connsiteX231" fmla="*/ 278862 w 1905000"/>
                <a:gd name="connsiteY231" fmla="*/ 1236511 h 1412875"/>
                <a:gd name="connsiteX232" fmla="*/ 280089 w 1905000"/>
                <a:gd name="connsiteY232" fmla="*/ 1234058 h 1412875"/>
                <a:gd name="connsiteX233" fmla="*/ 281235 w 1905000"/>
                <a:gd name="connsiteY233" fmla="*/ 1231687 h 1412875"/>
                <a:gd name="connsiteX234" fmla="*/ 282216 w 1905000"/>
                <a:gd name="connsiteY234" fmla="*/ 1229234 h 1412875"/>
                <a:gd name="connsiteX235" fmla="*/ 283198 w 1905000"/>
                <a:gd name="connsiteY235" fmla="*/ 1226863 h 1412875"/>
                <a:gd name="connsiteX236" fmla="*/ 284016 w 1905000"/>
                <a:gd name="connsiteY236" fmla="*/ 1224492 h 1412875"/>
                <a:gd name="connsiteX237" fmla="*/ 284752 w 1905000"/>
                <a:gd name="connsiteY237" fmla="*/ 1222202 h 1412875"/>
                <a:gd name="connsiteX238" fmla="*/ 285407 w 1905000"/>
                <a:gd name="connsiteY238" fmla="*/ 1219913 h 1412875"/>
                <a:gd name="connsiteX239" fmla="*/ 285979 w 1905000"/>
                <a:gd name="connsiteY239" fmla="*/ 1217705 h 1412875"/>
                <a:gd name="connsiteX240" fmla="*/ 286470 w 1905000"/>
                <a:gd name="connsiteY240" fmla="*/ 1215580 h 1412875"/>
                <a:gd name="connsiteX241" fmla="*/ 286879 w 1905000"/>
                <a:gd name="connsiteY241" fmla="*/ 1213454 h 1412875"/>
                <a:gd name="connsiteX242" fmla="*/ 287206 w 1905000"/>
                <a:gd name="connsiteY242" fmla="*/ 1211328 h 1412875"/>
                <a:gd name="connsiteX243" fmla="*/ 287370 w 1905000"/>
                <a:gd name="connsiteY243" fmla="*/ 1209202 h 1412875"/>
                <a:gd name="connsiteX244" fmla="*/ 287533 w 1905000"/>
                <a:gd name="connsiteY244" fmla="*/ 1207158 h 1412875"/>
                <a:gd name="connsiteX245" fmla="*/ 287697 w 1905000"/>
                <a:gd name="connsiteY245" fmla="*/ 1205277 h 1412875"/>
                <a:gd name="connsiteX246" fmla="*/ 287697 w 1905000"/>
                <a:gd name="connsiteY246" fmla="*/ 1203315 h 1412875"/>
                <a:gd name="connsiteX247" fmla="*/ 287615 w 1905000"/>
                <a:gd name="connsiteY247" fmla="*/ 1201353 h 1412875"/>
                <a:gd name="connsiteX248" fmla="*/ 287533 w 1905000"/>
                <a:gd name="connsiteY248" fmla="*/ 1199554 h 1412875"/>
                <a:gd name="connsiteX249" fmla="*/ 287370 w 1905000"/>
                <a:gd name="connsiteY249" fmla="*/ 1197673 h 1412875"/>
                <a:gd name="connsiteX250" fmla="*/ 287124 w 1905000"/>
                <a:gd name="connsiteY250" fmla="*/ 1195875 h 1412875"/>
                <a:gd name="connsiteX251" fmla="*/ 286797 w 1905000"/>
                <a:gd name="connsiteY251" fmla="*/ 1194158 h 1412875"/>
                <a:gd name="connsiteX252" fmla="*/ 286470 w 1905000"/>
                <a:gd name="connsiteY252" fmla="*/ 1192359 h 1412875"/>
                <a:gd name="connsiteX253" fmla="*/ 286061 w 1905000"/>
                <a:gd name="connsiteY253" fmla="*/ 1190642 h 1412875"/>
                <a:gd name="connsiteX254" fmla="*/ 285652 w 1905000"/>
                <a:gd name="connsiteY254" fmla="*/ 1189006 h 1412875"/>
                <a:gd name="connsiteX255" fmla="*/ 284998 w 1905000"/>
                <a:gd name="connsiteY255" fmla="*/ 1187371 h 1412875"/>
                <a:gd name="connsiteX256" fmla="*/ 284507 w 1905000"/>
                <a:gd name="connsiteY256" fmla="*/ 1185736 h 1412875"/>
                <a:gd name="connsiteX257" fmla="*/ 283852 w 1905000"/>
                <a:gd name="connsiteY257" fmla="*/ 1184264 h 1412875"/>
                <a:gd name="connsiteX258" fmla="*/ 283198 w 1905000"/>
                <a:gd name="connsiteY258" fmla="*/ 1182711 h 1412875"/>
                <a:gd name="connsiteX259" fmla="*/ 282462 w 1905000"/>
                <a:gd name="connsiteY259" fmla="*/ 1181239 h 1412875"/>
                <a:gd name="connsiteX260" fmla="*/ 281725 w 1905000"/>
                <a:gd name="connsiteY260" fmla="*/ 1179767 h 1412875"/>
                <a:gd name="connsiteX261" fmla="*/ 280171 w 1905000"/>
                <a:gd name="connsiteY261" fmla="*/ 1176987 h 1412875"/>
                <a:gd name="connsiteX262" fmla="*/ 278372 w 1905000"/>
                <a:gd name="connsiteY262" fmla="*/ 1174371 h 1412875"/>
                <a:gd name="connsiteX263" fmla="*/ 276490 w 1905000"/>
                <a:gd name="connsiteY263" fmla="*/ 1171836 h 1412875"/>
                <a:gd name="connsiteX264" fmla="*/ 274445 w 1905000"/>
                <a:gd name="connsiteY264" fmla="*/ 1169383 h 1412875"/>
                <a:gd name="connsiteX265" fmla="*/ 272482 w 1905000"/>
                <a:gd name="connsiteY265" fmla="*/ 1167176 h 1412875"/>
                <a:gd name="connsiteX266" fmla="*/ 270355 w 1905000"/>
                <a:gd name="connsiteY266" fmla="*/ 1165050 h 1412875"/>
                <a:gd name="connsiteX267" fmla="*/ 268146 w 1905000"/>
                <a:gd name="connsiteY267" fmla="*/ 1163006 h 1412875"/>
                <a:gd name="connsiteX268" fmla="*/ 265856 w 1905000"/>
                <a:gd name="connsiteY268" fmla="*/ 1161125 h 1412875"/>
                <a:gd name="connsiteX269" fmla="*/ 263647 w 1905000"/>
                <a:gd name="connsiteY269" fmla="*/ 1159408 h 1412875"/>
                <a:gd name="connsiteX270" fmla="*/ 261439 w 1905000"/>
                <a:gd name="connsiteY270" fmla="*/ 1157691 h 1412875"/>
                <a:gd name="connsiteX271" fmla="*/ 259230 w 1905000"/>
                <a:gd name="connsiteY271" fmla="*/ 1156137 h 1412875"/>
                <a:gd name="connsiteX272" fmla="*/ 257021 w 1905000"/>
                <a:gd name="connsiteY272" fmla="*/ 1154829 h 1412875"/>
                <a:gd name="connsiteX273" fmla="*/ 254894 w 1905000"/>
                <a:gd name="connsiteY273" fmla="*/ 1153439 h 1412875"/>
                <a:gd name="connsiteX274" fmla="*/ 252768 w 1905000"/>
                <a:gd name="connsiteY274" fmla="*/ 1152295 h 1412875"/>
                <a:gd name="connsiteX275" fmla="*/ 250886 w 1905000"/>
                <a:gd name="connsiteY275" fmla="*/ 1151313 h 1412875"/>
                <a:gd name="connsiteX276" fmla="*/ 247205 w 1905000"/>
                <a:gd name="connsiteY276" fmla="*/ 1149433 h 1412875"/>
                <a:gd name="connsiteX277" fmla="*/ 244097 w 1905000"/>
                <a:gd name="connsiteY277" fmla="*/ 1148043 h 1412875"/>
                <a:gd name="connsiteX278" fmla="*/ 241724 w 1905000"/>
                <a:gd name="connsiteY278" fmla="*/ 1147062 h 1412875"/>
                <a:gd name="connsiteX279" fmla="*/ 239679 w 1905000"/>
                <a:gd name="connsiteY279" fmla="*/ 1146326 h 1412875"/>
                <a:gd name="connsiteX280" fmla="*/ 202950 w 1905000"/>
                <a:gd name="connsiteY280" fmla="*/ 1145508 h 1412875"/>
                <a:gd name="connsiteX281" fmla="*/ 195016 w 1905000"/>
                <a:gd name="connsiteY281" fmla="*/ 1145426 h 1412875"/>
                <a:gd name="connsiteX282" fmla="*/ 187163 w 1905000"/>
                <a:gd name="connsiteY282" fmla="*/ 1145263 h 1412875"/>
                <a:gd name="connsiteX283" fmla="*/ 179555 w 1905000"/>
                <a:gd name="connsiteY283" fmla="*/ 1145018 h 1412875"/>
                <a:gd name="connsiteX284" fmla="*/ 172029 w 1905000"/>
                <a:gd name="connsiteY284" fmla="*/ 1144527 h 1412875"/>
                <a:gd name="connsiteX285" fmla="*/ 164667 w 1905000"/>
                <a:gd name="connsiteY285" fmla="*/ 1143955 h 1412875"/>
                <a:gd name="connsiteX286" fmla="*/ 157632 w 1905000"/>
                <a:gd name="connsiteY286" fmla="*/ 1143219 h 1412875"/>
                <a:gd name="connsiteX287" fmla="*/ 154115 w 1905000"/>
                <a:gd name="connsiteY287" fmla="*/ 1142646 h 1412875"/>
                <a:gd name="connsiteX288" fmla="*/ 150597 w 1905000"/>
                <a:gd name="connsiteY288" fmla="*/ 1142238 h 1412875"/>
                <a:gd name="connsiteX289" fmla="*/ 147162 w 1905000"/>
                <a:gd name="connsiteY289" fmla="*/ 1141665 h 1412875"/>
                <a:gd name="connsiteX290" fmla="*/ 143808 w 1905000"/>
                <a:gd name="connsiteY290" fmla="*/ 1141093 h 1412875"/>
                <a:gd name="connsiteX291" fmla="*/ 140454 w 1905000"/>
                <a:gd name="connsiteY291" fmla="*/ 1140439 h 1412875"/>
                <a:gd name="connsiteX292" fmla="*/ 137182 w 1905000"/>
                <a:gd name="connsiteY292" fmla="*/ 1139703 h 1412875"/>
                <a:gd name="connsiteX293" fmla="*/ 133910 w 1905000"/>
                <a:gd name="connsiteY293" fmla="*/ 1138967 h 1412875"/>
                <a:gd name="connsiteX294" fmla="*/ 130719 w 1905000"/>
                <a:gd name="connsiteY294" fmla="*/ 1138149 h 1412875"/>
                <a:gd name="connsiteX295" fmla="*/ 127611 w 1905000"/>
                <a:gd name="connsiteY295" fmla="*/ 1137250 h 1412875"/>
                <a:gd name="connsiteX296" fmla="*/ 124421 w 1905000"/>
                <a:gd name="connsiteY296" fmla="*/ 1136269 h 1412875"/>
                <a:gd name="connsiteX297" fmla="*/ 121394 w 1905000"/>
                <a:gd name="connsiteY297" fmla="*/ 1135370 h 1412875"/>
                <a:gd name="connsiteX298" fmla="*/ 118367 w 1905000"/>
                <a:gd name="connsiteY298" fmla="*/ 1134225 h 1412875"/>
                <a:gd name="connsiteX299" fmla="*/ 115422 w 1905000"/>
                <a:gd name="connsiteY299" fmla="*/ 1133162 h 1412875"/>
                <a:gd name="connsiteX300" fmla="*/ 112559 w 1905000"/>
                <a:gd name="connsiteY300" fmla="*/ 1131854 h 1412875"/>
                <a:gd name="connsiteX301" fmla="*/ 109696 w 1905000"/>
                <a:gd name="connsiteY301" fmla="*/ 1130627 h 1412875"/>
                <a:gd name="connsiteX302" fmla="*/ 106833 w 1905000"/>
                <a:gd name="connsiteY302" fmla="*/ 1129319 h 1412875"/>
                <a:gd name="connsiteX303" fmla="*/ 104134 w 1905000"/>
                <a:gd name="connsiteY303" fmla="*/ 1127929 h 1412875"/>
                <a:gd name="connsiteX304" fmla="*/ 101434 w 1905000"/>
                <a:gd name="connsiteY304" fmla="*/ 1126376 h 1412875"/>
                <a:gd name="connsiteX305" fmla="*/ 98735 w 1905000"/>
                <a:gd name="connsiteY305" fmla="*/ 1124904 h 1412875"/>
                <a:gd name="connsiteX306" fmla="*/ 96117 w 1905000"/>
                <a:gd name="connsiteY306" fmla="*/ 1123269 h 1412875"/>
                <a:gd name="connsiteX307" fmla="*/ 93418 w 1905000"/>
                <a:gd name="connsiteY307" fmla="*/ 1121388 h 1412875"/>
                <a:gd name="connsiteX308" fmla="*/ 90800 w 1905000"/>
                <a:gd name="connsiteY308" fmla="*/ 1119589 h 1412875"/>
                <a:gd name="connsiteX309" fmla="*/ 88182 w 1905000"/>
                <a:gd name="connsiteY309" fmla="*/ 1117545 h 1412875"/>
                <a:gd name="connsiteX310" fmla="*/ 85565 w 1905000"/>
                <a:gd name="connsiteY310" fmla="*/ 1115337 h 1412875"/>
                <a:gd name="connsiteX311" fmla="*/ 82947 w 1905000"/>
                <a:gd name="connsiteY311" fmla="*/ 1113048 h 1412875"/>
                <a:gd name="connsiteX312" fmla="*/ 80493 w 1905000"/>
                <a:gd name="connsiteY312" fmla="*/ 1110759 h 1412875"/>
                <a:gd name="connsiteX313" fmla="*/ 78039 w 1905000"/>
                <a:gd name="connsiteY313" fmla="*/ 1108306 h 1412875"/>
                <a:gd name="connsiteX314" fmla="*/ 75667 w 1905000"/>
                <a:gd name="connsiteY314" fmla="*/ 1105689 h 1412875"/>
                <a:gd name="connsiteX315" fmla="*/ 73376 w 1905000"/>
                <a:gd name="connsiteY315" fmla="*/ 1103073 h 1412875"/>
                <a:gd name="connsiteX316" fmla="*/ 71249 w 1905000"/>
                <a:gd name="connsiteY316" fmla="*/ 1100211 h 1412875"/>
                <a:gd name="connsiteX317" fmla="*/ 69041 w 1905000"/>
                <a:gd name="connsiteY317" fmla="*/ 1097349 h 1412875"/>
                <a:gd name="connsiteX318" fmla="*/ 66914 w 1905000"/>
                <a:gd name="connsiteY318" fmla="*/ 1094242 h 1412875"/>
                <a:gd name="connsiteX319" fmla="*/ 64951 w 1905000"/>
                <a:gd name="connsiteY319" fmla="*/ 1091054 h 1412875"/>
                <a:gd name="connsiteX320" fmla="*/ 62906 w 1905000"/>
                <a:gd name="connsiteY320" fmla="*/ 1087783 h 1412875"/>
                <a:gd name="connsiteX321" fmla="*/ 61106 w 1905000"/>
                <a:gd name="connsiteY321" fmla="*/ 1084431 h 1412875"/>
                <a:gd name="connsiteX322" fmla="*/ 59306 w 1905000"/>
                <a:gd name="connsiteY322" fmla="*/ 1080833 h 1412875"/>
                <a:gd name="connsiteX323" fmla="*/ 57507 w 1905000"/>
                <a:gd name="connsiteY323" fmla="*/ 1077236 h 1412875"/>
                <a:gd name="connsiteX324" fmla="*/ 55871 w 1905000"/>
                <a:gd name="connsiteY324" fmla="*/ 1073474 h 1412875"/>
                <a:gd name="connsiteX325" fmla="*/ 54317 w 1905000"/>
                <a:gd name="connsiteY325" fmla="*/ 1069550 h 1412875"/>
                <a:gd name="connsiteX326" fmla="*/ 52844 w 1905000"/>
                <a:gd name="connsiteY326" fmla="*/ 1065543 h 1412875"/>
                <a:gd name="connsiteX327" fmla="*/ 51372 w 1905000"/>
                <a:gd name="connsiteY327" fmla="*/ 1061292 h 1412875"/>
                <a:gd name="connsiteX328" fmla="*/ 49981 w 1905000"/>
                <a:gd name="connsiteY328" fmla="*/ 1057040 h 1412875"/>
                <a:gd name="connsiteX329" fmla="*/ 48672 w 1905000"/>
                <a:gd name="connsiteY329" fmla="*/ 1052543 h 1412875"/>
                <a:gd name="connsiteX330" fmla="*/ 47445 w 1905000"/>
                <a:gd name="connsiteY330" fmla="*/ 1047882 h 1412875"/>
                <a:gd name="connsiteX331" fmla="*/ 46300 w 1905000"/>
                <a:gd name="connsiteY331" fmla="*/ 1043140 h 1412875"/>
                <a:gd name="connsiteX332" fmla="*/ 45237 w 1905000"/>
                <a:gd name="connsiteY332" fmla="*/ 1038316 h 1412875"/>
                <a:gd name="connsiteX333" fmla="*/ 44255 w 1905000"/>
                <a:gd name="connsiteY333" fmla="*/ 1033247 h 1412875"/>
                <a:gd name="connsiteX334" fmla="*/ 43355 w 1905000"/>
                <a:gd name="connsiteY334" fmla="*/ 1028096 h 1412875"/>
                <a:gd name="connsiteX335" fmla="*/ 42537 w 1905000"/>
                <a:gd name="connsiteY335" fmla="*/ 1022699 h 1412875"/>
                <a:gd name="connsiteX336" fmla="*/ 41801 w 1905000"/>
                <a:gd name="connsiteY336" fmla="*/ 1017221 h 1412875"/>
                <a:gd name="connsiteX337" fmla="*/ 41065 w 1905000"/>
                <a:gd name="connsiteY337" fmla="*/ 1011579 h 1412875"/>
                <a:gd name="connsiteX338" fmla="*/ 40492 w 1905000"/>
                <a:gd name="connsiteY338" fmla="*/ 1005692 h 1412875"/>
                <a:gd name="connsiteX339" fmla="*/ 40001 w 1905000"/>
                <a:gd name="connsiteY339" fmla="*/ 999724 h 1412875"/>
                <a:gd name="connsiteX340" fmla="*/ 39510 w 1905000"/>
                <a:gd name="connsiteY340" fmla="*/ 993591 h 1412875"/>
                <a:gd name="connsiteX341" fmla="*/ 573 w 1905000"/>
                <a:gd name="connsiteY341" fmla="*/ 313155 h 1412875"/>
                <a:gd name="connsiteX342" fmla="*/ 409 w 1905000"/>
                <a:gd name="connsiteY342" fmla="*/ 309721 h 1412875"/>
                <a:gd name="connsiteX343" fmla="*/ 246 w 1905000"/>
                <a:gd name="connsiteY343" fmla="*/ 306450 h 1412875"/>
                <a:gd name="connsiteX344" fmla="*/ 82 w 1905000"/>
                <a:gd name="connsiteY344" fmla="*/ 303180 h 1412875"/>
                <a:gd name="connsiteX345" fmla="*/ 0 w 1905000"/>
                <a:gd name="connsiteY345" fmla="*/ 299991 h 1412875"/>
                <a:gd name="connsiteX346" fmla="*/ 0 w 1905000"/>
                <a:gd name="connsiteY346" fmla="*/ 296884 h 1412875"/>
                <a:gd name="connsiteX347" fmla="*/ 82 w 1905000"/>
                <a:gd name="connsiteY347" fmla="*/ 293695 h 1412875"/>
                <a:gd name="connsiteX348" fmla="*/ 164 w 1905000"/>
                <a:gd name="connsiteY348" fmla="*/ 290670 h 1412875"/>
                <a:gd name="connsiteX349" fmla="*/ 327 w 1905000"/>
                <a:gd name="connsiteY349" fmla="*/ 287644 h 1412875"/>
                <a:gd name="connsiteX350" fmla="*/ 491 w 1905000"/>
                <a:gd name="connsiteY350" fmla="*/ 284701 h 1412875"/>
                <a:gd name="connsiteX351" fmla="*/ 736 w 1905000"/>
                <a:gd name="connsiteY351" fmla="*/ 281839 h 1412875"/>
                <a:gd name="connsiteX352" fmla="*/ 1064 w 1905000"/>
                <a:gd name="connsiteY352" fmla="*/ 279059 h 1412875"/>
                <a:gd name="connsiteX353" fmla="*/ 1473 w 1905000"/>
                <a:gd name="connsiteY353" fmla="*/ 276279 h 1412875"/>
                <a:gd name="connsiteX354" fmla="*/ 1882 w 1905000"/>
                <a:gd name="connsiteY354" fmla="*/ 273499 h 1412875"/>
                <a:gd name="connsiteX355" fmla="*/ 2291 w 1905000"/>
                <a:gd name="connsiteY355" fmla="*/ 270801 h 1412875"/>
                <a:gd name="connsiteX356" fmla="*/ 2781 w 1905000"/>
                <a:gd name="connsiteY356" fmla="*/ 268185 h 1412875"/>
                <a:gd name="connsiteX357" fmla="*/ 3354 w 1905000"/>
                <a:gd name="connsiteY357" fmla="*/ 265650 h 1412875"/>
                <a:gd name="connsiteX358" fmla="*/ 3927 w 1905000"/>
                <a:gd name="connsiteY358" fmla="*/ 263115 h 1412875"/>
                <a:gd name="connsiteX359" fmla="*/ 4663 w 1905000"/>
                <a:gd name="connsiteY359" fmla="*/ 260581 h 1412875"/>
                <a:gd name="connsiteX360" fmla="*/ 5317 w 1905000"/>
                <a:gd name="connsiteY360" fmla="*/ 258128 h 1412875"/>
                <a:gd name="connsiteX361" fmla="*/ 6053 w 1905000"/>
                <a:gd name="connsiteY361" fmla="*/ 255757 h 1412875"/>
                <a:gd name="connsiteX362" fmla="*/ 6953 w 1905000"/>
                <a:gd name="connsiteY362" fmla="*/ 253467 h 1412875"/>
                <a:gd name="connsiteX363" fmla="*/ 7771 w 1905000"/>
                <a:gd name="connsiteY363" fmla="*/ 251260 h 1412875"/>
                <a:gd name="connsiteX364" fmla="*/ 8589 w 1905000"/>
                <a:gd name="connsiteY364" fmla="*/ 248970 h 1412875"/>
                <a:gd name="connsiteX365" fmla="*/ 9653 w 1905000"/>
                <a:gd name="connsiteY365" fmla="*/ 246763 h 1412875"/>
                <a:gd name="connsiteX366" fmla="*/ 10553 w 1905000"/>
                <a:gd name="connsiteY366" fmla="*/ 244637 h 1412875"/>
                <a:gd name="connsiteX367" fmla="*/ 11616 w 1905000"/>
                <a:gd name="connsiteY367" fmla="*/ 242511 h 1412875"/>
                <a:gd name="connsiteX368" fmla="*/ 12679 w 1905000"/>
                <a:gd name="connsiteY368" fmla="*/ 240549 h 1412875"/>
                <a:gd name="connsiteX369" fmla="*/ 13825 w 1905000"/>
                <a:gd name="connsiteY369" fmla="*/ 238586 h 1412875"/>
                <a:gd name="connsiteX370" fmla="*/ 14970 w 1905000"/>
                <a:gd name="connsiteY370" fmla="*/ 236624 h 1412875"/>
                <a:gd name="connsiteX371" fmla="*/ 16197 w 1905000"/>
                <a:gd name="connsiteY371" fmla="*/ 234743 h 1412875"/>
                <a:gd name="connsiteX372" fmla="*/ 17506 w 1905000"/>
                <a:gd name="connsiteY372" fmla="*/ 232945 h 1412875"/>
                <a:gd name="connsiteX373" fmla="*/ 18733 w 1905000"/>
                <a:gd name="connsiteY373" fmla="*/ 231146 h 1412875"/>
                <a:gd name="connsiteX374" fmla="*/ 20042 w 1905000"/>
                <a:gd name="connsiteY374" fmla="*/ 229347 h 1412875"/>
                <a:gd name="connsiteX375" fmla="*/ 21432 w 1905000"/>
                <a:gd name="connsiteY375" fmla="*/ 227712 h 1412875"/>
                <a:gd name="connsiteX376" fmla="*/ 22905 w 1905000"/>
                <a:gd name="connsiteY376" fmla="*/ 226076 h 1412875"/>
                <a:gd name="connsiteX377" fmla="*/ 24295 w 1905000"/>
                <a:gd name="connsiteY377" fmla="*/ 224523 h 1412875"/>
                <a:gd name="connsiteX378" fmla="*/ 25849 w 1905000"/>
                <a:gd name="connsiteY378" fmla="*/ 222888 h 1412875"/>
                <a:gd name="connsiteX379" fmla="*/ 27404 w 1905000"/>
                <a:gd name="connsiteY379" fmla="*/ 221334 h 1412875"/>
                <a:gd name="connsiteX380" fmla="*/ 28958 w 1905000"/>
                <a:gd name="connsiteY380" fmla="*/ 219944 h 1412875"/>
                <a:gd name="connsiteX381" fmla="*/ 30594 w 1905000"/>
                <a:gd name="connsiteY381" fmla="*/ 218554 h 1412875"/>
                <a:gd name="connsiteX382" fmla="*/ 32230 w 1905000"/>
                <a:gd name="connsiteY382" fmla="*/ 217164 h 1412875"/>
                <a:gd name="connsiteX383" fmla="*/ 34030 w 1905000"/>
                <a:gd name="connsiteY383" fmla="*/ 215856 h 1412875"/>
                <a:gd name="connsiteX384" fmla="*/ 35666 w 1905000"/>
                <a:gd name="connsiteY384" fmla="*/ 214630 h 1412875"/>
                <a:gd name="connsiteX385" fmla="*/ 37465 w 1905000"/>
                <a:gd name="connsiteY385" fmla="*/ 213321 h 1412875"/>
                <a:gd name="connsiteX386" fmla="*/ 39347 w 1905000"/>
                <a:gd name="connsiteY386" fmla="*/ 212177 h 1412875"/>
                <a:gd name="connsiteX387" fmla="*/ 41146 w 1905000"/>
                <a:gd name="connsiteY387" fmla="*/ 211114 h 1412875"/>
                <a:gd name="connsiteX388" fmla="*/ 43028 w 1905000"/>
                <a:gd name="connsiteY388" fmla="*/ 209969 h 1412875"/>
                <a:gd name="connsiteX389" fmla="*/ 44991 w 1905000"/>
                <a:gd name="connsiteY389" fmla="*/ 208988 h 1412875"/>
                <a:gd name="connsiteX390" fmla="*/ 46954 w 1905000"/>
                <a:gd name="connsiteY390" fmla="*/ 207925 h 1412875"/>
                <a:gd name="connsiteX391" fmla="*/ 48918 w 1905000"/>
                <a:gd name="connsiteY391" fmla="*/ 207026 h 1412875"/>
                <a:gd name="connsiteX392" fmla="*/ 50963 w 1905000"/>
                <a:gd name="connsiteY392" fmla="*/ 206126 h 1412875"/>
                <a:gd name="connsiteX393" fmla="*/ 53008 w 1905000"/>
                <a:gd name="connsiteY393" fmla="*/ 205227 h 1412875"/>
                <a:gd name="connsiteX394" fmla="*/ 55135 w 1905000"/>
                <a:gd name="connsiteY394" fmla="*/ 204409 h 1412875"/>
                <a:gd name="connsiteX395" fmla="*/ 57180 w 1905000"/>
                <a:gd name="connsiteY395" fmla="*/ 203673 h 1412875"/>
                <a:gd name="connsiteX396" fmla="*/ 59388 w 1905000"/>
                <a:gd name="connsiteY396" fmla="*/ 203019 h 1412875"/>
                <a:gd name="connsiteX397" fmla="*/ 61597 w 1905000"/>
                <a:gd name="connsiteY397" fmla="*/ 202283 h 1412875"/>
                <a:gd name="connsiteX398" fmla="*/ 63887 w 1905000"/>
                <a:gd name="connsiteY398" fmla="*/ 201629 h 1412875"/>
                <a:gd name="connsiteX399" fmla="*/ 66096 w 1905000"/>
                <a:gd name="connsiteY399" fmla="*/ 201057 h 1412875"/>
                <a:gd name="connsiteX400" fmla="*/ 70677 w 1905000"/>
                <a:gd name="connsiteY400" fmla="*/ 199994 h 1412875"/>
                <a:gd name="connsiteX401" fmla="*/ 75421 w 1905000"/>
                <a:gd name="connsiteY401" fmla="*/ 199094 h 1412875"/>
                <a:gd name="connsiteX402" fmla="*/ 80329 w 1905000"/>
                <a:gd name="connsiteY402" fmla="*/ 198440 h 1412875"/>
                <a:gd name="connsiteX403" fmla="*/ 1583110 w 1905000"/>
                <a:gd name="connsiteY403" fmla="*/ 21586 h 1412875"/>
                <a:gd name="connsiteX404" fmla="*/ 1609287 w 1905000"/>
                <a:gd name="connsiteY404" fmla="*/ 18397 h 1412875"/>
                <a:gd name="connsiteX405" fmla="*/ 1632764 w 1905000"/>
                <a:gd name="connsiteY405" fmla="*/ 15535 h 1412875"/>
                <a:gd name="connsiteX406" fmla="*/ 1654687 w 1905000"/>
                <a:gd name="connsiteY406" fmla="*/ 12755 h 1412875"/>
                <a:gd name="connsiteX407" fmla="*/ 1675628 w 1905000"/>
                <a:gd name="connsiteY407" fmla="*/ 10221 h 1412875"/>
                <a:gd name="connsiteX408" fmla="*/ 1696569 w 1905000"/>
                <a:gd name="connsiteY408" fmla="*/ 7768 h 1412875"/>
                <a:gd name="connsiteX409" fmla="*/ 1707367 w 1905000"/>
                <a:gd name="connsiteY409" fmla="*/ 6541 h 1412875"/>
                <a:gd name="connsiteX410" fmla="*/ 1718410 w 1905000"/>
                <a:gd name="connsiteY410" fmla="*/ 5397 h 1412875"/>
                <a:gd name="connsiteX411" fmla="*/ 1730026 w 1905000"/>
                <a:gd name="connsiteY411" fmla="*/ 4252 h 1412875"/>
                <a:gd name="connsiteX412" fmla="*/ 1742051 w 1905000"/>
                <a:gd name="connsiteY412" fmla="*/ 3107 h 1412875"/>
                <a:gd name="connsiteX413" fmla="*/ 1754812 w 1905000"/>
                <a:gd name="connsiteY413" fmla="*/ 2044 h 1412875"/>
                <a:gd name="connsiteX414" fmla="*/ 1768228 w 1905000"/>
                <a:gd name="connsiteY414" fmla="*/ 900 h 1412875"/>
                <a:gd name="connsiteX415" fmla="*/ 1773299 w 1905000"/>
                <a:gd name="connsiteY415" fmla="*/ 572 h 1412875"/>
                <a:gd name="connsiteX416" fmla="*/ 1778207 w 1905000"/>
                <a:gd name="connsiteY416" fmla="*/ 245 h 1412875"/>
                <a:gd name="connsiteX417" fmla="*/ 1782952 w 1905000"/>
                <a:gd name="connsiteY417" fmla="*/ 82 h 141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</a:cxnLst>
              <a:rect l="l" t="t" r="r" b="b"/>
              <a:pathLst>
                <a:path w="1905000" h="1412875">
                  <a:moveTo>
                    <a:pt x="1787696" y="0"/>
                  </a:moveTo>
                  <a:lnTo>
                    <a:pt x="1792359" y="0"/>
                  </a:lnTo>
                  <a:lnTo>
                    <a:pt x="1796940" y="82"/>
                  </a:lnTo>
                  <a:lnTo>
                    <a:pt x="1801276" y="245"/>
                  </a:lnTo>
                  <a:lnTo>
                    <a:pt x="1805611" y="572"/>
                  </a:lnTo>
                  <a:lnTo>
                    <a:pt x="1809783" y="900"/>
                  </a:lnTo>
                  <a:lnTo>
                    <a:pt x="1813955" y="1472"/>
                  </a:lnTo>
                  <a:lnTo>
                    <a:pt x="1818045" y="1962"/>
                  </a:lnTo>
                  <a:lnTo>
                    <a:pt x="1821890" y="2617"/>
                  </a:lnTo>
                  <a:lnTo>
                    <a:pt x="1825734" y="3271"/>
                  </a:lnTo>
                  <a:lnTo>
                    <a:pt x="1829497" y="4170"/>
                  </a:lnTo>
                  <a:lnTo>
                    <a:pt x="1833096" y="5069"/>
                  </a:lnTo>
                  <a:lnTo>
                    <a:pt x="1836614" y="6051"/>
                  </a:lnTo>
                  <a:lnTo>
                    <a:pt x="1840131" y="7195"/>
                  </a:lnTo>
                  <a:lnTo>
                    <a:pt x="1843485" y="8340"/>
                  </a:lnTo>
                  <a:lnTo>
                    <a:pt x="1846757" y="9648"/>
                  </a:lnTo>
                  <a:lnTo>
                    <a:pt x="1849866" y="10956"/>
                  </a:lnTo>
                  <a:lnTo>
                    <a:pt x="1853056" y="12428"/>
                  </a:lnTo>
                  <a:lnTo>
                    <a:pt x="1856001" y="13982"/>
                  </a:lnTo>
                  <a:lnTo>
                    <a:pt x="1858864" y="15617"/>
                  </a:lnTo>
                  <a:lnTo>
                    <a:pt x="1861727" y="17334"/>
                  </a:lnTo>
                  <a:lnTo>
                    <a:pt x="1864427" y="19133"/>
                  </a:lnTo>
                  <a:lnTo>
                    <a:pt x="1867044" y="21095"/>
                  </a:lnTo>
                  <a:lnTo>
                    <a:pt x="1869580" y="23057"/>
                  </a:lnTo>
                  <a:lnTo>
                    <a:pt x="1872034" y="25102"/>
                  </a:lnTo>
                  <a:lnTo>
                    <a:pt x="1874325" y="27227"/>
                  </a:lnTo>
                  <a:lnTo>
                    <a:pt x="1876533" y="29517"/>
                  </a:lnTo>
                  <a:lnTo>
                    <a:pt x="1878742" y="31888"/>
                  </a:lnTo>
                  <a:lnTo>
                    <a:pt x="1880787" y="34341"/>
                  </a:lnTo>
                  <a:lnTo>
                    <a:pt x="1882832" y="36876"/>
                  </a:lnTo>
                  <a:lnTo>
                    <a:pt x="1884632" y="39492"/>
                  </a:lnTo>
                  <a:lnTo>
                    <a:pt x="1886513" y="42108"/>
                  </a:lnTo>
                  <a:lnTo>
                    <a:pt x="1888231" y="44888"/>
                  </a:lnTo>
                  <a:lnTo>
                    <a:pt x="1889867" y="47750"/>
                  </a:lnTo>
                  <a:lnTo>
                    <a:pt x="1891421" y="50694"/>
                  </a:lnTo>
                  <a:lnTo>
                    <a:pt x="1892812" y="53801"/>
                  </a:lnTo>
                  <a:lnTo>
                    <a:pt x="1894284" y="56908"/>
                  </a:lnTo>
                  <a:lnTo>
                    <a:pt x="1895511" y="60096"/>
                  </a:lnTo>
                  <a:lnTo>
                    <a:pt x="1896738" y="63449"/>
                  </a:lnTo>
                  <a:lnTo>
                    <a:pt x="1897883" y="66801"/>
                  </a:lnTo>
                  <a:lnTo>
                    <a:pt x="1898947" y="70235"/>
                  </a:lnTo>
                  <a:lnTo>
                    <a:pt x="1899847" y="73914"/>
                  </a:lnTo>
                  <a:lnTo>
                    <a:pt x="1900746" y="77512"/>
                  </a:lnTo>
                  <a:lnTo>
                    <a:pt x="1901565" y="81191"/>
                  </a:lnTo>
                  <a:lnTo>
                    <a:pt x="1902301" y="85034"/>
                  </a:lnTo>
                  <a:lnTo>
                    <a:pt x="1902873" y="88959"/>
                  </a:lnTo>
                  <a:lnTo>
                    <a:pt x="1903364" y="92965"/>
                  </a:lnTo>
                  <a:lnTo>
                    <a:pt x="1903937" y="96972"/>
                  </a:lnTo>
                  <a:lnTo>
                    <a:pt x="1904264" y="101223"/>
                  </a:lnTo>
                  <a:lnTo>
                    <a:pt x="1904591" y="105393"/>
                  </a:lnTo>
                  <a:lnTo>
                    <a:pt x="1904755" y="109727"/>
                  </a:lnTo>
                  <a:lnTo>
                    <a:pt x="1904918" y="114224"/>
                  </a:lnTo>
                  <a:lnTo>
                    <a:pt x="1905000" y="118639"/>
                  </a:lnTo>
                  <a:lnTo>
                    <a:pt x="1905000" y="123218"/>
                  </a:lnTo>
                  <a:lnTo>
                    <a:pt x="1904837" y="127960"/>
                  </a:lnTo>
                  <a:lnTo>
                    <a:pt x="1904673" y="132621"/>
                  </a:lnTo>
                  <a:lnTo>
                    <a:pt x="1904428" y="137445"/>
                  </a:lnTo>
                  <a:lnTo>
                    <a:pt x="1904182" y="142351"/>
                  </a:lnTo>
                  <a:lnTo>
                    <a:pt x="1903773" y="147420"/>
                  </a:lnTo>
                  <a:lnTo>
                    <a:pt x="1903201" y="152489"/>
                  </a:lnTo>
                  <a:lnTo>
                    <a:pt x="1902628" y="157640"/>
                  </a:lnTo>
                  <a:lnTo>
                    <a:pt x="1848312" y="952791"/>
                  </a:lnTo>
                  <a:lnTo>
                    <a:pt x="1846839" y="969553"/>
                  </a:lnTo>
                  <a:lnTo>
                    <a:pt x="1845612" y="985660"/>
                  </a:lnTo>
                  <a:lnTo>
                    <a:pt x="1843322" y="1015504"/>
                  </a:lnTo>
                  <a:lnTo>
                    <a:pt x="1842258" y="1029404"/>
                  </a:lnTo>
                  <a:lnTo>
                    <a:pt x="1841113" y="1042568"/>
                  </a:lnTo>
                  <a:lnTo>
                    <a:pt x="1839968" y="1055078"/>
                  </a:lnTo>
                  <a:lnTo>
                    <a:pt x="1838659" y="1066852"/>
                  </a:lnTo>
                  <a:lnTo>
                    <a:pt x="1838005" y="1072493"/>
                  </a:lnTo>
                  <a:lnTo>
                    <a:pt x="1837268" y="1077971"/>
                  </a:lnTo>
                  <a:lnTo>
                    <a:pt x="1836450" y="1083286"/>
                  </a:lnTo>
                  <a:lnTo>
                    <a:pt x="1835632" y="1088437"/>
                  </a:lnTo>
                  <a:lnTo>
                    <a:pt x="1834814" y="1093507"/>
                  </a:lnTo>
                  <a:lnTo>
                    <a:pt x="1833833" y="1098331"/>
                  </a:lnTo>
                  <a:lnTo>
                    <a:pt x="1832851" y="1102991"/>
                  </a:lnTo>
                  <a:lnTo>
                    <a:pt x="1831788" y="1107488"/>
                  </a:lnTo>
                  <a:lnTo>
                    <a:pt x="1830642" y="1111903"/>
                  </a:lnTo>
                  <a:lnTo>
                    <a:pt x="1829415" y="1116155"/>
                  </a:lnTo>
                  <a:lnTo>
                    <a:pt x="1828107" y="1120162"/>
                  </a:lnTo>
                  <a:lnTo>
                    <a:pt x="1826716" y="1124168"/>
                  </a:lnTo>
                  <a:lnTo>
                    <a:pt x="1825243" y="1127847"/>
                  </a:lnTo>
                  <a:lnTo>
                    <a:pt x="1823689" y="1131445"/>
                  </a:lnTo>
                  <a:lnTo>
                    <a:pt x="1821971" y="1134961"/>
                  </a:lnTo>
                  <a:lnTo>
                    <a:pt x="1820172" y="1138313"/>
                  </a:lnTo>
                  <a:lnTo>
                    <a:pt x="1818290" y="1141420"/>
                  </a:lnTo>
                  <a:lnTo>
                    <a:pt x="1816245" y="1144445"/>
                  </a:lnTo>
                  <a:lnTo>
                    <a:pt x="1814118" y="1147389"/>
                  </a:lnTo>
                  <a:lnTo>
                    <a:pt x="1811828" y="1150087"/>
                  </a:lnTo>
                  <a:lnTo>
                    <a:pt x="1809374" y="1152785"/>
                  </a:lnTo>
                  <a:lnTo>
                    <a:pt x="1806838" y="1155238"/>
                  </a:lnTo>
                  <a:lnTo>
                    <a:pt x="1804139" y="1157609"/>
                  </a:lnTo>
                  <a:lnTo>
                    <a:pt x="1801276" y="1159817"/>
                  </a:lnTo>
                  <a:lnTo>
                    <a:pt x="1798331" y="1161943"/>
                  </a:lnTo>
                  <a:lnTo>
                    <a:pt x="1795222" y="1163823"/>
                  </a:lnTo>
                  <a:lnTo>
                    <a:pt x="1791868" y="1165704"/>
                  </a:lnTo>
                  <a:lnTo>
                    <a:pt x="1788351" y="1167421"/>
                  </a:lnTo>
                  <a:lnTo>
                    <a:pt x="1784752" y="1168974"/>
                  </a:lnTo>
                  <a:lnTo>
                    <a:pt x="1780907" y="1170446"/>
                  </a:lnTo>
                  <a:lnTo>
                    <a:pt x="1776899" y="1171754"/>
                  </a:lnTo>
                  <a:lnTo>
                    <a:pt x="1772727" y="1172981"/>
                  </a:lnTo>
                  <a:lnTo>
                    <a:pt x="1768309" y="1174044"/>
                  </a:lnTo>
                  <a:lnTo>
                    <a:pt x="1763729" y="1175025"/>
                  </a:lnTo>
                  <a:lnTo>
                    <a:pt x="1758902" y="1175924"/>
                  </a:lnTo>
                  <a:lnTo>
                    <a:pt x="1753994" y="1176660"/>
                  </a:lnTo>
                  <a:lnTo>
                    <a:pt x="1748759" y="1177232"/>
                  </a:lnTo>
                  <a:lnTo>
                    <a:pt x="1743360" y="1177723"/>
                  </a:lnTo>
                  <a:lnTo>
                    <a:pt x="1737716" y="1178214"/>
                  </a:lnTo>
                  <a:lnTo>
                    <a:pt x="1731744" y="1178459"/>
                  </a:lnTo>
                  <a:lnTo>
                    <a:pt x="1725691" y="1178704"/>
                  </a:lnTo>
                  <a:lnTo>
                    <a:pt x="1719392" y="1178704"/>
                  </a:lnTo>
                  <a:lnTo>
                    <a:pt x="1712766" y="1178704"/>
                  </a:lnTo>
                  <a:lnTo>
                    <a:pt x="1705976" y="1178622"/>
                  </a:lnTo>
                  <a:lnTo>
                    <a:pt x="1698860" y="1178377"/>
                  </a:lnTo>
                  <a:lnTo>
                    <a:pt x="1691498" y="1178050"/>
                  </a:lnTo>
                  <a:lnTo>
                    <a:pt x="1683890" y="1177560"/>
                  </a:lnTo>
                  <a:lnTo>
                    <a:pt x="1676119" y="1176987"/>
                  </a:lnTo>
                  <a:lnTo>
                    <a:pt x="552326" y="1152949"/>
                  </a:lnTo>
                  <a:lnTo>
                    <a:pt x="550690" y="1155320"/>
                  </a:lnTo>
                  <a:lnTo>
                    <a:pt x="548236" y="1158345"/>
                  </a:lnTo>
                  <a:lnTo>
                    <a:pt x="545045" y="1162188"/>
                  </a:lnTo>
                  <a:lnTo>
                    <a:pt x="541037" y="1166767"/>
                  </a:lnTo>
                  <a:lnTo>
                    <a:pt x="536047" y="1172163"/>
                  </a:lnTo>
                  <a:lnTo>
                    <a:pt x="530158" y="1178459"/>
                  </a:lnTo>
                  <a:lnTo>
                    <a:pt x="526804" y="1181811"/>
                  </a:lnTo>
                  <a:lnTo>
                    <a:pt x="523123" y="1185409"/>
                  </a:lnTo>
                  <a:lnTo>
                    <a:pt x="519278" y="1189252"/>
                  </a:lnTo>
                  <a:lnTo>
                    <a:pt x="515024" y="1193258"/>
                  </a:lnTo>
                  <a:lnTo>
                    <a:pt x="510525" y="1197510"/>
                  </a:lnTo>
                  <a:lnTo>
                    <a:pt x="505699" y="1201925"/>
                  </a:lnTo>
                  <a:lnTo>
                    <a:pt x="500545" y="1206586"/>
                  </a:lnTo>
                  <a:lnTo>
                    <a:pt x="495146" y="1211410"/>
                  </a:lnTo>
                  <a:lnTo>
                    <a:pt x="489338" y="1216479"/>
                  </a:lnTo>
                  <a:lnTo>
                    <a:pt x="483121" y="1221712"/>
                  </a:lnTo>
                  <a:lnTo>
                    <a:pt x="476659" y="1227190"/>
                  </a:lnTo>
                  <a:lnTo>
                    <a:pt x="469706" y="1232914"/>
                  </a:lnTo>
                  <a:lnTo>
                    <a:pt x="462589" y="1238800"/>
                  </a:lnTo>
                  <a:lnTo>
                    <a:pt x="454900" y="1244851"/>
                  </a:lnTo>
                  <a:lnTo>
                    <a:pt x="446883" y="1251229"/>
                  </a:lnTo>
                  <a:lnTo>
                    <a:pt x="438540" y="1257770"/>
                  </a:lnTo>
                  <a:lnTo>
                    <a:pt x="429623" y="1264556"/>
                  </a:lnTo>
                  <a:lnTo>
                    <a:pt x="420461" y="1271506"/>
                  </a:lnTo>
                  <a:lnTo>
                    <a:pt x="410727" y="1278701"/>
                  </a:lnTo>
                  <a:lnTo>
                    <a:pt x="400665" y="1286142"/>
                  </a:lnTo>
                  <a:lnTo>
                    <a:pt x="395675" y="1289657"/>
                  </a:lnTo>
                  <a:lnTo>
                    <a:pt x="390522" y="1293173"/>
                  </a:lnTo>
                  <a:lnTo>
                    <a:pt x="385123" y="1296689"/>
                  </a:lnTo>
                  <a:lnTo>
                    <a:pt x="379560" y="1300123"/>
                  </a:lnTo>
                  <a:lnTo>
                    <a:pt x="373834" y="1303557"/>
                  </a:lnTo>
                  <a:lnTo>
                    <a:pt x="367863" y="1306910"/>
                  </a:lnTo>
                  <a:lnTo>
                    <a:pt x="361809" y="1310262"/>
                  </a:lnTo>
                  <a:lnTo>
                    <a:pt x="355674" y="1313532"/>
                  </a:lnTo>
                  <a:lnTo>
                    <a:pt x="349294" y="1316721"/>
                  </a:lnTo>
                  <a:lnTo>
                    <a:pt x="342831" y="1319910"/>
                  </a:lnTo>
                  <a:lnTo>
                    <a:pt x="336369" y="1323099"/>
                  </a:lnTo>
                  <a:lnTo>
                    <a:pt x="329580" y="1326206"/>
                  </a:lnTo>
                  <a:lnTo>
                    <a:pt x="322790" y="1329231"/>
                  </a:lnTo>
                  <a:lnTo>
                    <a:pt x="316000" y="1332256"/>
                  </a:lnTo>
                  <a:lnTo>
                    <a:pt x="308965" y="1335200"/>
                  </a:lnTo>
                  <a:lnTo>
                    <a:pt x="302012" y="1338143"/>
                  </a:lnTo>
                  <a:lnTo>
                    <a:pt x="294896" y="1341005"/>
                  </a:lnTo>
                  <a:lnTo>
                    <a:pt x="287697" y="1343785"/>
                  </a:lnTo>
                  <a:lnTo>
                    <a:pt x="280580" y="1346565"/>
                  </a:lnTo>
                  <a:lnTo>
                    <a:pt x="273382" y="1349345"/>
                  </a:lnTo>
                  <a:lnTo>
                    <a:pt x="266020" y="1351961"/>
                  </a:lnTo>
                  <a:lnTo>
                    <a:pt x="258821" y="1354660"/>
                  </a:lnTo>
                  <a:lnTo>
                    <a:pt x="244178" y="1359729"/>
                  </a:lnTo>
                  <a:lnTo>
                    <a:pt x="229700" y="1364635"/>
                  </a:lnTo>
                  <a:lnTo>
                    <a:pt x="215139" y="1369377"/>
                  </a:lnTo>
                  <a:lnTo>
                    <a:pt x="200905" y="1373792"/>
                  </a:lnTo>
                  <a:lnTo>
                    <a:pt x="186835" y="1378126"/>
                  </a:lnTo>
                  <a:lnTo>
                    <a:pt x="173093" y="1382214"/>
                  </a:lnTo>
                  <a:lnTo>
                    <a:pt x="159759" y="1385975"/>
                  </a:lnTo>
                  <a:lnTo>
                    <a:pt x="146834" y="1389573"/>
                  </a:lnTo>
                  <a:lnTo>
                    <a:pt x="134319" y="1392925"/>
                  </a:lnTo>
                  <a:lnTo>
                    <a:pt x="122539" y="1396032"/>
                  </a:lnTo>
                  <a:lnTo>
                    <a:pt x="111414" y="1398894"/>
                  </a:lnTo>
                  <a:lnTo>
                    <a:pt x="100944" y="1401510"/>
                  </a:lnTo>
                  <a:lnTo>
                    <a:pt x="91291" y="1403881"/>
                  </a:lnTo>
                  <a:lnTo>
                    <a:pt x="74685" y="1407724"/>
                  </a:lnTo>
                  <a:lnTo>
                    <a:pt x="62169" y="1410586"/>
                  </a:lnTo>
                  <a:lnTo>
                    <a:pt x="54153" y="1412303"/>
                  </a:lnTo>
                  <a:lnTo>
                    <a:pt x="51453" y="1412875"/>
                  </a:lnTo>
                  <a:lnTo>
                    <a:pt x="60206" y="1408133"/>
                  </a:lnTo>
                  <a:lnTo>
                    <a:pt x="68795" y="1403391"/>
                  </a:lnTo>
                  <a:lnTo>
                    <a:pt x="77139" y="1398812"/>
                  </a:lnTo>
                  <a:lnTo>
                    <a:pt x="85319" y="1394233"/>
                  </a:lnTo>
                  <a:lnTo>
                    <a:pt x="93254" y="1389654"/>
                  </a:lnTo>
                  <a:lnTo>
                    <a:pt x="101025" y="1385239"/>
                  </a:lnTo>
                  <a:lnTo>
                    <a:pt x="108633" y="1380742"/>
                  </a:lnTo>
                  <a:lnTo>
                    <a:pt x="115913" y="1376327"/>
                  </a:lnTo>
                  <a:lnTo>
                    <a:pt x="123194" y="1371993"/>
                  </a:lnTo>
                  <a:lnTo>
                    <a:pt x="130229" y="1367660"/>
                  </a:lnTo>
                  <a:lnTo>
                    <a:pt x="136936" y="1363490"/>
                  </a:lnTo>
                  <a:lnTo>
                    <a:pt x="143644" y="1359238"/>
                  </a:lnTo>
                  <a:lnTo>
                    <a:pt x="150025" y="1355068"/>
                  </a:lnTo>
                  <a:lnTo>
                    <a:pt x="156242" y="1351062"/>
                  </a:lnTo>
                  <a:lnTo>
                    <a:pt x="162377" y="1346974"/>
                  </a:lnTo>
                  <a:lnTo>
                    <a:pt x="168266" y="1342967"/>
                  </a:lnTo>
                  <a:lnTo>
                    <a:pt x="173993" y="1338961"/>
                  </a:lnTo>
                  <a:lnTo>
                    <a:pt x="179555" y="1335118"/>
                  </a:lnTo>
                  <a:lnTo>
                    <a:pt x="184954" y="1331275"/>
                  </a:lnTo>
                  <a:lnTo>
                    <a:pt x="190189" y="1327432"/>
                  </a:lnTo>
                  <a:lnTo>
                    <a:pt x="195261" y="1323753"/>
                  </a:lnTo>
                  <a:lnTo>
                    <a:pt x="200169" y="1319910"/>
                  </a:lnTo>
                  <a:lnTo>
                    <a:pt x="204914" y="1316312"/>
                  </a:lnTo>
                  <a:lnTo>
                    <a:pt x="209495" y="1312715"/>
                  </a:lnTo>
                  <a:lnTo>
                    <a:pt x="213912" y="1309117"/>
                  </a:lnTo>
                  <a:lnTo>
                    <a:pt x="218165" y="1305601"/>
                  </a:lnTo>
                  <a:lnTo>
                    <a:pt x="222337" y="1302086"/>
                  </a:lnTo>
                  <a:lnTo>
                    <a:pt x="226264" y="1298651"/>
                  </a:lnTo>
                  <a:lnTo>
                    <a:pt x="230109" y="1295217"/>
                  </a:lnTo>
                  <a:lnTo>
                    <a:pt x="233790" y="1291947"/>
                  </a:lnTo>
                  <a:lnTo>
                    <a:pt x="237307" y="1288595"/>
                  </a:lnTo>
                  <a:lnTo>
                    <a:pt x="240743" y="1285406"/>
                  </a:lnTo>
                  <a:lnTo>
                    <a:pt x="243933" y="1282135"/>
                  </a:lnTo>
                  <a:lnTo>
                    <a:pt x="247042" y="1278946"/>
                  </a:lnTo>
                  <a:lnTo>
                    <a:pt x="249986" y="1275839"/>
                  </a:lnTo>
                  <a:lnTo>
                    <a:pt x="252849" y="1272732"/>
                  </a:lnTo>
                  <a:lnTo>
                    <a:pt x="255549" y="1269707"/>
                  </a:lnTo>
                  <a:lnTo>
                    <a:pt x="258167" y="1266764"/>
                  </a:lnTo>
                  <a:lnTo>
                    <a:pt x="260621" y="1263738"/>
                  </a:lnTo>
                  <a:lnTo>
                    <a:pt x="262993" y="1260795"/>
                  </a:lnTo>
                  <a:lnTo>
                    <a:pt x="265202" y="1257933"/>
                  </a:lnTo>
                  <a:lnTo>
                    <a:pt x="267328" y="1255153"/>
                  </a:lnTo>
                  <a:lnTo>
                    <a:pt x="269373" y="1252373"/>
                  </a:lnTo>
                  <a:lnTo>
                    <a:pt x="271173" y="1249593"/>
                  </a:lnTo>
                  <a:lnTo>
                    <a:pt x="272973" y="1246895"/>
                  </a:lnTo>
                  <a:lnTo>
                    <a:pt x="274527" y="1244279"/>
                  </a:lnTo>
                  <a:lnTo>
                    <a:pt x="276081" y="1241662"/>
                  </a:lnTo>
                  <a:lnTo>
                    <a:pt x="277554" y="1239046"/>
                  </a:lnTo>
                  <a:lnTo>
                    <a:pt x="278862" y="1236511"/>
                  </a:lnTo>
                  <a:lnTo>
                    <a:pt x="280089" y="1234058"/>
                  </a:lnTo>
                  <a:lnTo>
                    <a:pt x="281235" y="1231687"/>
                  </a:lnTo>
                  <a:lnTo>
                    <a:pt x="282216" y="1229234"/>
                  </a:lnTo>
                  <a:lnTo>
                    <a:pt x="283198" y="1226863"/>
                  </a:lnTo>
                  <a:lnTo>
                    <a:pt x="284016" y="1224492"/>
                  </a:lnTo>
                  <a:lnTo>
                    <a:pt x="284752" y="1222202"/>
                  </a:lnTo>
                  <a:lnTo>
                    <a:pt x="285407" y="1219913"/>
                  </a:lnTo>
                  <a:lnTo>
                    <a:pt x="285979" y="1217705"/>
                  </a:lnTo>
                  <a:lnTo>
                    <a:pt x="286470" y="1215580"/>
                  </a:lnTo>
                  <a:lnTo>
                    <a:pt x="286879" y="1213454"/>
                  </a:lnTo>
                  <a:lnTo>
                    <a:pt x="287206" y="1211328"/>
                  </a:lnTo>
                  <a:lnTo>
                    <a:pt x="287370" y="1209202"/>
                  </a:lnTo>
                  <a:lnTo>
                    <a:pt x="287533" y="1207158"/>
                  </a:lnTo>
                  <a:lnTo>
                    <a:pt x="287697" y="1205277"/>
                  </a:lnTo>
                  <a:lnTo>
                    <a:pt x="287697" y="1203315"/>
                  </a:lnTo>
                  <a:lnTo>
                    <a:pt x="287615" y="1201353"/>
                  </a:lnTo>
                  <a:lnTo>
                    <a:pt x="287533" y="1199554"/>
                  </a:lnTo>
                  <a:lnTo>
                    <a:pt x="287370" y="1197673"/>
                  </a:lnTo>
                  <a:lnTo>
                    <a:pt x="287124" y="1195875"/>
                  </a:lnTo>
                  <a:lnTo>
                    <a:pt x="286797" y="1194158"/>
                  </a:lnTo>
                  <a:lnTo>
                    <a:pt x="286470" y="1192359"/>
                  </a:lnTo>
                  <a:lnTo>
                    <a:pt x="286061" y="1190642"/>
                  </a:lnTo>
                  <a:lnTo>
                    <a:pt x="285652" y="1189006"/>
                  </a:lnTo>
                  <a:lnTo>
                    <a:pt x="284998" y="1187371"/>
                  </a:lnTo>
                  <a:lnTo>
                    <a:pt x="284507" y="1185736"/>
                  </a:lnTo>
                  <a:lnTo>
                    <a:pt x="283852" y="1184264"/>
                  </a:lnTo>
                  <a:lnTo>
                    <a:pt x="283198" y="1182711"/>
                  </a:lnTo>
                  <a:lnTo>
                    <a:pt x="282462" y="1181239"/>
                  </a:lnTo>
                  <a:lnTo>
                    <a:pt x="281725" y="1179767"/>
                  </a:lnTo>
                  <a:lnTo>
                    <a:pt x="280171" y="1176987"/>
                  </a:lnTo>
                  <a:lnTo>
                    <a:pt x="278372" y="1174371"/>
                  </a:lnTo>
                  <a:lnTo>
                    <a:pt x="276490" y="1171836"/>
                  </a:lnTo>
                  <a:lnTo>
                    <a:pt x="274445" y="1169383"/>
                  </a:lnTo>
                  <a:lnTo>
                    <a:pt x="272482" y="1167176"/>
                  </a:lnTo>
                  <a:lnTo>
                    <a:pt x="270355" y="1165050"/>
                  </a:lnTo>
                  <a:lnTo>
                    <a:pt x="268146" y="1163006"/>
                  </a:lnTo>
                  <a:lnTo>
                    <a:pt x="265856" y="1161125"/>
                  </a:lnTo>
                  <a:lnTo>
                    <a:pt x="263647" y="1159408"/>
                  </a:lnTo>
                  <a:lnTo>
                    <a:pt x="261439" y="1157691"/>
                  </a:lnTo>
                  <a:lnTo>
                    <a:pt x="259230" y="1156137"/>
                  </a:lnTo>
                  <a:lnTo>
                    <a:pt x="257021" y="1154829"/>
                  </a:lnTo>
                  <a:lnTo>
                    <a:pt x="254894" y="1153439"/>
                  </a:lnTo>
                  <a:lnTo>
                    <a:pt x="252768" y="1152295"/>
                  </a:lnTo>
                  <a:lnTo>
                    <a:pt x="250886" y="1151313"/>
                  </a:lnTo>
                  <a:lnTo>
                    <a:pt x="247205" y="1149433"/>
                  </a:lnTo>
                  <a:lnTo>
                    <a:pt x="244097" y="1148043"/>
                  </a:lnTo>
                  <a:lnTo>
                    <a:pt x="241724" y="1147062"/>
                  </a:lnTo>
                  <a:lnTo>
                    <a:pt x="239679" y="1146326"/>
                  </a:lnTo>
                  <a:lnTo>
                    <a:pt x="202950" y="1145508"/>
                  </a:lnTo>
                  <a:lnTo>
                    <a:pt x="195016" y="1145426"/>
                  </a:lnTo>
                  <a:lnTo>
                    <a:pt x="187163" y="1145263"/>
                  </a:lnTo>
                  <a:lnTo>
                    <a:pt x="179555" y="1145018"/>
                  </a:lnTo>
                  <a:lnTo>
                    <a:pt x="172029" y="1144527"/>
                  </a:lnTo>
                  <a:lnTo>
                    <a:pt x="164667" y="1143955"/>
                  </a:lnTo>
                  <a:lnTo>
                    <a:pt x="157632" y="1143219"/>
                  </a:lnTo>
                  <a:lnTo>
                    <a:pt x="154115" y="1142646"/>
                  </a:lnTo>
                  <a:lnTo>
                    <a:pt x="150597" y="1142238"/>
                  </a:lnTo>
                  <a:lnTo>
                    <a:pt x="147162" y="1141665"/>
                  </a:lnTo>
                  <a:lnTo>
                    <a:pt x="143808" y="1141093"/>
                  </a:lnTo>
                  <a:lnTo>
                    <a:pt x="140454" y="1140439"/>
                  </a:lnTo>
                  <a:lnTo>
                    <a:pt x="137182" y="1139703"/>
                  </a:lnTo>
                  <a:lnTo>
                    <a:pt x="133910" y="1138967"/>
                  </a:lnTo>
                  <a:lnTo>
                    <a:pt x="130719" y="1138149"/>
                  </a:lnTo>
                  <a:lnTo>
                    <a:pt x="127611" y="1137250"/>
                  </a:lnTo>
                  <a:lnTo>
                    <a:pt x="124421" y="1136269"/>
                  </a:lnTo>
                  <a:lnTo>
                    <a:pt x="121394" y="1135370"/>
                  </a:lnTo>
                  <a:lnTo>
                    <a:pt x="118367" y="1134225"/>
                  </a:lnTo>
                  <a:lnTo>
                    <a:pt x="115422" y="1133162"/>
                  </a:lnTo>
                  <a:lnTo>
                    <a:pt x="112559" y="1131854"/>
                  </a:lnTo>
                  <a:lnTo>
                    <a:pt x="109696" y="1130627"/>
                  </a:lnTo>
                  <a:lnTo>
                    <a:pt x="106833" y="1129319"/>
                  </a:lnTo>
                  <a:lnTo>
                    <a:pt x="104134" y="1127929"/>
                  </a:lnTo>
                  <a:lnTo>
                    <a:pt x="101434" y="1126376"/>
                  </a:lnTo>
                  <a:lnTo>
                    <a:pt x="98735" y="1124904"/>
                  </a:lnTo>
                  <a:lnTo>
                    <a:pt x="96117" y="1123269"/>
                  </a:lnTo>
                  <a:lnTo>
                    <a:pt x="93418" y="1121388"/>
                  </a:lnTo>
                  <a:lnTo>
                    <a:pt x="90800" y="1119589"/>
                  </a:lnTo>
                  <a:lnTo>
                    <a:pt x="88182" y="1117545"/>
                  </a:lnTo>
                  <a:lnTo>
                    <a:pt x="85565" y="1115337"/>
                  </a:lnTo>
                  <a:lnTo>
                    <a:pt x="82947" y="1113048"/>
                  </a:lnTo>
                  <a:lnTo>
                    <a:pt x="80493" y="1110759"/>
                  </a:lnTo>
                  <a:lnTo>
                    <a:pt x="78039" y="1108306"/>
                  </a:lnTo>
                  <a:lnTo>
                    <a:pt x="75667" y="1105689"/>
                  </a:lnTo>
                  <a:lnTo>
                    <a:pt x="73376" y="1103073"/>
                  </a:lnTo>
                  <a:lnTo>
                    <a:pt x="71249" y="1100211"/>
                  </a:lnTo>
                  <a:lnTo>
                    <a:pt x="69041" y="1097349"/>
                  </a:lnTo>
                  <a:lnTo>
                    <a:pt x="66914" y="1094242"/>
                  </a:lnTo>
                  <a:lnTo>
                    <a:pt x="64951" y="1091054"/>
                  </a:lnTo>
                  <a:lnTo>
                    <a:pt x="62906" y="1087783"/>
                  </a:lnTo>
                  <a:lnTo>
                    <a:pt x="61106" y="1084431"/>
                  </a:lnTo>
                  <a:lnTo>
                    <a:pt x="59306" y="1080833"/>
                  </a:lnTo>
                  <a:lnTo>
                    <a:pt x="57507" y="1077236"/>
                  </a:lnTo>
                  <a:lnTo>
                    <a:pt x="55871" y="1073474"/>
                  </a:lnTo>
                  <a:lnTo>
                    <a:pt x="54317" y="1069550"/>
                  </a:lnTo>
                  <a:lnTo>
                    <a:pt x="52844" y="1065543"/>
                  </a:lnTo>
                  <a:lnTo>
                    <a:pt x="51372" y="1061292"/>
                  </a:lnTo>
                  <a:lnTo>
                    <a:pt x="49981" y="1057040"/>
                  </a:lnTo>
                  <a:lnTo>
                    <a:pt x="48672" y="1052543"/>
                  </a:lnTo>
                  <a:lnTo>
                    <a:pt x="47445" y="1047882"/>
                  </a:lnTo>
                  <a:lnTo>
                    <a:pt x="46300" y="1043140"/>
                  </a:lnTo>
                  <a:lnTo>
                    <a:pt x="45237" y="1038316"/>
                  </a:lnTo>
                  <a:lnTo>
                    <a:pt x="44255" y="1033247"/>
                  </a:lnTo>
                  <a:lnTo>
                    <a:pt x="43355" y="1028096"/>
                  </a:lnTo>
                  <a:lnTo>
                    <a:pt x="42537" y="1022699"/>
                  </a:lnTo>
                  <a:lnTo>
                    <a:pt x="41801" y="1017221"/>
                  </a:lnTo>
                  <a:lnTo>
                    <a:pt x="41065" y="1011579"/>
                  </a:lnTo>
                  <a:lnTo>
                    <a:pt x="40492" y="1005692"/>
                  </a:lnTo>
                  <a:lnTo>
                    <a:pt x="40001" y="999724"/>
                  </a:lnTo>
                  <a:lnTo>
                    <a:pt x="39510" y="993591"/>
                  </a:lnTo>
                  <a:lnTo>
                    <a:pt x="573" y="313155"/>
                  </a:lnTo>
                  <a:lnTo>
                    <a:pt x="409" y="309721"/>
                  </a:lnTo>
                  <a:lnTo>
                    <a:pt x="246" y="306450"/>
                  </a:lnTo>
                  <a:lnTo>
                    <a:pt x="82" y="303180"/>
                  </a:lnTo>
                  <a:lnTo>
                    <a:pt x="0" y="299991"/>
                  </a:lnTo>
                  <a:lnTo>
                    <a:pt x="0" y="296884"/>
                  </a:lnTo>
                  <a:lnTo>
                    <a:pt x="82" y="293695"/>
                  </a:lnTo>
                  <a:lnTo>
                    <a:pt x="164" y="290670"/>
                  </a:lnTo>
                  <a:lnTo>
                    <a:pt x="327" y="287644"/>
                  </a:lnTo>
                  <a:lnTo>
                    <a:pt x="491" y="284701"/>
                  </a:lnTo>
                  <a:lnTo>
                    <a:pt x="736" y="281839"/>
                  </a:lnTo>
                  <a:lnTo>
                    <a:pt x="1064" y="279059"/>
                  </a:lnTo>
                  <a:lnTo>
                    <a:pt x="1473" y="276279"/>
                  </a:lnTo>
                  <a:lnTo>
                    <a:pt x="1882" y="273499"/>
                  </a:lnTo>
                  <a:lnTo>
                    <a:pt x="2291" y="270801"/>
                  </a:lnTo>
                  <a:lnTo>
                    <a:pt x="2781" y="268185"/>
                  </a:lnTo>
                  <a:lnTo>
                    <a:pt x="3354" y="265650"/>
                  </a:lnTo>
                  <a:lnTo>
                    <a:pt x="3927" y="263115"/>
                  </a:lnTo>
                  <a:lnTo>
                    <a:pt x="4663" y="260581"/>
                  </a:lnTo>
                  <a:lnTo>
                    <a:pt x="5317" y="258128"/>
                  </a:lnTo>
                  <a:lnTo>
                    <a:pt x="6053" y="255757"/>
                  </a:lnTo>
                  <a:lnTo>
                    <a:pt x="6953" y="253467"/>
                  </a:lnTo>
                  <a:lnTo>
                    <a:pt x="7771" y="251260"/>
                  </a:lnTo>
                  <a:lnTo>
                    <a:pt x="8589" y="248970"/>
                  </a:lnTo>
                  <a:lnTo>
                    <a:pt x="9653" y="246763"/>
                  </a:lnTo>
                  <a:lnTo>
                    <a:pt x="10553" y="244637"/>
                  </a:lnTo>
                  <a:lnTo>
                    <a:pt x="11616" y="242511"/>
                  </a:lnTo>
                  <a:lnTo>
                    <a:pt x="12679" y="240549"/>
                  </a:lnTo>
                  <a:lnTo>
                    <a:pt x="13825" y="238586"/>
                  </a:lnTo>
                  <a:lnTo>
                    <a:pt x="14970" y="236624"/>
                  </a:lnTo>
                  <a:lnTo>
                    <a:pt x="16197" y="234743"/>
                  </a:lnTo>
                  <a:lnTo>
                    <a:pt x="17506" y="232945"/>
                  </a:lnTo>
                  <a:lnTo>
                    <a:pt x="18733" y="231146"/>
                  </a:lnTo>
                  <a:lnTo>
                    <a:pt x="20042" y="229347"/>
                  </a:lnTo>
                  <a:lnTo>
                    <a:pt x="21432" y="227712"/>
                  </a:lnTo>
                  <a:lnTo>
                    <a:pt x="22905" y="226076"/>
                  </a:lnTo>
                  <a:lnTo>
                    <a:pt x="24295" y="224523"/>
                  </a:lnTo>
                  <a:lnTo>
                    <a:pt x="25849" y="222888"/>
                  </a:lnTo>
                  <a:lnTo>
                    <a:pt x="27404" y="221334"/>
                  </a:lnTo>
                  <a:lnTo>
                    <a:pt x="28958" y="219944"/>
                  </a:lnTo>
                  <a:lnTo>
                    <a:pt x="30594" y="218554"/>
                  </a:lnTo>
                  <a:lnTo>
                    <a:pt x="32230" y="217164"/>
                  </a:lnTo>
                  <a:lnTo>
                    <a:pt x="34030" y="215856"/>
                  </a:lnTo>
                  <a:lnTo>
                    <a:pt x="35666" y="214630"/>
                  </a:lnTo>
                  <a:lnTo>
                    <a:pt x="37465" y="213321"/>
                  </a:lnTo>
                  <a:lnTo>
                    <a:pt x="39347" y="212177"/>
                  </a:lnTo>
                  <a:lnTo>
                    <a:pt x="41146" y="211114"/>
                  </a:lnTo>
                  <a:lnTo>
                    <a:pt x="43028" y="209969"/>
                  </a:lnTo>
                  <a:lnTo>
                    <a:pt x="44991" y="208988"/>
                  </a:lnTo>
                  <a:lnTo>
                    <a:pt x="46954" y="207925"/>
                  </a:lnTo>
                  <a:lnTo>
                    <a:pt x="48918" y="207026"/>
                  </a:lnTo>
                  <a:lnTo>
                    <a:pt x="50963" y="206126"/>
                  </a:lnTo>
                  <a:lnTo>
                    <a:pt x="53008" y="205227"/>
                  </a:lnTo>
                  <a:lnTo>
                    <a:pt x="55135" y="204409"/>
                  </a:lnTo>
                  <a:lnTo>
                    <a:pt x="57180" y="203673"/>
                  </a:lnTo>
                  <a:lnTo>
                    <a:pt x="59388" y="203019"/>
                  </a:lnTo>
                  <a:lnTo>
                    <a:pt x="61597" y="202283"/>
                  </a:lnTo>
                  <a:lnTo>
                    <a:pt x="63887" y="201629"/>
                  </a:lnTo>
                  <a:lnTo>
                    <a:pt x="66096" y="201057"/>
                  </a:lnTo>
                  <a:lnTo>
                    <a:pt x="70677" y="199994"/>
                  </a:lnTo>
                  <a:lnTo>
                    <a:pt x="75421" y="199094"/>
                  </a:lnTo>
                  <a:lnTo>
                    <a:pt x="80329" y="198440"/>
                  </a:lnTo>
                  <a:lnTo>
                    <a:pt x="1583110" y="21586"/>
                  </a:lnTo>
                  <a:lnTo>
                    <a:pt x="1609287" y="18397"/>
                  </a:lnTo>
                  <a:lnTo>
                    <a:pt x="1632764" y="15535"/>
                  </a:lnTo>
                  <a:lnTo>
                    <a:pt x="1654687" y="12755"/>
                  </a:lnTo>
                  <a:lnTo>
                    <a:pt x="1675628" y="10221"/>
                  </a:lnTo>
                  <a:lnTo>
                    <a:pt x="1696569" y="7768"/>
                  </a:lnTo>
                  <a:lnTo>
                    <a:pt x="1707367" y="6541"/>
                  </a:lnTo>
                  <a:lnTo>
                    <a:pt x="1718410" y="5397"/>
                  </a:lnTo>
                  <a:lnTo>
                    <a:pt x="1730026" y="4252"/>
                  </a:lnTo>
                  <a:lnTo>
                    <a:pt x="1742051" y="3107"/>
                  </a:lnTo>
                  <a:lnTo>
                    <a:pt x="1754812" y="2044"/>
                  </a:lnTo>
                  <a:lnTo>
                    <a:pt x="1768228" y="900"/>
                  </a:lnTo>
                  <a:lnTo>
                    <a:pt x="1773299" y="572"/>
                  </a:lnTo>
                  <a:lnTo>
                    <a:pt x="1778207" y="245"/>
                  </a:lnTo>
                  <a:lnTo>
                    <a:pt x="1782952" y="82"/>
                  </a:lnTo>
                  <a:close/>
                </a:path>
              </a:pathLst>
            </a:custGeom>
            <a:solidFill>
              <a:srgbClr val="92D050"/>
            </a:solidFill>
            <a:ln w="28575">
              <a:solidFill>
                <a:srgbClr val="92D050"/>
              </a:solidFill>
            </a:ln>
          </p:spPr>
          <p:txBody>
            <a:bodyPr bIns="216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5946389" y="624934"/>
              <a:ext cx="2957128" cy="73250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charset="-122"/>
                  <a:ea typeface="楷体" charset="-122"/>
                </a:rPr>
                <a:t>顽皮淘气</a:t>
              </a:r>
              <a:endPara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920824" y="2521970"/>
            <a:ext cx="7801830" cy="169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dirty="0">
                <a:latin typeface="楷体" charset="-122"/>
                <a:ea typeface="楷体" charset="-122"/>
              </a:rPr>
              <a:t>大儿子在河东的豆田里锄草，二儿子正在编织鸡笼，我最喜欢的顽皮小儿子正在河边趴着剥莲蓬玩。</a:t>
            </a:r>
            <a:endParaRPr lang="zh-CN" altLang="en-US" sz="2800" dirty="0">
              <a:latin typeface="楷体" charset="-122"/>
              <a:ea typeface="楷体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71140" y="2548507"/>
            <a:ext cx="7901198" cy="1666811"/>
          </a:xfrm>
          <a:prstGeom prst="roundRect">
            <a:avLst/>
          </a:prstGeom>
          <a:grpFill/>
          <a:ln>
            <a:solidFill>
              <a:srgbClr val="FF0000"/>
            </a:solidFill>
            <a:prstDash val="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1" name="矩形 10"/>
          <p:cNvSpPr/>
          <p:nvPr/>
        </p:nvSpPr>
        <p:spPr>
          <a:xfrm>
            <a:off x="1210457" y="892870"/>
            <a:ext cx="2293218" cy="652486"/>
          </a:xfrm>
          <a:prstGeom prst="rect">
            <a:avLst/>
          </a:prstGeom>
          <a:noFill/>
          <a:ln w="38100" cap="rnd">
            <a:solidFill>
              <a:srgbClr val="FF00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楷体" charset="-122"/>
                <a:ea typeface="楷体" charset="-122"/>
                <a:sym typeface="+mn-ea"/>
              </a:rPr>
              <a:t> 一起解诗意</a:t>
            </a:r>
            <a:endParaRPr lang="zh-CN" altLang="en-US" sz="2800" dirty="0">
              <a:latin typeface="楷体" charset="-122"/>
              <a:ea typeface="楷体" charset="-122"/>
              <a:sym typeface="+mn-ea"/>
            </a:endParaRPr>
          </a:p>
        </p:txBody>
      </p:sp>
      <p:pic>
        <p:nvPicPr>
          <p:cNvPr id="12" name="图片 1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21073055">
            <a:off x="175332" y="497630"/>
            <a:ext cx="1293613" cy="98782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3635896" y="1068302"/>
            <a:ext cx="523412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charset="-122"/>
                <a:ea typeface="楷体" charset="-122"/>
              </a:rPr>
              <a:t>大儿锄豆溪东，中儿正织鸟笼。</a:t>
            </a:r>
            <a:endParaRPr lang="zh-CN" altLang="en-US" sz="2800" b="1" dirty="0">
              <a:latin typeface="楷体" charset="-122"/>
              <a:ea typeface="楷体" charset="-122"/>
            </a:endParaRPr>
          </a:p>
          <a:p>
            <a:r>
              <a:rPr lang="zh-CN" altLang="en-US" sz="2800" b="1" dirty="0">
                <a:latin typeface="楷体" charset="-122"/>
                <a:ea typeface="楷体" charset="-122"/>
              </a:rPr>
              <a:t>最喜小儿亡赖，溪头卧剥莲蓬。</a:t>
            </a:r>
            <a:endParaRPr lang="zh-CN" altLang="en-US" sz="2800" b="1" dirty="0"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1" grpId="0" animBg="1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1983992" y="812386"/>
            <a:ext cx="2071091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句子品析</a:t>
            </a:r>
            <a:r>
              <a:rPr lang="en-US" altLang="zh-CN" sz="30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:</a:t>
            </a:r>
            <a:endParaRPr lang="en-US" altLang="zh-CN" sz="30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1122364" y="2394302"/>
            <a:ext cx="7056784" cy="1057790"/>
          </a:xfrm>
          <a:prstGeom prst="rect">
            <a:avLst/>
          </a:prstGeom>
          <a:solidFill>
            <a:schemeClr val="bg1">
              <a:alpha val="56078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 这里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写大儿子和中儿子的勤劳，是为下一句写小儿子的天真、活泼形象埋下伏笔。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803212" y="1435524"/>
            <a:ext cx="7340788" cy="7103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楷体" charset="-122"/>
                <a:ea typeface="楷体" charset="-122"/>
              </a:rPr>
              <a:t>大儿锄豆溪东，中儿正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" charset="-122"/>
                <a:ea typeface="楷体" charset="-122"/>
              </a:rPr>
              <a:t>织鸡笼</a:t>
            </a:r>
            <a:r>
              <a:rPr lang="zh-CN" altLang="en-US" sz="3600" b="1" dirty="0">
                <a:solidFill>
                  <a:srgbClr val="C00000"/>
                </a:solidFill>
                <a:latin typeface="楷体" charset="-122"/>
                <a:ea typeface="楷体" charset="-122"/>
              </a:rPr>
              <a:t>。</a:t>
            </a:r>
            <a:endParaRPr lang="zh-CN" altLang="en-US" sz="3600" b="1" dirty="0">
              <a:solidFill>
                <a:srgbClr val="C00000"/>
              </a:solidFill>
              <a:latin typeface="楷体" charset="-122"/>
              <a:ea typeface="楷体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771550"/>
            <a:ext cx="1296144" cy="1296144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nimBg="1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461351" y="874186"/>
            <a:ext cx="7359121" cy="12126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谈谈你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对“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最喜小儿无赖，溪头卧剥莲蓬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”这句诗中“卧”字的理解。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9973" y="2296294"/>
            <a:ext cx="73881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charset="-122"/>
                <a:ea typeface="楷体" charset="-122"/>
              </a:rPr>
              <a:t>    这句诗中“卧”字使用巧妙，它把小儿躺在溪边剥莲蓬吃的天真、活泼、顽皮劲儿和盘托出，跃然纸上，从而使人物形象鲜明，意境耐人寻味。</a:t>
            </a:r>
            <a:endParaRPr lang="zh-CN" altLang="en-US" sz="2400" dirty="0">
              <a:latin typeface="楷体" charset="-122"/>
              <a:ea typeface="楷体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9" y="771550"/>
            <a:ext cx="1454198" cy="115184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13224" y="1159067"/>
            <a:ext cx="59766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 dirty="0" smtClean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楷体" charset="-122"/>
                <a:ea typeface="楷体" charset="-122"/>
              </a:rPr>
              <a:t>辛弃疾</a:t>
            </a:r>
            <a:r>
              <a:rPr lang="en-US" altLang="zh-CN" sz="3200" b="1" dirty="0" smtClean="0">
                <a:latin typeface="楷体" charset="-122"/>
                <a:ea typeface="楷体" charset="-122"/>
              </a:rPr>
              <a:t> </a:t>
            </a:r>
            <a:r>
              <a:rPr lang="zh-CN" altLang="en-US" sz="3200" b="1" dirty="0" smtClean="0">
                <a:latin typeface="楷体" charset="-122"/>
                <a:ea typeface="楷体" charset="-122"/>
              </a:rPr>
              <a:t>（</a:t>
            </a:r>
            <a:r>
              <a:rPr lang="en-US" altLang="zh-CN" sz="3200" b="1" dirty="0">
                <a:latin typeface="楷体" charset="-122"/>
                <a:ea typeface="楷体" charset="-122"/>
              </a:rPr>
              <a:t>1140</a:t>
            </a:r>
            <a:r>
              <a:rPr lang="zh-CN" altLang="en-US" sz="3200" b="1" dirty="0">
                <a:latin typeface="楷体" charset="-122"/>
                <a:ea typeface="楷体" charset="-122"/>
              </a:rPr>
              <a:t>－</a:t>
            </a:r>
            <a:r>
              <a:rPr lang="en-US" altLang="zh-CN" sz="3200" b="1" dirty="0">
                <a:latin typeface="楷体" charset="-122"/>
                <a:ea typeface="楷体" charset="-122"/>
              </a:rPr>
              <a:t>1207</a:t>
            </a:r>
            <a:r>
              <a:rPr lang="zh-CN" altLang="en-US" sz="3200" b="1" dirty="0">
                <a:latin typeface="楷体" charset="-122"/>
                <a:ea typeface="楷体" charset="-122"/>
              </a:rPr>
              <a:t>），南宋词人。字幼安，号稼轩，历城（今山东济南）人。与苏轼合称“苏辛”，与李清照并称“济南二安”。一生坚决主张抗金。艺术风格以豪放为主。</a:t>
            </a:r>
            <a:endParaRPr lang="zh-CN" altLang="en-US" sz="3200" b="1" dirty="0">
              <a:latin typeface="楷体" charset="-122"/>
              <a:ea typeface="楷体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作者简介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7" name="Picture 2" descr="http://baike.soso.com/p/20090709/20090709163731-6411301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046" y="1326862"/>
            <a:ext cx="2257754" cy="29113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6"/>
          <p:cNvSpPr txBox="1"/>
          <p:nvPr/>
        </p:nvSpPr>
        <p:spPr>
          <a:xfrm>
            <a:off x="1259632" y="1419622"/>
            <a:ext cx="6696744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    </a:t>
            </a:r>
            <a:r>
              <a:rPr lang="zh-CN" altLang="en-US" sz="2800" dirty="0" smtClean="0">
                <a:latin typeface="楷体" charset="-122"/>
                <a:ea typeface="楷体" charset="-122"/>
              </a:rPr>
              <a:t>作者采用白描手法，直接描写了三个儿子的行动，刻画了他们的可爱形象。大儿子在河东豆地除草，二儿子在编织鸡笼，顽皮的小儿子在河边伏着剥莲蓬、取莲子。    </a:t>
            </a:r>
            <a:endParaRPr lang="en-US" altLang="zh-CN" sz="2800" dirty="0" smtClean="0">
              <a:latin typeface="楷体" charset="-122"/>
              <a:ea typeface="楷体" charset="-122"/>
            </a:endParaRPr>
          </a:p>
          <a:p>
            <a:r>
              <a:rPr lang="zh-CN" altLang="en-US" sz="2800" dirty="0" smtClean="0">
                <a:latin typeface="楷体" charset="-122"/>
                <a:ea typeface="楷体" charset="-122"/>
              </a:rPr>
              <a:t>    读后感受：多幸福的乡村生活啊，那对白发夫妻陶醉了。</a:t>
            </a:r>
            <a:endParaRPr lang="zh-CN" altLang="en-US" sz="2800" dirty="0">
              <a:latin typeface="楷体" charset="-122"/>
              <a:ea typeface="楷体" charset="-122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1547664" y="627534"/>
            <a:ext cx="32403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itchFamily="2" charset="-122"/>
                <a:ea typeface="宋体" pitchFamily="2" charset="-122"/>
              </a:rPr>
              <a:t>体会白描手法的作用</a:t>
            </a:r>
            <a:endParaRPr lang="zh-CN" altLang="en-US" sz="26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627534"/>
            <a:ext cx="447979" cy="5394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461351" y="874186"/>
            <a:ext cx="7359121" cy="12126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在作者笔下，乡村宁静的生活多么美好呀，你能看出词人什么样的感情？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9973" y="2296294"/>
            <a:ext cx="7388153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66FF"/>
                </a:solidFill>
              </a:rPr>
              <a:t>        </a:t>
            </a:r>
            <a:r>
              <a:rPr lang="zh-CN" altLang="en-US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“最喜”表达了作者对小儿的喜爱之情，诗人看到这样安详的农家生活状态后心里产生一种愉悦之感。</a:t>
            </a:r>
            <a:endParaRPr lang="zh-CN" altLang="en-US" sz="2800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87574"/>
            <a:ext cx="947936" cy="947936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1600" y="1491630"/>
            <a:ext cx="69847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楷体" charset="-122"/>
                <a:ea typeface="楷体" charset="-122"/>
              </a:rPr>
              <a:t>    </a:t>
            </a:r>
            <a:r>
              <a:rPr lang="zh-CN" altLang="zh-CN" sz="2800" dirty="0" smtClean="0">
                <a:latin typeface="楷体" charset="-122"/>
                <a:ea typeface="楷体" charset="-122"/>
              </a:rPr>
              <a:t>词分为上下两个部分，上部分要读出景物的美，还要读出老夫妇的互相关爱以及其乐融融之情；下部分要读出三个儿子的忙碌，歌颂农家生活的悠闲与平静。比如“最喜”可以运用重音的形式，流露喜爱之情。</a:t>
            </a:r>
            <a:endParaRPr lang="zh-CN" altLang="zh-CN" sz="2800" dirty="0">
              <a:latin typeface="楷体" charset="-122"/>
              <a:ea typeface="楷体" charset="-122"/>
            </a:endParaRPr>
          </a:p>
        </p:txBody>
      </p:sp>
      <p:sp>
        <p:nvSpPr>
          <p:cNvPr id="6" name="文本框 10"/>
          <p:cNvSpPr txBox="1"/>
          <p:nvPr/>
        </p:nvSpPr>
        <p:spPr>
          <a:xfrm>
            <a:off x="1399878" y="614680"/>
            <a:ext cx="35788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朗读指</a:t>
            </a:r>
            <a:r>
              <a:rPr lang="zh-CN" altLang="en-US" sz="2600" b="1" dirty="0" smtClean="0">
                <a:latin typeface="宋体" pitchFamily="2" charset="-122"/>
                <a:ea typeface="宋体" pitchFamily="2" charset="-122"/>
              </a:rPr>
              <a:t>导</a:t>
            </a:r>
            <a:endParaRPr lang="zh-CN" altLang="en-US" sz="26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558942" y="1193784"/>
            <a:ext cx="7829482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charset="-122"/>
              <a:ea typeface="楷体" charset="-122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971600" y="1304360"/>
            <a:ext cx="550353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charset="-122"/>
                <a:ea typeface="楷体" charset="-122"/>
              </a:rPr>
              <a:t>清平乐</a:t>
            </a:r>
            <a:r>
              <a:rPr lang="en-US" altLang="zh-CN" sz="2800" dirty="0">
                <a:latin typeface="楷体" charset="-122"/>
                <a:ea typeface="楷体" charset="-122"/>
              </a:rPr>
              <a:t>·</a:t>
            </a:r>
            <a:r>
              <a:rPr lang="zh-CN" altLang="en-US" sz="2800" dirty="0">
                <a:latin typeface="楷体" charset="-122"/>
                <a:ea typeface="楷体" charset="-122"/>
              </a:rPr>
              <a:t>村居</a:t>
            </a:r>
            <a:endParaRPr lang="zh-CN" altLang="en-US" sz="2800" dirty="0">
              <a:latin typeface="楷体" charset="-122"/>
              <a:ea typeface="楷体" charset="-122"/>
            </a:endParaRPr>
          </a:p>
        </p:txBody>
      </p:sp>
      <p:sp>
        <p:nvSpPr>
          <p:cNvPr id="15" name="文本框 18"/>
          <p:cNvSpPr txBox="1">
            <a:spLocks noChangeArrowheads="1"/>
          </p:cNvSpPr>
          <p:nvPr/>
        </p:nvSpPr>
        <p:spPr bwMode="auto">
          <a:xfrm>
            <a:off x="2141061" y="1442789"/>
            <a:ext cx="96441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charset="-122"/>
                <a:ea typeface="楷体" charset="-122"/>
              </a:rPr>
              <a:t>景物</a:t>
            </a:r>
            <a:endParaRPr lang="zh-CN" altLang="en-US" sz="2800" dirty="0">
              <a:latin typeface="楷体" charset="-122"/>
              <a:ea typeface="楷体" charset="-122"/>
            </a:endParaRPr>
          </a:p>
        </p:txBody>
      </p:sp>
      <p:sp>
        <p:nvSpPr>
          <p:cNvPr id="17" name="文本框 19"/>
          <p:cNvSpPr txBox="1">
            <a:spLocks noChangeArrowheads="1"/>
          </p:cNvSpPr>
          <p:nvPr/>
        </p:nvSpPr>
        <p:spPr bwMode="auto">
          <a:xfrm>
            <a:off x="3405152" y="3711720"/>
            <a:ext cx="39173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charset="-122"/>
                <a:ea typeface="楷体" charset="-122"/>
              </a:rPr>
              <a:t>小儿</a:t>
            </a:r>
            <a:r>
              <a:rPr lang="en-US" altLang="zh-CN" sz="2400" dirty="0">
                <a:latin typeface="楷体" charset="-122"/>
                <a:ea typeface="楷体" charset="-122"/>
              </a:rPr>
              <a:t>——</a:t>
            </a:r>
            <a:r>
              <a:rPr lang="zh-CN" altLang="en-US" sz="2400" dirty="0">
                <a:latin typeface="楷体" charset="-122"/>
                <a:ea typeface="楷体" charset="-122"/>
              </a:rPr>
              <a:t>卧剥莲蓬</a:t>
            </a:r>
            <a:endParaRPr lang="zh-CN" altLang="en-US" sz="2400" dirty="0">
              <a:latin typeface="楷体" charset="-122"/>
              <a:ea typeface="楷体" charset="-122"/>
            </a:endParaRPr>
          </a:p>
        </p:txBody>
      </p:sp>
      <p:sp>
        <p:nvSpPr>
          <p:cNvPr id="20" name="文本框 20"/>
          <p:cNvSpPr txBox="1">
            <a:spLocks noChangeArrowheads="1"/>
          </p:cNvSpPr>
          <p:nvPr/>
        </p:nvSpPr>
        <p:spPr bwMode="auto">
          <a:xfrm>
            <a:off x="6719932" y="2075646"/>
            <a:ext cx="2303463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楷体" charset="-122"/>
                <a:ea typeface="楷体" charset="-122"/>
              </a:rPr>
              <a:t>世外桃源</a:t>
            </a:r>
            <a:endParaRPr lang="zh-CN" altLang="en-US" sz="2800" dirty="0">
              <a:latin typeface="楷体" charset="-122"/>
              <a:ea typeface="楷体" charset="-122"/>
            </a:endParaRPr>
          </a:p>
          <a:p>
            <a:r>
              <a:rPr lang="zh-CN" altLang="en-US" sz="2800" dirty="0">
                <a:latin typeface="楷体" charset="-122"/>
                <a:ea typeface="楷体" charset="-122"/>
              </a:rPr>
              <a:t>悠然自得</a:t>
            </a:r>
            <a:endParaRPr lang="zh-CN" altLang="en-US" sz="2800" dirty="0">
              <a:latin typeface="楷体" charset="-122"/>
              <a:ea typeface="楷体" charset="-12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1805827" y="1648767"/>
            <a:ext cx="214314" cy="1666229"/>
          </a:xfrm>
          <a:prstGeom prst="leftBrace">
            <a:avLst>
              <a:gd name="adj1" fmla="val 123088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en-US" sz="2800">
              <a:solidFill>
                <a:srgbClr val="0000FF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3105473" y="1306959"/>
            <a:ext cx="162837" cy="797553"/>
          </a:xfrm>
          <a:prstGeom prst="leftBrace">
            <a:avLst>
              <a:gd name="adj1" fmla="val 123088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en-US" sz="2800">
              <a:solidFill>
                <a:srgbClr val="0000FF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32" name="文本框 18"/>
          <p:cNvSpPr txBox="1">
            <a:spLocks noChangeArrowheads="1"/>
          </p:cNvSpPr>
          <p:nvPr/>
        </p:nvSpPr>
        <p:spPr bwMode="auto">
          <a:xfrm>
            <a:off x="3405152" y="1242734"/>
            <a:ext cx="208097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charset="-122"/>
                <a:ea typeface="楷体" charset="-122"/>
              </a:rPr>
              <a:t>茅檐</a:t>
            </a:r>
            <a:r>
              <a:rPr lang="en-US" altLang="zh-CN" sz="2400" dirty="0">
                <a:latin typeface="楷体" charset="-122"/>
                <a:ea typeface="楷体" charset="-122"/>
              </a:rPr>
              <a:t>——</a:t>
            </a:r>
            <a:r>
              <a:rPr lang="zh-CN" altLang="en-US" sz="2400" dirty="0">
                <a:latin typeface="楷体" charset="-122"/>
                <a:ea typeface="楷体" charset="-122"/>
              </a:rPr>
              <a:t>低小</a:t>
            </a:r>
            <a:endParaRPr lang="zh-CN" altLang="en-US" sz="2400" dirty="0">
              <a:latin typeface="楷体" charset="-122"/>
              <a:ea typeface="楷体" charset="-122"/>
            </a:endParaRPr>
          </a:p>
        </p:txBody>
      </p:sp>
      <p:sp>
        <p:nvSpPr>
          <p:cNvPr id="34" name="文本框 18"/>
          <p:cNvSpPr txBox="1">
            <a:spLocks noChangeArrowheads="1"/>
          </p:cNvSpPr>
          <p:nvPr/>
        </p:nvSpPr>
        <p:spPr bwMode="auto">
          <a:xfrm>
            <a:off x="3398687" y="1706310"/>
            <a:ext cx="297484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charset="-122"/>
                <a:ea typeface="楷体" charset="-122"/>
              </a:rPr>
              <a:t>溪上</a:t>
            </a:r>
            <a:r>
              <a:rPr lang="en-US" altLang="zh-CN" sz="2400" dirty="0">
                <a:latin typeface="楷体" charset="-122"/>
                <a:ea typeface="楷体" charset="-122"/>
              </a:rPr>
              <a:t>——</a:t>
            </a:r>
            <a:r>
              <a:rPr lang="zh-CN" altLang="en-US" sz="2400" dirty="0">
                <a:latin typeface="楷体" charset="-122"/>
                <a:ea typeface="楷体" charset="-122"/>
              </a:rPr>
              <a:t>青青草</a:t>
            </a:r>
            <a:endParaRPr lang="zh-CN" altLang="en-US" sz="2400" dirty="0">
              <a:latin typeface="楷体" charset="-122"/>
              <a:ea typeface="楷体" charset="-122"/>
            </a:endParaRPr>
          </a:p>
        </p:txBody>
      </p:sp>
      <p:sp>
        <p:nvSpPr>
          <p:cNvPr id="37" name="文本框 18"/>
          <p:cNvSpPr txBox="1">
            <a:spLocks noChangeArrowheads="1"/>
          </p:cNvSpPr>
          <p:nvPr/>
        </p:nvSpPr>
        <p:spPr bwMode="auto">
          <a:xfrm>
            <a:off x="3405152" y="3247799"/>
            <a:ext cx="348525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charset="-122"/>
                <a:ea typeface="楷体" charset="-122"/>
              </a:rPr>
              <a:t>中儿</a:t>
            </a:r>
            <a:r>
              <a:rPr lang="en-US" altLang="zh-CN" sz="2400" dirty="0">
                <a:latin typeface="楷体" charset="-122"/>
                <a:ea typeface="楷体" charset="-122"/>
              </a:rPr>
              <a:t>——</a:t>
            </a:r>
            <a:r>
              <a:rPr lang="zh-CN" altLang="en-US" sz="2400" dirty="0">
                <a:latin typeface="楷体" charset="-122"/>
                <a:ea typeface="楷体" charset="-122"/>
              </a:rPr>
              <a:t>正织鸡笼</a:t>
            </a:r>
            <a:endParaRPr lang="zh-CN" altLang="en-US" sz="2400" dirty="0">
              <a:latin typeface="楷体" charset="-122"/>
              <a:ea typeface="楷体" charset="-122"/>
            </a:endParaRPr>
          </a:p>
        </p:txBody>
      </p:sp>
      <p:sp>
        <p:nvSpPr>
          <p:cNvPr id="38" name="文本框 18"/>
          <p:cNvSpPr txBox="1">
            <a:spLocks noChangeArrowheads="1"/>
          </p:cNvSpPr>
          <p:nvPr/>
        </p:nvSpPr>
        <p:spPr bwMode="auto">
          <a:xfrm>
            <a:off x="2153556" y="2955411"/>
            <a:ext cx="96441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charset="-122"/>
                <a:ea typeface="楷体" charset="-122"/>
              </a:rPr>
              <a:t>人物</a:t>
            </a:r>
            <a:endParaRPr lang="zh-CN" altLang="en-US" sz="2800" dirty="0">
              <a:latin typeface="楷体" charset="-122"/>
              <a:ea typeface="楷体" charset="-122"/>
            </a:endParaRPr>
          </a:p>
        </p:txBody>
      </p:sp>
      <p:sp>
        <p:nvSpPr>
          <p:cNvPr id="39" name="左大括号 38"/>
          <p:cNvSpPr/>
          <p:nvPr/>
        </p:nvSpPr>
        <p:spPr>
          <a:xfrm>
            <a:off x="3195522" y="2539430"/>
            <a:ext cx="145578" cy="1360987"/>
          </a:xfrm>
          <a:prstGeom prst="leftBrace">
            <a:avLst>
              <a:gd name="adj1" fmla="val 123088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en-US" sz="2800">
              <a:solidFill>
                <a:srgbClr val="0000FF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40" name="文本框 18"/>
          <p:cNvSpPr txBox="1">
            <a:spLocks noChangeArrowheads="1"/>
          </p:cNvSpPr>
          <p:nvPr/>
        </p:nvSpPr>
        <p:spPr bwMode="auto">
          <a:xfrm>
            <a:off x="3405152" y="2319955"/>
            <a:ext cx="33123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charset="-122"/>
                <a:ea typeface="楷体" charset="-122"/>
              </a:rPr>
              <a:t>翁媪</a:t>
            </a:r>
            <a:r>
              <a:rPr lang="en-US" altLang="zh-CN" sz="2400" dirty="0">
                <a:latin typeface="楷体" charset="-122"/>
                <a:ea typeface="楷体" charset="-122"/>
              </a:rPr>
              <a:t>——</a:t>
            </a:r>
            <a:r>
              <a:rPr lang="zh-CN" altLang="en-US" sz="2400" dirty="0">
                <a:latin typeface="楷体" charset="-122"/>
                <a:ea typeface="楷体" charset="-122"/>
              </a:rPr>
              <a:t>相媚好</a:t>
            </a:r>
            <a:endParaRPr lang="zh-CN" altLang="en-US" sz="2400" dirty="0">
              <a:latin typeface="楷体" charset="-122"/>
              <a:ea typeface="楷体" charset="-122"/>
            </a:endParaRPr>
          </a:p>
        </p:txBody>
      </p:sp>
      <p:sp>
        <p:nvSpPr>
          <p:cNvPr id="41" name="文本框 18"/>
          <p:cNvSpPr txBox="1">
            <a:spLocks noChangeArrowheads="1"/>
          </p:cNvSpPr>
          <p:nvPr/>
        </p:nvSpPr>
        <p:spPr bwMode="auto">
          <a:xfrm>
            <a:off x="3405152" y="2783877"/>
            <a:ext cx="345638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charset="-122"/>
                <a:ea typeface="楷体" charset="-122"/>
              </a:rPr>
              <a:t>大儿</a:t>
            </a:r>
            <a:r>
              <a:rPr lang="en-US" altLang="zh-CN" sz="2400" dirty="0">
                <a:latin typeface="楷体" charset="-122"/>
                <a:ea typeface="楷体" charset="-122"/>
              </a:rPr>
              <a:t>——</a:t>
            </a:r>
            <a:r>
              <a:rPr lang="zh-CN" altLang="en-US" sz="2400" dirty="0">
                <a:latin typeface="楷体" charset="-122"/>
                <a:ea typeface="楷体" charset="-122"/>
              </a:rPr>
              <a:t>锄豆溪东</a:t>
            </a:r>
            <a:endParaRPr lang="zh-CN" altLang="en-US" sz="2400" dirty="0">
              <a:latin typeface="楷体" charset="-122"/>
              <a:ea typeface="楷体" charset="-122"/>
            </a:endParaRPr>
          </a:p>
        </p:txBody>
      </p:sp>
      <p:sp>
        <p:nvSpPr>
          <p:cNvPr id="42" name="左大括号 41"/>
          <p:cNvSpPr/>
          <p:nvPr/>
        </p:nvSpPr>
        <p:spPr>
          <a:xfrm flipH="1">
            <a:off x="6373536" y="1559400"/>
            <a:ext cx="161144" cy="2152320"/>
          </a:xfrm>
          <a:prstGeom prst="leftBrace">
            <a:avLst>
              <a:gd name="adj1" fmla="val 123088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en-US" sz="2800">
              <a:solidFill>
                <a:srgbClr val="0000FF"/>
              </a:solidFill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20" grpId="0"/>
      <p:bldP spid="22" grpId="0" animBg="1"/>
      <p:bldP spid="23" grpId="0" animBg="1"/>
      <p:bldP spid="32" grpId="0"/>
      <p:bldP spid="34" grpId="0"/>
      <p:bldP spid="37" grpId="0"/>
      <p:bldP spid="38" grpId="0"/>
      <p:bldP spid="39" grpId="0" animBg="1"/>
      <p:bldP spid="40" grpId="0"/>
      <p:bldP spid="41" grpId="0"/>
      <p:bldP spid="4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12" name="文本框 1"/>
          <p:cNvSpPr txBox="1"/>
          <p:nvPr/>
        </p:nvSpPr>
        <p:spPr>
          <a:xfrm>
            <a:off x="433793" y="1334260"/>
            <a:ext cx="8386680" cy="2677656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dirty="0" smtClean="0">
                <a:latin typeface="楷体" charset="-122"/>
                <a:ea typeface="楷体" charset="-122"/>
              </a:rPr>
              <a:t>    这首小令描绘了一个五口之家的环境和生活画面。作者把这家老小的不同面貌和情态，描写得惟妙惟肖，活灵活现，具有浓厚的生活气息，表现了农家</a:t>
            </a:r>
            <a:r>
              <a:rPr lang="en-US" altLang="zh-CN" sz="2800" dirty="0" smtClean="0">
                <a:latin typeface="楷体" charset="-122"/>
                <a:ea typeface="楷体" charset="-122"/>
              </a:rPr>
              <a:t>_________</a:t>
            </a:r>
            <a:r>
              <a:rPr lang="zh-CN" altLang="en-US" sz="2800" dirty="0" smtClean="0">
                <a:latin typeface="楷体" charset="-122"/>
                <a:ea typeface="楷体" charset="-122"/>
              </a:rPr>
              <a:t>的生活和</a:t>
            </a:r>
            <a:r>
              <a:rPr lang="en-US" altLang="zh-CN" sz="2800" dirty="0" smtClean="0">
                <a:latin typeface="楷体" charset="-122"/>
                <a:ea typeface="楷体" charset="-122"/>
              </a:rPr>
              <a:t>_________</a:t>
            </a:r>
            <a:r>
              <a:rPr lang="zh-CN" altLang="en-US" sz="2800" dirty="0" smtClean="0">
                <a:latin typeface="楷体" charset="-122"/>
                <a:ea typeface="楷体" charset="-122"/>
              </a:rPr>
              <a:t>的生活画面，表达了词人</a:t>
            </a:r>
            <a:r>
              <a:rPr lang="en-US" altLang="zh-CN" sz="2800" dirty="0" smtClean="0">
                <a:latin typeface="楷体" charset="-122"/>
                <a:ea typeface="楷体" charset="-122"/>
              </a:rPr>
              <a:t>_________</a:t>
            </a:r>
            <a:r>
              <a:rPr lang="zh-CN" altLang="en-US" sz="2800" dirty="0" smtClean="0">
                <a:latin typeface="楷体" charset="-122"/>
                <a:ea typeface="楷体" charset="-122"/>
              </a:rPr>
              <a:t>的心情和</a:t>
            </a:r>
            <a:r>
              <a:rPr lang="en-US" altLang="zh-CN" sz="2800" dirty="0" smtClean="0">
                <a:latin typeface="楷体" charset="-122"/>
                <a:ea typeface="楷体" charset="-122"/>
              </a:rPr>
              <a:t>_________________________ </a:t>
            </a:r>
            <a:r>
              <a:rPr lang="zh-CN" altLang="en-US" sz="2800" dirty="0" smtClean="0">
                <a:latin typeface="楷体" charset="-122"/>
                <a:ea typeface="楷体" charset="-122"/>
              </a:rPr>
              <a:t>。</a:t>
            </a:r>
            <a:endParaRPr lang="zh-CN" altLang="en-US" sz="2800" dirty="0">
              <a:latin typeface="楷体" charset="-122"/>
              <a:ea typeface="楷体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536" y="2859782"/>
            <a:ext cx="2376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charset="-122"/>
                <a:ea typeface="楷体" charset="-122"/>
              </a:rPr>
              <a:t> </a:t>
            </a:r>
            <a:r>
              <a:rPr lang="zh-CN" altLang="en-US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恬静舒适</a:t>
            </a:r>
            <a:endParaRPr lang="zh-CN" altLang="en-US" sz="2800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63888" y="2859782"/>
            <a:ext cx="2304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怡然自乐</a:t>
            </a:r>
            <a:endParaRPr lang="zh-CN" altLang="en-US" sz="2800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23928" y="3435846"/>
            <a:ext cx="48245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对农村和平宁静生活的喜爱。</a:t>
            </a:r>
            <a:endParaRPr lang="zh-CN" altLang="en-US" sz="2800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7584" y="3363838"/>
            <a:ext cx="1656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轻松闲适</a:t>
            </a:r>
            <a:endParaRPr lang="zh-CN" altLang="en-US" sz="2800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29668" y="1190238"/>
            <a:ext cx="30963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书湖阴先生壁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宋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王安石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茅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檐长扫净无苔，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花木成畦手自栽。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一水护田将绿绕，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两山排闼送青来。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39952" y="920525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字词理解：</a:t>
            </a:r>
            <a:endParaRPr lang="zh-CN" altLang="zh-CN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dirty="0">
                <a:latin typeface="楷体" charset="-122"/>
                <a:ea typeface="楷体" charset="-122"/>
              </a:rPr>
              <a:t>书：书写，题诗。</a:t>
            </a:r>
            <a:endParaRPr lang="zh-CN" altLang="en-US" sz="2000" dirty="0">
              <a:latin typeface="楷体" charset="-122"/>
              <a:ea typeface="楷体" charset="-122"/>
            </a:endParaRPr>
          </a:p>
          <a:p>
            <a:r>
              <a:rPr lang="en-US" altLang="zh-CN" sz="2000" dirty="0">
                <a:latin typeface="楷体" charset="-122"/>
                <a:ea typeface="楷体" charset="-122"/>
              </a:rPr>
              <a:t>.</a:t>
            </a:r>
            <a:r>
              <a:rPr lang="zh-CN" altLang="en-US" sz="2000" dirty="0">
                <a:latin typeface="楷体" charset="-122"/>
                <a:ea typeface="楷体" charset="-122"/>
              </a:rPr>
              <a:t>茅檐：这里指茅屋檐下，这里指庭院。</a:t>
            </a:r>
            <a:endParaRPr lang="zh-CN" altLang="en-US" sz="2000" dirty="0">
              <a:latin typeface="楷体" charset="-122"/>
              <a:ea typeface="楷体" charset="-122"/>
            </a:endParaRPr>
          </a:p>
          <a:p>
            <a:r>
              <a:rPr lang="zh-CN" altLang="en-US" sz="2000" dirty="0">
                <a:latin typeface="楷体" charset="-122"/>
                <a:ea typeface="楷体" charset="-122"/>
              </a:rPr>
              <a:t>畦：被田埂整齐分划成的方块园地。</a:t>
            </a:r>
            <a:endParaRPr lang="zh-CN" altLang="en-US" sz="2000" dirty="0">
              <a:latin typeface="楷体" charset="-122"/>
              <a:ea typeface="楷体" charset="-122"/>
            </a:endParaRPr>
          </a:p>
          <a:p>
            <a:r>
              <a:rPr lang="zh-CN" altLang="en-US" sz="2000" dirty="0">
                <a:latin typeface="楷体" charset="-122"/>
                <a:ea typeface="楷体" charset="-122"/>
              </a:rPr>
              <a:t>护田：将：携带。绿：指水色。这里指护卫、环绕着园田。</a:t>
            </a:r>
            <a:endParaRPr lang="zh-CN" altLang="en-US" sz="2000" dirty="0">
              <a:latin typeface="楷体" charset="-122"/>
              <a:ea typeface="楷体" charset="-122"/>
            </a:endParaRPr>
          </a:p>
          <a:p>
            <a:r>
              <a:rPr lang="zh-CN" altLang="en-US" sz="2000" dirty="0">
                <a:latin typeface="楷体" charset="-122"/>
                <a:ea typeface="楷体" charset="-122"/>
              </a:rPr>
              <a:t>绿：指绿油油的田地。</a:t>
            </a:r>
            <a:endParaRPr lang="zh-CN" altLang="en-US" sz="2000" dirty="0">
              <a:latin typeface="楷体" charset="-122"/>
              <a:ea typeface="楷体" charset="-122"/>
            </a:endParaRPr>
          </a:p>
          <a:p>
            <a:r>
              <a:rPr lang="zh-CN" altLang="en-US" sz="2000" dirty="0">
                <a:latin typeface="楷体" charset="-122"/>
                <a:ea typeface="楷体" charset="-122"/>
              </a:rPr>
              <a:t>无苔：没有青苔</a:t>
            </a:r>
            <a:endParaRPr lang="zh-CN" altLang="en-US" sz="2000" dirty="0">
              <a:latin typeface="楷体" charset="-122"/>
              <a:ea typeface="楷体" charset="-122"/>
            </a:endParaRPr>
          </a:p>
          <a:p>
            <a:r>
              <a:rPr lang="zh-CN" altLang="en-US" sz="2000" dirty="0">
                <a:latin typeface="楷体" charset="-122"/>
                <a:ea typeface="楷体" charset="-122"/>
              </a:rPr>
              <a:t>排闼：推门闯入。闼：宫中小门。</a:t>
            </a:r>
            <a:endParaRPr lang="zh-CN" altLang="en-US" sz="2000" dirty="0">
              <a:latin typeface="楷体" charset="-122"/>
              <a:ea typeface="楷体" charset="-122"/>
            </a:endParaRPr>
          </a:p>
          <a:p>
            <a:r>
              <a:rPr lang="zh-CN" altLang="en-US" sz="2000" dirty="0">
                <a:latin typeface="楷体" charset="-122"/>
                <a:ea typeface="楷体" charset="-122"/>
              </a:rPr>
              <a:t>送青来：送来绿色。</a:t>
            </a:r>
            <a:endParaRPr lang="zh-CN" altLang="en-US" sz="2000" dirty="0"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8500" y="675308"/>
            <a:ext cx="79800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句子</a:t>
            </a:r>
            <a:r>
              <a:rPr lang="zh-CN" altLang="en-US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意思：</a:t>
            </a:r>
            <a:endParaRPr lang="zh-CN" altLang="en-US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dirty="0">
                <a:latin typeface="楷体" charset="-122"/>
                <a:ea typeface="楷体" charset="-122"/>
              </a:rPr>
              <a:t>茅草房庭院经常打扫，洁净得没有一丝青苔。花草树木成行成垄，都是主人亲手栽种。庭院外一条小河保护着农田，并且环绕着农田；两座大山打开门来为人们送去绿色。</a:t>
            </a:r>
            <a:endParaRPr lang="zh-CN" altLang="en-US" sz="2000" dirty="0">
              <a:latin typeface="楷体" charset="-122"/>
              <a:ea typeface="楷体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3100" y="2116336"/>
            <a:ext cx="80054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赏析：</a:t>
            </a:r>
            <a:endParaRPr lang="zh-CN" altLang="zh-CN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000" dirty="0">
                <a:latin typeface="楷体" charset="-122"/>
                <a:ea typeface="楷体" charset="-122"/>
              </a:rPr>
              <a:t>“</a:t>
            </a:r>
            <a:r>
              <a:rPr lang="zh-CN" altLang="zh-CN" sz="2000" dirty="0">
                <a:latin typeface="楷体" charset="-122"/>
                <a:ea typeface="楷体" charset="-122"/>
              </a:rPr>
              <a:t>花木</a:t>
            </a:r>
            <a:r>
              <a:rPr lang="en-US" altLang="zh-CN" sz="2000" dirty="0">
                <a:latin typeface="楷体" charset="-122"/>
                <a:ea typeface="楷体" charset="-122"/>
              </a:rPr>
              <a:t>”</a:t>
            </a:r>
            <a:r>
              <a:rPr lang="zh-CN" altLang="zh-CN" sz="2000" dirty="0">
                <a:latin typeface="楷体" charset="-122"/>
                <a:ea typeface="楷体" charset="-122"/>
              </a:rPr>
              <a:t>是庭院内最引人注目的景物。因为品种繁多，所以要分畦栽种。这样，</a:t>
            </a:r>
            <a:r>
              <a:rPr lang="en-US" altLang="zh-CN" sz="2000" dirty="0">
                <a:latin typeface="楷体" charset="-122"/>
                <a:ea typeface="楷体" charset="-122"/>
              </a:rPr>
              <a:t>“</a:t>
            </a:r>
            <a:r>
              <a:rPr lang="zh-CN" altLang="zh-CN" sz="2000" dirty="0">
                <a:latin typeface="楷体" charset="-122"/>
                <a:ea typeface="楷体" charset="-122"/>
              </a:rPr>
              <a:t>成畦</a:t>
            </a:r>
            <a:r>
              <a:rPr lang="en-US" altLang="zh-CN" sz="2000" dirty="0">
                <a:latin typeface="楷体" charset="-122"/>
                <a:ea typeface="楷体" charset="-122"/>
              </a:rPr>
              <a:t>”</a:t>
            </a:r>
            <a:r>
              <a:rPr lang="zh-CN" altLang="zh-CN" sz="2000" dirty="0">
                <a:latin typeface="楷体" charset="-122"/>
                <a:ea typeface="楷体" charset="-122"/>
              </a:rPr>
              <a:t>二字就并非仅仅交代花圃的整齐，也有力地暗示出花木的丰美，既整齐又不单调。 这清幽环境令人陶醉，所以当诗人的目光从院内花木移向院外的山水时，他的思致才会那样悠远、飘逸，才会孕育出下面一联的警句，</a:t>
            </a:r>
            <a:r>
              <a:rPr lang="en-US" altLang="zh-CN" sz="2000" dirty="0">
                <a:latin typeface="楷体" charset="-122"/>
                <a:ea typeface="楷体" charset="-122"/>
              </a:rPr>
              <a:t>“</a:t>
            </a:r>
            <a:r>
              <a:rPr lang="zh-CN" altLang="zh-CN" sz="2000" dirty="0">
                <a:latin typeface="楷体" charset="-122"/>
                <a:ea typeface="楷体" charset="-122"/>
              </a:rPr>
              <a:t>一水</a:t>
            </a:r>
            <a:r>
              <a:rPr lang="en-US" altLang="zh-CN" sz="2000" dirty="0">
                <a:latin typeface="楷体" charset="-122"/>
                <a:ea typeface="楷体" charset="-122"/>
              </a:rPr>
              <a:t>”“</a:t>
            </a:r>
            <a:r>
              <a:rPr lang="zh-CN" altLang="zh-CN" sz="2000" dirty="0">
                <a:latin typeface="楷体" charset="-122"/>
                <a:ea typeface="楷体" charset="-122"/>
              </a:rPr>
              <a:t>两山</a:t>
            </a:r>
            <a:r>
              <a:rPr lang="en-US" altLang="zh-CN" sz="2000" dirty="0">
                <a:latin typeface="楷体" charset="-122"/>
                <a:ea typeface="楷体" charset="-122"/>
              </a:rPr>
              <a:t>”</a:t>
            </a:r>
            <a:r>
              <a:rPr lang="zh-CN" altLang="zh-CN" sz="2000" dirty="0">
                <a:latin typeface="楷体" charset="-122"/>
                <a:ea typeface="楷体" charset="-122"/>
              </a:rPr>
              <a:t>被转化为富于生命感情的亲切的形象，而为千古传诵。</a:t>
            </a:r>
            <a:endParaRPr lang="zh-CN" altLang="zh-CN" sz="2000" dirty="0"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43608" y="1062638"/>
            <a:ext cx="7019697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一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、</a:t>
            </a:r>
            <a:r>
              <a:rPr kumimoji="1" lang="zh-CN" altLang="en-US" sz="3200" b="1" dirty="0" smtClean="0">
                <a:latin typeface="宋体" pitchFamily="2" charset="-122"/>
                <a:ea typeface="宋体" pitchFamily="2" charset="-122"/>
              </a:rPr>
              <a:t>根据所学内容填空。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395536" y="411510"/>
            <a:ext cx="8441442" cy="4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600" b="1" dirty="0" smtClean="0">
                <a:latin typeface="楷体" charset="-122"/>
                <a:ea typeface="楷体" charset="-122"/>
              </a:rPr>
              <a:t>    </a:t>
            </a:r>
            <a:endParaRPr kumimoji="1" lang="en-US" altLang="zh-CN" sz="3600" b="1" dirty="0">
              <a:latin typeface="楷体" charset="-122"/>
              <a:ea typeface="楷体" charset="-122"/>
            </a:endParaRPr>
          </a:p>
          <a:p>
            <a:pPr>
              <a:lnSpc>
                <a:spcPct val="120000"/>
              </a:lnSpc>
            </a:pPr>
            <a:endParaRPr lang="en-US" altLang="zh-CN" sz="2800" dirty="0">
              <a:latin typeface="楷体" charset="-122"/>
              <a:ea typeface="楷体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/>
              <a:t>         </a:t>
            </a:r>
            <a:r>
              <a:rPr lang="zh-CN" altLang="en-US" sz="2800" dirty="0" smtClean="0">
                <a:latin typeface="楷体" charset="-122"/>
                <a:ea typeface="楷体" charset="-122"/>
              </a:rPr>
              <a:t>《清平乐•村居》</a:t>
            </a:r>
            <a:r>
              <a:rPr lang="zh-CN" altLang="en-US" sz="2800" dirty="0">
                <a:latin typeface="楷体" charset="-122"/>
                <a:ea typeface="楷体" charset="-122"/>
              </a:rPr>
              <a:t>这首词是宋代词人（        </a:t>
            </a:r>
            <a:r>
              <a:rPr lang="zh-CN" altLang="en-US" sz="2800" dirty="0" smtClean="0">
                <a:latin typeface="楷体" charset="-122"/>
                <a:ea typeface="楷体" charset="-122"/>
              </a:rPr>
              <a:t>）</a:t>
            </a:r>
            <a:r>
              <a:rPr lang="zh-CN" altLang="en-US" sz="2800" dirty="0">
                <a:latin typeface="楷体" charset="-122"/>
                <a:ea typeface="楷体" charset="-122"/>
              </a:rPr>
              <a:t>写的，它以简练的笔触勾画出一幅优美的（           </a:t>
            </a:r>
            <a:r>
              <a:rPr lang="zh-CN" altLang="en-US" sz="2800" dirty="0" smtClean="0">
                <a:latin typeface="楷体" charset="-122"/>
                <a:ea typeface="楷体" charset="-122"/>
              </a:rPr>
              <a:t>），</a:t>
            </a:r>
            <a:r>
              <a:rPr lang="zh-CN" altLang="en-US" sz="2800" dirty="0">
                <a:latin typeface="楷体" charset="-122"/>
                <a:ea typeface="楷体" charset="-122"/>
              </a:rPr>
              <a:t>描绘出一家五口各具情态的形象，借此表现（  　     </a:t>
            </a:r>
            <a:r>
              <a:rPr lang="zh-CN" altLang="en-US" sz="2800" dirty="0" smtClean="0">
                <a:latin typeface="楷体" charset="-122"/>
                <a:ea typeface="楷体" charset="-122"/>
              </a:rPr>
              <a:t>）</a:t>
            </a:r>
            <a:r>
              <a:rPr lang="zh-CN" altLang="en-US" sz="2800" dirty="0">
                <a:latin typeface="楷体" charset="-122"/>
                <a:ea typeface="楷体" charset="-122"/>
              </a:rPr>
              <a:t>和（ 　      </a:t>
            </a:r>
            <a:r>
              <a:rPr lang="zh-CN" altLang="en-US" sz="2800" dirty="0" smtClean="0">
                <a:latin typeface="楷体" charset="-122"/>
                <a:ea typeface="楷体" charset="-122"/>
              </a:rPr>
              <a:t>），</a:t>
            </a:r>
            <a:r>
              <a:rPr lang="zh-CN" altLang="en-US" sz="2800" dirty="0">
                <a:latin typeface="楷体" charset="-122"/>
                <a:ea typeface="楷体" charset="-122"/>
              </a:rPr>
              <a:t>朗读时要</a:t>
            </a:r>
            <a:r>
              <a:rPr lang="zh-CN" altLang="en-US" sz="2800" dirty="0" smtClean="0">
                <a:latin typeface="楷体" charset="-122"/>
                <a:ea typeface="楷体" charset="-122"/>
              </a:rPr>
              <a:t>读出（ </a:t>
            </a:r>
            <a:r>
              <a:rPr lang="zh-CN" altLang="en-US" sz="2800" dirty="0">
                <a:latin typeface="楷体" charset="-122"/>
                <a:ea typeface="楷体" charset="-122"/>
              </a:rPr>
              <a:t>　　        </a:t>
            </a:r>
            <a:r>
              <a:rPr lang="zh-CN" altLang="en-US" sz="2800" dirty="0" smtClean="0">
                <a:latin typeface="楷体" charset="-122"/>
                <a:ea typeface="楷体" charset="-122"/>
              </a:rPr>
              <a:t>）</a:t>
            </a:r>
            <a:r>
              <a:rPr lang="zh-CN" altLang="en-US" sz="2800" dirty="0">
                <a:latin typeface="楷体" charset="-122"/>
                <a:ea typeface="楷体" charset="-122"/>
              </a:rPr>
              <a:t>。</a:t>
            </a:r>
            <a:endParaRPr lang="zh-CN" altLang="en-US" sz="2800" dirty="0">
              <a:latin typeface="楷体" charset="-122"/>
              <a:ea typeface="楷体" charset="-122"/>
            </a:endParaRPr>
          </a:p>
          <a:p>
            <a:pPr>
              <a:lnSpc>
                <a:spcPct val="120000"/>
              </a:lnSpc>
            </a:pPr>
            <a:endParaRPr lang="en-US" altLang="zh-CN" sz="2400" u="none" dirty="0" smtClean="0"/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7083471" y="1565832"/>
            <a:ext cx="126188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辛弃疾</a:t>
            </a:r>
            <a:endParaRPr lang="zh-CN" altLang="en-US" sz="28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746767" y="2717960"/>
            <a:ext cx="198804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田园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风光图</a:t>
            </a:r>
            <a:endParaRPr lang="zh-CN" altLang="en-US" sz="28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2258935" y="3294024"/>
            <a:ext cx="162736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人情之美</a:t>
            </a:r>
            <a:endParaRPr lang="zh-CN" altLang="en-US" sz="28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4923231" y="3294024"/>
            <a:ext cx="162736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生活之趣</a:t>
            </a:r>
            <a:endParaRPr lang="zh-CN" altLang="en-US" sz="28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1538855" y="3798080"/>
            <a:ext cx="234872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喜爱愉悦之情</a:t>
            </a:r>
            <a:endParaRPr lang="zh-CN" altLang="en-US" sz="28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0" y="483518"/>
            <a:ext cx="8441442" cy="507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600" b="1" dirty="0" smtClean="0">
                <a:latin typeface="楷体" charset="-122"/>
                <a:ea typeface="楷体" charset="-122"/>
              </a:rPr>
              <a:t>    </a:t>
            </a:r>
            <a:r>
              <a:rPr kumimoji="1" lang="zh-CN" altLang="en-US" sz="3200" b="1" dirty="0" smtClean="0">
                <a:latin typeface="宋体" pitchFamily="2" charset="-122"/>
                <a:ea typeface="宋体" pitchFamily="2" charset="-122"/>
              </a:rPr>
              <a:t>二</a:t>
            </a:r>
            <a:r>
              <a:rPr kumimoji="1" lang="zh-CN" altLang="en-US" sz="36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kumimoji="1" lang="zh-CN" altLang="en-US" sz="2800" b="1" dirty="0" smtClean="0">
                <a:latin typeface="宋体" pitchFamily="2" charset="-122"/>
                <a:ea typeface="宋体" pitchFamily="2" charset="-122"/>
              </a:rPr>
              <a:t>解释带点字的意思，再说说诗句的意思。</a:t>
            </a:r>
            <a:endParaRPr kumimoji="1"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charset="-122"/>
                <a:ea typeface="楷体" charset="-122"/>
              </a:rPr>
              <a:t>       </a:t>
            </a:r>
            <a:r>
              <a:rPr lang="zh-CN" altLang="en-US" sz="3200" dirty="0" smtClean="0">
                <a:latin typeface="楷体" charset="-122"/>
                <a:ea typeface="楷体" charset="-122"/>
              </a:rPr>
              <a:t>最喜小儿无赖</a:t>
            </a:r>
            <a:r>
              <a:rPr lang="en-US" altLang="zh-CN" sz="3200" dirty="0" smtClean="0">
                <a:latin typeface="楷体" charset="-122"/>
                <a:ea typeface="楷体" charset="-122"/>
              </a:rPr>
              <a:t>,</a:t>
            </a:r>
            <a:r>
              <a:rPr lang="zh-CN" altLang="en-US" sz="3200" dirty="0" smtClean="0">
                <a:latin typeface="楷体" charset="-122"/>
                <a:ea typeface="楷体" charset="-122"/>
              </a:rPr>
              <a:t>溪头卧剥莲蓬。</a:t>
            </a:r>
            <a:endParaRPr lang="en-US" altLang="zh-CN" sz="3200" dirty="0" smtClean="0">
              <a:latin typeface="楷体" charset="-122"/>
              <a:ea typeface="楷体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charset="-122"/>
                <a:ea typeface="楷体" charset="-122"/>
              </a:rPr>
              <a:t>     </a:t>
            </a:r>
            <a:r>
              <a:rPr lang="zh-CN" altLang="en-US" sz="3200" dirty="0" smtClean="0">
                <a:latin typeface="楷体" charset="-122"/>
                <a:ea typeface="楷体" charset="-122"/>
              </a:rPr>
              <a:t>无赖：</a:t>
            </a:r>
            <a:r>
              <a:rPr lang="en-US" altLang="zh-CN" sz="3200" dirty="0" smtClean="0">
                <a:latin typeface="楷体" charset="-122"/>
                <a:ea typeface="楷体" charset="-122"/>
              </a:rPr>
              <a:t>__________ </a:t>
            </a:r>
            <a:r>
              <a:rPr lang="zh-CN" altLang="en-US" sz="3200" dirty="0" smtClean="0">
                <a:latin typeface="楷体" charset="-122"/>
                <a:ea typeface="楷体" charset="-122"/>
              </a:rPr>
              <a:t>。</a:t>
            </a:r>
            <a:endParaRPr lang="en-US" altLang="zh-CN" sz="3200" dirty="0" smtClean="0">
              <a:latin typeface="楷体" charset="-122"/>
              <a:ea typeface="楷体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charset="-122"/>
                <a:ea typeface="楷体" charset="-122"/>
              </a:rPr>
              <a:t>     </a:t>
            </a:r>
            <a:r>
              <a:rPr lang="zh-CN" altLang="en-US" sz="3200" dirty="0" smtClean="0">
                <a:latin typeface="楷体" charset="-122"/>
                <a:ea typeface="楷体" charset="-122"/>
              </a:rPr>
              <a:t>诗句的意思：</a:t>
            </a:r>
            <a:r>
              <a:rPr lang="en-US" altLang="zh-CN" sz="3200" dirty="0" smtClean="0">
                <a:latin typeface="楷体" charset="-122"/>
                <a:ea typeface="楷体" charset="-122"/>
              </a:rPr>
              <a:t>______________________</a:t>
            </a:r>
            <a:endParaRPr lang="en-US" altLang="zh-CN" sz="3200" dirty="0" smtClean="0">
              <a:latin typeface="楷体" charset="-122"/>
              <a:ea typeface="楷体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charset="-122"/>
                <a:ea typeface="楷体" charset="-122"/>
              </a:rPr>
              <a:t>             _____________________</a:t>
            </a:r>
            <a:endParaRPr lang="zh-CN" altLang="en-US" sz="3200" dirty="0" smtClean="0">
              <a:latin typeface="楷体" charset="-122"/>
              <a:ea typeface="楷体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楷体" charset="-122"/>
              <a:ea typeface="楷体" charset="-122"/>
            </a:endParaRPr>
          </a:p>
          <a:p>
            <a:pPr>
              <a:lnSpc>
                <a:spcPct val="150000"/>
              </a:lnSpc>
            </a:pPr>
            <a:endParaRPr lang="en-US" altLang="zh-CN" sz="2400" u="none" dirty="0" smtClean="0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411760" y="2139702"/>
            <a:ext cx="100540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顽皮</a:t>
            </a:r>
            <a:endParaRPr lang="zh-CN" altLang="en-US" sz="3200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91880" y="2931790"/>
            <a:ext cx="4752528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我最喜欢的顽皮小儿子正在河边趴着剥莲蓬玩。</a:t>
            </a:r>
            <a:endParaRPr lang="zh-CN" altLang="en-US" sz="32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-58871" y="424205"/>
            <a:ext cx="10369152" cy="12055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600" b="1" dirty="0" smtClean="0">
                <a:latin typeface="楷体" charset="-122"/>
                <a:ea typeface="楷体" charset="-122"/>
              </a:rPr>
              <a:t>   </a:t>
            </a:r>
            <a:r>
              <a:rPr kumimoji="1" lang="zh-CN" altLang="en-US" sz="3600" b="1" dirty="0" smtClean="0">
                <a:latin typeface="宋体" pitchFamily="2" charset="-122"/>
                <a:ea typeface="宋体" pitchFamily="2" charset="-122"/>
              </a:rPr>
              <a:t>三、编写故事。</a:t>
            </a:r>
            <a:endParaRPr kumimoji="1" lang="zh-CN" altLang="en-US" sz="36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2800" dirty="0">
              <a:latin typeface="楷体" charset="-122"/>
              <a:ea typeface="楷体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00085" y="1160795"/>
            <a:ext cx="7344816" cy="2086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楷体" charset="-122"/>
                <a:ea typeface="楷体" charset="-122"/>
              </a:rPr>
              <a:t>   读了这首小令，根据自己的理解，发挥你的想象力，以作者的口吻编写一个故事吧！</a:t>
            </a:r>
            <a:endParaRPr lang="zh-CN" altLang="en-US" sz="3600" dirty="0">
              <a:latin typeface="楷体" charset="-122"/>
              <a:ea typeface="楷体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400885" y="872763"/>
            <a:ext cx="1440160" cy="18850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11560" y="69954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+mj-ea"/>
              </a:rPr>
              <a:t>解题</a:t>
            </a:r>
            <a:endParaRPr lang="zh-CN" altLang="en-US" sz="3200" b="1" dirty="0">
              <a:solidFill>
                <a:srgbClr val="0000FF"/>
              </a:solidFill>
              <a:latin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3226" y="1491630"/>
            <a:ext cx="8501090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    </a:t>
            </a:r>
            <a:r>
              <a:rPr lang="zh-CN" altLang="en-US" sz="3200" b="1" dirty="0" smtClean="0">
                <a:latin typeface="楷体" charset="-122"/>
                <a:ea typeface="楷体" charset="-122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清平乐</a:t>
            </a:r>
            <a:r>
              <a:rPr lang="zh-CN" altLang="en-US" sz="3200" b="1" dirty="0" smtClean="0">
                <a:latin typeface="楷体" charset="-122"/>
                <a:ea typeface="楷体" charset="-122"/>
              </a:rPr>
              <a:t>”</a:t>
            </a:r>
            <a:r>
              <a:rPr lang="en-US" altLang="zh-CN" sz="3200" b="1" dirty="0" smtClean="0">
                <a:latin typeface="楷体" charset="-122"/>
                <a:ea typeface="楷体" charset="-122"/>
              </a:rPr>
              <a:t>——</a:t>
            </a:r>
            <a:r>
              <a:rPr lang="zh-CN" altLang="en-US" sz="3200" b="1" dirty="0" smtClean="0">
                <a:latin typeface="楷体" charset="-122"/>
                <a:ea typeface="楷体" charset="-122"/>
              </a:rPr>
              <a:t>是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词牌名</a:t>
            </a:r>
            <a:r>
              <a:rPr lang="zh-CN" altLang="en-US" sz="3200" b="1" dirty="0" smtClean="0">
                <a:latin typeface="楷体" charset="-122"/>
                <a:ea typeface="楷体" charset="-122"/>
              </a:rPr>
              <a:t>。照这个词牌写出来的词，每首</a:t>
            </a:r>
            <a:r>
              <a:rPr lang="en-US" altLang="zh-CN" sz="3200" b="1" dirty="0" smtClean="0">
                <a:latin typeface="楷体" charset="-122"/>
                <a:ea typeface="楷体" charset="-122"/>
              </a:rPr>
              <a:t>46</a:t>
            </a:r>
            <a:r>
              <a:rPr lang="zh-CN" altLang="en-US" sz="3200" b="1" dirty="0" smtClean="0">
                <a:latin typeface="楷体" charset="-122"/>
                <a:ea typeface="楷体" charset="-122"/>
              </a:rPr>
              <a:t>个字，分上下两片，上片有</a:t>
            </a:r>
            <a:r>
              <a:rPr lang="en-US" altLang="zh-CN" sz="3200" b="1" dirty="0" smtClean="0">
                <a:latin typeface="楷体" charset="-122"/>
                <a:ea typeface="楷体" charset="-122"/>
              </a:rPr>
              <a:t>4</a:t>
            </a:r>
            <a:r>
              <a:rPr lang="zh-CN" altLang="en-US" sz="3200" b="1" dirty="0" smtClean="0">
                <a:latin typeface="楷体" charset="-122"/>
                <a:ea typeface="楷体" charset="-122"/>
              </a:rPr>
              <a:t>个韵脚，下片有</a:t>
            </a:r>
            <a:r>
              <a:rPr lang="en-US" altLang="zh-CN" sz="3200" b="1" dirty="0" smtClean="0">
                <a:latin typeface="楷体" charset="-122"/>
                <a:ea typeface="楷体" charset="-122"/>
              </a:rPr>
              <a:t>3</a:t>
            </a:r>
            <a:r>
              <a:rPr lang="zh-CN" altLang="en-US" sz="3200" b="1" dirty="0" smtClean="0">
                <a:latin typeface="楷体" charset="-122"/>
                <a:ea typeface="楷体" charset="-122"/>
              </a:rPr>
              <a:t>个韵脚字。“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村居</a:t>
            </a:r>
            <a:r>
              <a:rPr lang="zh-CN" altLang="en-US" sz="3200" b="1" dirty="0" smtClean="0">
                <a:latin typeface="楷体" charset="-122"/>
                <a:ea typeface="楷体" charset="-122"/>
              </a:rPr>
              <a:t>”是这首词的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题目</a:t>
            </a:r>
            <a:r>
              <a:rPr lang="zh-CN" altLang="en-US" sz="3200" b="1" dirty="0" smtClean="0">
                <a:latin typeface="楷体" charset="-122"/>
                <a:ea typeface="楷体" charset="-122"/>
              </a:rPr>
              <a:t>，意思是“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农村闲居的人家</a:t>
            </a:r>
            <a:r>
              <a:rPr lang="zh-CN" altLang="en-US" sz="3200" b="1" dirty="0" smtClean="0">
                <a:latin typeface="楷体" charset="-122"/>
                <a:ea typeface="楷体" charset="-122"/>
              </a:rPr>
              <a:t>”。</a:t>
            </a:r>
            <a:endParaRPr lang="zh-CN" altLang="en-US" sz="3200" b="1" dirty="0"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267494"/>
            <a:ext cx="813690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800" dirty="0" smtClean="0"/>
          </a:p>
          <a:p>
            <a:r>
              <a:rPr lang="zh-CN" altLang="en-US" sz="2800" dirty="0" smtClean="0"/>
              <a:t>      </a:t>
            </a:r>
            <a:r>
              <a:rPr lang="zh-CN" altLang="en-US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午后，我怀着悠闲的心情慢慢地散步，无意间看到了一座又低又小的茅草屋。茅草屋后面有一棵棵苍翠挺拔的竹子，一座座连绵起伏的山峦，透露出乡村恬静的气息。茅屋旁有一条小溪，溪水清澈透明，溪里的游鱼都能看得清清楚楚</a:t>
            </a:r>
            <a:r>
              <a:rPr lang="en-US" altLang="zh-CN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;</a:t>
            </a:r>
            <a:r>
              <a:rPr lang="zh-CN" altLang="en-US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在阳光的照耀下， 溪面显得波光粼粼。</a:t>
            </a:r>
            <a:r>
              <a:rPr lang="en-US" altLang="zh-CN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-</a:t>
            </a:r>
            <a:r>
              <a:rPr lang="zh-CN" altLang="en-US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阵微风吹过，溪面泛起了一圈圈涟漪。溪面上有几朵美丽动人的荷花，有的完全盛开</a:t>
            </a:r>
            <a:r>
              <a:rPr lang="en-US" altLang="zh-CN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;</a:t>
            </a:r>
            <a:r>
              <a:rPr lang="zh-CN" altLang="en-US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有的含苞待放</a:t>
            </a:r>
            <a:r>
              <a:rPr lang="en-US" altLang="zh-CN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;</a:t>
            </a:r>
            <a:r>
              <a:rPr lang="zh-CN" altLang="en-US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有的似放非放，白里透粉，粉里透红，像一位位面戴轻纱的少女。</a:t>
            </a:r>
            <a:endParaRPr lang="zh-CN" altLang="en-US" sz="2800" dirty="0" smtClean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27534"/>
            <a:ext cx="813690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        </a:t>
            </a:r>
            <a:r>
              <a:rPr lang="zh-CN" altLang="en-US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小溪旁有一丛从青翠欲滴的小草， 长得十分茂盛，在小溪荷花的衬托下，更显得碧绿可爱屋檐上，一对小鸟正用那银铃般清脆的嗓音唱美妙动听的歌曲。</a:t>
            </a:r>
            <a:endParaRPr lang="en-US" altLang="zh-CN" sz="2800" dirty="0" smtClean="0">
              <a:solidFill>
                <a:srgbClr val="FF0000"/>
              </a:solidFill>
              <a:latin typeface="楷体" charset="-122"/>
              <a:ea typeface="楷体" charset="-122"/>
            </a:endParaRPr>
          </a:p>
          <a:p>
            <a:r>
              <a:rPr lang="en-US" altLang="zh-CN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        </a:t>
            </a:r>
            <a:r>
              <a:rPr lang="zh-CN" altLang="en-US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一对白发苍苍的老夫妻，他们刚刚喝了些酒笑从他们红彤彤的脸上可以看出他们略带醉意，靠在一一起，用吴地的方言一起亲热的交谈，旁边的一儿子还不时插上几句呢</a:t>
            </a:r>
            <a:r>
              <a:rPr lang="en-US" altLang="zh-CN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!</a:t>
            </a:r>
            <a:endParaRPr lang="en-US" altLang="zh-CN" sz="2800" dirty="0" smtClean="0">
              <a:solidFill>
                <a:srgbClr val="FF0000"/>
              </a:solidFill>
              <a:latin typeface="楷体" charset="-122"/>
              <a:ea typeface="楷体" charset="-122"/>
            </a:endParaRPr>
          </a:p>
          <a:p>
            <a:endParaRPr lang="en-US" altLang="zh-CN" sz="2800" dirty="0" smtClean="0"/>
          </a:p>
          <a:p>
            <a:r>
              <a:rPr lang="en-US" altLang="zh-CN" sz="2800" dirty="0" smtClean="0"/>
              <a:t>      </a:t>
            </a:r>
            <a:endParaRPr lang="zh-CN" altLang="en-US" sz="2800" dirty="0" smtClean="0"/>
          </a:p>
          <a:p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771550"/>
            <a:ext cx="820891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       </a:t>
            </a:r>
            <a:r>
              <a:rPr lang="zh-CN" altLang="en-US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大儿子正在小溪的东边的豆田里辛勤地锄草，干得多么卖力呀</a:t>
            </a:r>
            <a:r>
              <a:rPr lang="en-US" altLang="zh-CN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!</a:t>
            </a:r>
            <a:r>
              <a:rPr lang="zh-CN" altLang="en-US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而二儿子也并没有闲着，正在用竹草细心的编织着鸡笼，十分专注。而尚未成年的小儿子呢，干不了什么事，也帮不了什么忙，只能趴在小溪边边调皮地逗着小鱼，一边剥着莲蓬吃，摇着小脚的样子真令人喜爱。</a:t>
            </a:r>
            <a:endParaRPr lang="zh-CN" altLang="en-US" sz="2800" dirty="0" smtClean="0">
              <a:solidFill>
                <a:srgbClr val="FF0000"/>
              </a:solidFill>
              <a:latin typeface="楷体" charset="-122"/>
              <a:ea typeface="楷体" charset="-122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       多么幸福的家庭啊</a:t>
            </a:r>
            <a:r>
              <a:rPr lang="en-US" altLang="zh-CN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!</a:t>
            </a:r>
            <a:r>
              <a:rPr lang="zh-CN" altLang="en-US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我深深地陶醉了</a:t>
            </a:r>
            <a:r>
              <a:rPr lang="en-US" altLang="zh-CN" sz="2800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……</a:t>
            </a:r>
            <a:endParaRPr lang="zh-CN" altLang="en-US" sz="2800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67544" y="69954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+mj-ea"/>
              </a:rPr>
              <a:t>词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</a:rPr>
              <a:t>和词牌</a:t>
            </a:r>
            <a:endParaRPr lang="zh-CN" altLang="en-US" sz="3200" b="1" dirty="0">
              <a:solidFill>
                <a:srgbClr val="0000FF"/>
              </a:solidFill>
              <a:latin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3226" y="1491630"/>
            <a:ext cx="8501090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    词</a:t>
            </a:r>
            <a:r>
              <a:rPr lang="zh-CN" altLang="en-US" sz="3200" b="1" dirty="0" smtClean="0">
                <a:latin typeface="楷体" charset="-122"/>
                <a:ea typeface="楷体" charset="-122"/>
              </a:rPr>
              <a:t>，又称“词余”、“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长短句</a:t>
            </a:r>
            <a:r>
              <a:rPr lang="zh-CN" altLang="en-US" sz="3200" b="1" dirty="0" smtClean="0">
                <a:latin typeface="楷体" charset="-122"/>
                <a:ea typeface="楷体" charset="-122"/>
              </a:rPr>
              <a:t>”。它兴起于南朝，成形于晚唐，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盛行于宋代</a:t>
            </a:r>
            <a:r>
              <a:rPr lang="zh-CN" altLang="en-US" sz="3200" b="1" dirty="0" smtClean="0">
                <a:latin typeface="楷体" charset="-122"/>
                <a:ea typeface="楷体" charset="-122"/>
              </a:rPr>
              <a:t>；最早是一种配乐歌唱的诗，所以每首词都必须按一定的歌谱填写，这歌谱叫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词牌</a:t>
            </a:r>
            <a:r>
              <a:rPr lang="zh-CN" altLang="en-US" sz="3200" b="1" dirty="0" smtClean="0">
                <a:latin typeface="楷体" charset="-122"/>
                <a:ea typeface="楷体" charset="-122"/>
              </a:rPr>
              <a:t>。</a:t>
            </a:r>
            <a:endParaRPr lang="zh-CN" altLang="en-US" sz="3200" b="1" dirty="0"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440" y="55552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+mj-ea"/>
              </a:rPr>
              <a:t>写作背景</a:t>
            </a:r>
            <a:endParaRPr lang="zh-CN" altLang="en-US" sz="3200" b="1" dirty="0">
              <a:solidFill>
                <a:srgbClr val="0000FF"/>
              </a:solidFill>
              <a:latin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5166" y="1171679"/>
            <a:ext cx="850109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charset="-122"/>
                <a:ea typeface="楷体" charset="-122"/>
              </a:rPr>
              <a:t>   辛弃疾</a:t>
            </a:r>
            <a:r>
              <a:rPr lang="zh-CN" altLang="en-US" sz="2400" b="1" dirty="0">
                <a:latin typeface="楷体" charset="-122"/>
                <a:ea typeface="楷体" charset="-122"/>
              </a:rPr>
              <a:t>曾历任江西、湖南、湖北安抚使，任职期间</a:t>
            </a:r>
            <a:r>
              <a:rPr lang="zh-CN" altLang="en-US" sz="2400" b="1" dirty="0" smtClean="0">
                <a:latin typeface="楷体" charset="-122"/>
                <a:ea typeface="楷体" charset="-122"/>
              </a:rPr>
              <a:t>，打击</a:t>
            </a:r>
            <a:r>
              <a:rPr lang="zh-CN" altLang="en-US" sz="2400" b="1" dirty="0">
                <a:latin typeface="楷体" charset="-122"/>
                <a:ea typeface="楷体" charset="-122"/>
              </a:rPr>
              <a:t>贫官，救济灾民，颇有政绩。淳熙八年被劾职</a:t>
            </a:r>
            <a:r>
              <a:rPr lang="zh-CN" altLang="en-US" sz="2400" b="1" dirty="0" smtClean="0">
                <a:latin typeface="楷体" charset="-122"/>
                <a:ea typeface="楷体" charset="-122"/>
              </a:rPr>
              <a:t>，退居</a:t>
            </a:r>
            <a:r>
              <a:rPr lang="zh-CN" altLang="en-US" sz="2400" b="1" dirty="0">
                <a:latin typeface="楷体" charset="-122"/>
                <a:ea typeface="楷体" charset="-122"/>
              </a:rPr>
              <a:t>江西上</a:t>
            </a:r>
            <a:r>
              <a:rPr lang="zh-CN" altLang="en-US" sz="2400" b="1" dirty="0" smtClean="0">
                <a:latin typeface="楷体" charset="-122"/>
                <a:ea typeface="楷体" charset="-122"/>
              </a:rPr>
              <a:t>饶，</a:t>
            </a:r>
            <a:r>
              <a:rPr lang="zh-CN" altLang="en-US" sz="2400" b="1" dirty="0">
                <a:latin typeface="楷体" charset="-122"/>
                <a:ea typeface="楷体" charset="-122"/>
              </a:rPr>
              <a:t>隐居长达二十年，他退居乡间，与山民野老</a:t>
            </a:r>
            <a:r>
              <a:rPr lang="zh-CN" altLang="en-US" sz="2400" b="1" dirty="0" smtClean="0">
                <a:latin typeface="楷体" charset="-122"/>
                <a:ea typeface="楷体" charset="-122"/>
              </a:rPr>
              <a:t>打成一片</a:t>
            </a:r>
            <a:r>
              <a:rPr lang="zh-CN" altLang="en-US" sz="2400" b="1" dirty="0">
                <a:latin typeface="楷体" charset="-122"/>
                <a:ea typeface="楷体" charset="-122"/>
              </a:rPr>
              <a:t>，过着平凡质朴、恬淡安静的生活。此时，他一改过去壮大场面的描述和</a:t>
            </a:r>
            <a:r>
              <a:rPr lang="zh-CN" altLang="en-US" sz="2400" b="1" dirty="0" smtClean="0">
                <a:latin typeface="楷体" charset="-122"/>
                <a:ea typeface="楷体" charset="-122"/>
              </a:rPr>
              <a:t>豪杰人物</a:t>
            </a:r>
            <a:r>
              <a:rPr lang="zh-CN" altLang="en-US" sz="2400" b="1" dirty="0">
                <a:latin typeface="楷体" charset="-122"/>
                <a:ea typeface="楷体" charset="-122"/>
              </a:rPr>
              <a:t>的刻画，转而饱蘸色彩去描绘田园风景画</a:t>
            </a:r>
            <a:r>
              <a:rPr lang="zh-CN" altLang="en-US" sz="2400" b="1" dirty="0" smtClean="0">
                <a:latin typeface="楷体" charset="-122"/>
                <a:ea typeface="楷体" charset="-122"/>
              </a:rPr>
              <a:t>和民俗乡情</a:t>
            </a:r>
            <a:r>
              <a:rPr lang="zh-CN" altLang="en-US" sz="2400" b="1" dirty="0">
                <a:latin typeface="楷体" charset="-122"/>
                <a:ea typeface="楷体" charset="-122"/>
              </a:rPr>
              <a:t>图，这首词题为“村居”，是词人晚年遭受排斥，</a:t>
            </a:r>
            <a:r>
              <a:rPr lang="zh-CN" altLang="en-US" sz="2400" b="1" dirty="0" smtClean="0">
                <a:latin typeface="楷体" charset="-122"/>
                <a:ea typeface="楷体" charset="-122"/>
              </a:rPr>
              <a:t>打击，</a:t>
            </a:r>
            <a:r>
              <a:rPr lang="zh-CN" altLang="en-US" sz="2400" b="1" dirty="0">
                <a:latin typeface="楷体" charset="-122"/>
                <a:ea typeface="楷体" charset="-122"/>
              </a:rPr>
              <a:t>壮志难酬，归隐上饶地区农村时的</a:t>
            </a:r>
            <a:r>
              <a:rPr lang="zh-CN" altLang="en-US" sz="2400" b="1" dirty="0" smtClean="0">
                <a:latin typeface="楷体" charset="-122"/>
                <a:ea typeface="楷体" charset="-122"/>
              </a:rPr>
              <a:t>作品。</a:t>
            </a:r>
            <a:endParaRPr lang="zh-CN" altLang="en-US" sz="2400" b="1" dirty="0">
              <a:latin typeface="楷体" charset="-122"/>
              <a:ea typeface="楷体" charset="-122"/>
            </a:endParaRPr>
          </a:p>
          <a:p>
            <a:pPr>
              <a:lnSpc>
                <a:spcPct val="120000"/>
              </a:lnSpc>
            </a:pPr>
            <a:endParaRPr lang="zh-CN" altLang="en-US" sz="3200" b="1" dirty="0"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11"/>
          <p:cNvSpPr txBox="1"/>
          <p:nvPr/>
        </p:nvSpPr>
        <p:spPr>
          <a:xfrm>
            <a:off x="6513345" y="1880367"/>
            <a:ext cx="2282375" cy="160813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u="sng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charset="-122"/>
                <a:ea typeface="楷体" charset="-122"/>
              </a:rPr>
              <a:t>锄</a:t>
            </a:r>
            <a:r>
              <a:rPr kumimoji="1" lang="zh-CN" altLang="en-US" sz="4000" dirty="0" smtClean="0">
                <a:uFill>
                  <a:solidFill>
                    <a:srgbClr val="FF0000"/>
                  </a:solidFill>
                </a:uFill>
                <a:latin typeface="楷体" charset="-122"/>
                <a:ea typeface="楷体" charset="-122"/>
              </a:rPr>
              <a:t>地</a:t>
            </a:r>
            <a:endParaRPr kumimoji="1" lang="zh-CN" altLang="en-US" sz="4000" dirty="0">
              <a:uFill>
                <a:solidFill>
                  <a:srgbClr val="FF0000"/>
                </a:solidFill>
              </a:uFill>
              <a:latin typeface="楷体" charset="-122"/>
              <a:ea typeface="楷体" charset="-122"/>
            </a:endParaRPr>
          </a:p>
          <a:p>
            <a:pPr>
              <a:spcBef>
                <a:spcPct val="50000"/>
              </a:spcBef>
            </a:pPr>
            <a:endParaRPr kumimoji="1" lang="zh-CN" altLang="en-US" sz="4000" dirty="0">
              <a:latin typeface="楷体" charset="-122"/>
              <a:ea typeface="楷体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4036145" y="1848250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 smtClean="0">
                <a:solidFill>
                  <a:schemeClr val="tx1"/>
                </a:solidFill>
                <a:latin typeface="楷体" charset="-122"/>
                <a:ea typeface="楷体" charset="-122"/>
              </a:rPr>
              <a:t>无</a:t>
            </a:r>
            <a:r>
              <a:rPr lang="zh-CN" altLang="en-US" sz="4000" u="sng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charset="-122"/>
                <a:ea typeface="楷体" charset="-122"/>
              </a:rPr>
              <a:t>赖</a:t>
            </a:r>
            <a:endParaRPr lang="zh-CN" altLang="en-US" sz="4000" u="sng" dirty="0">
              <a:solidFill>
                <a:srgbClr val="FF0000"/>
              </a:solidFill>
              <a:uFill>
                <a:solidFill>
                  <a:srgbClr val="FF0000"/>
                </a:solidFill>
              </a:uFill>
              <a:latin typeface="楷体" charset="-122"/>
              <a:ea typeface="楷体" charset="-122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547664" y="1851670"/>
            <a:ext cx="241134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 smtClean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charset="-122"/>
                <a:ea typeface="楷体" charset="-122"/>
              </a:rPr>
              <a:t>明</a:t>
            </a:r>
            <a:r>
              <a:rPr lang="zh-CN" altLang="en-US" sz="4000" u="sng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charset="-122"/>
                <a:ea typeface="楷体" charset="-122"/>
              </a:rPr>
              <a:t>媚</a:t>
            </a:r>
            <a:endParaRPr lang="zh-CN" altLang="en-US" sz="4000" dirty="0">
              <a:solidFill>
                <a:schemeClr val="tx1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26" name="TextBox 11"/>
          <p:cNvSpPr txBox="1"/>
          <p:nvPr/>
        </p:nvSpPr>
        <p:spPr>
          <a:xfrm>
            <a:off x="5896725" y="3341374"/>
            <a:ext cx="1393222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u="sng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charset="-122"/>
                <a:ea typeface="楷体" charset="-122"/>
              </a:rPr>
              <a:t>剥</a:t>
            </a:r>
            <a:r>
              <a:rPr kumimoji="1" lang="zh-CN" altLang="en-US" sz="4000" dirty="0" smtClean="0">
                <a:uFill>
                  <a:solidFill>
                    <a:srgbClr val="FF0000"/>
                  </a:solidFill>
                </a:uFill>
                <a:latin typeface="楷体" charset="-122"/>
                <a:ea typeface="楷体" charset="-122"/>
              </a:rPr>
              <a:t>皮</a:t>
            </a:r>
            <a:r>
              <a:rPr kumimoji="1" lang="zh-CN" altLang="en-US" sz="4000" dirty="0" smtClean="0">
                <a:solidFill>
                  <a:srgbClr val="0000FF"/>
                </a:solidFill>
                <a:latin typeface="楷体" charset="-122"/>
                <a:ea typeface="楷体" charset="-122"/>
              </a:rPr>
              <a:t> </a:t>
            </a:r>
            <a:endParaRPr kumimoji="1" lang="zh-CN" altLang="en-US" sz="4000" dirty="0">
              <a:solidFill>
                <a:srgbClr val="0000FF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2627784" y="3363838"/>
            <a:ext cx="1500393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 smtClean="0">
                <a:solidFill>
                  <a:schemeClr val="tx1"/>
                </a:solidFill>
                <a:latin typeface="楷体" charset="-122"/>
                <a:ea typeface="楷体" charset="-122"/>
              </a:rPr>
              <a:t>仰</a:t>
            </a:r>
            <a:r>
              <a:rPr lang="zh-CN" altLang="en-US" sz="4000" u="sng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卧</a:t>
            </a:r>
            <a:endParaRPr lang="zh-CN" altLang="en-US" sz="4000" u="sng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121825" y="1392067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mèi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572000" y="1419622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lài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432579" y="1376496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chú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032778" y="2865641"/>
            <a:ext cx="203624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>
                <a:latin typeface="宋体" pitchFamily="2" charset="-122"/>
                <a:ea typeface="宋体" pitchFamily="2" charset="-122"/>
              </a:rPr>
              <a:t> </a:t>
            </a:r>
            <a:r>
              <a:rPr lang="en-US" altLang="zh-CN" sz="3000" dirty="0" err="1">
                <a:latin typeface="黑体" pitchFamily="49" charset="-122"/>
                <a:ea typeface="黑体" pitchFamily="49" charset="-122"/>
              </a:rPr>
              <a:t>w</a:t>
            </a:r>
            <a:r>
              <a:rPr lang="en-US" sz="3000" dirty="0" err="1" smtClean="0">
                <a:latin typeface="黑体" pitchFamily="49" charset="-122"/>
                <a:ea typeface="黑体" pitchFamily="49" charset="-122"/>
              </a:rPr>
              <a:t>ò</a:t>
            </a:r>
            <a:r>
              <a:rPr lang="en-US" sz="30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896725" y="2838207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bō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619672" y="199568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153776" y="192207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547368" y="1875755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092280" y="1995686"/>
            <a:ext cx="79208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2800" dirty="0"/>
          </a:p>
        </p:txBody>
      </p:sp>
      <p:sp>
        <p:nvSpPr>
          <p:cNvPr id="24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34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-122"/>
                <a:ea typeface="楷体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charset="-122"/>
              <a:ea typeface="楷体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2411760" y="3435846"/>
            <a:ext cx="79208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2800" dirty="0"/>
          </a:p>
        </p:txBody>
      </p:sp>
      <p:sp>
        <p:nvSpPr>
          <p:cNvPr id="44" name="TextBox 43"/>
          <p:cNvSpPr txBox="1"/>
          <p:nvPr/>
        </p:nvSpPr>
        <p:spPr>
          <a:xfrm>
            <a:off x="6516216" y="3507854"/>
            <a:ext cx="648072" cy="5040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9" grpId="0"/>
      <p:bldP spid="29" grpId="1"/>
      <p:bldP spid="31" grpId="0"/>
      <p:bldP spid="31" grpId="1"/>
      <p:bldP spid="36" grpId="0"/>
      <p:bldP spid="36" grpId="1"/>
      <p:bldP spid="38" grpId="0"/>
      <p:bldP spid="38" grpId="1"/>
      <p:bldP spid="45" grpId="0" animBg="1"/>
      <p:bldP spid="47" grpId="0" animBg="1"/>
      <p:bldP spid="43" grpId="0" animBg="1"/>
      <p:bldP spid="39" grpId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2943" y="1397136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剥</a:t>
              </a:r>
              <a:endParaRPr lang="zh-CN" altLang="en-US" sz="41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337097" y="1564397"/>
            <a:ext cx="1369606" cy="561692"/>
          </a:xfrm>
          <a:prstGeom prst="rect">
            <a:avLst/>
          </a:prstGeom>
          <a:solidFill>
            <a:srgbClr val="FDFEC3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剥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花生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55976" y="1059582"/>
            <a:ext cx="69794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bāo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58740" y="1564397"/>
            <a:ext cx="1369606" cy="5616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剥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莲蓬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320761" y="552226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730866" y="457928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charset="-122"/>
                <a:ea typeface="楷体" charset="-122"/>
              </a:rPr>
              <a:t>多音字</a:t>
            </a:r>
            <a:endParaRPr lang="zh-CN" altLang="en-US" sz="2500" b="1" dirty="0">
              <a:latin typeface="楷体" charset="-122"/>
              <a:ea typeface="楷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51720" y="1059582"/>
            <a:ext cx="99898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bō</a:t>
            </a:r>
            <a:endParaRPr lang="en-US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77975" y="2696458"/>
            <a:ext cx="2061977" cy="5616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正织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鸡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笼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12943" y="2977304"/>
            <a:ext cx="614114" cy="810101"/>
            <a:chOff x="912943" y="3087053"/>
            <a:chExt cx="614114" cy="810101"/>
          </a:xfrm>
        </p:grpSpPr>
        <p:sp>
          <p:nvSpPr>
            <p:cNvPr id="7" name="椭圆 6"/>
            <p:cNvSpPr/>
            <p:nvPr/>
          </p:nvSpPr>
          <p:spPr>
            <a:xfrm>
              <a:off x="933096" y="308705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Rectangle 2"/>
            <p:cNvSpPr>
              <a:spLocks noChangeArrowheads="1"/>
            </p:cNvSpPr>
            <p:nvPr/>
          </p:nvSpPr>
          <p:spPr bwMode="auto">
            <a:xfrm>
              <a:off x="912943" y="315706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笼</a:t>
              </a:r>
              <a:endParaRPr lang="zh-CN" altLang="en-US" sz="41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384542" y="2184028"/>
            <a:ext cx="105783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lóng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079315" y="3550580"/>
            <a:ext cx="6244743" cy="561692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  <a:sym typeface="+mn-ea"/>
              </a:rPr>
              <a:t>朦胧的月光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笼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sym typeface="+mn-ea"/>
              </a:rPr>
              <a:t>罩着静静的荷塘。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023669" y="3079661"/>
            <a:ext cx="83740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b="1" dirty="0" err="1" smtClean="0">
                <a:latin typeface="黑体" pitchFamily="49" charset="-122"/>
                <a:ea typeface="黑体" pitchFamily="49" charset="-122"/>
              </a:rPr>
              <a:t>lǒng</a:t>
            </a:r>
            <a:endParaRPr lang="en-US" sz="27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 bldLvl="0" animBg="1"/>
      <p:bldP spid="8" grpId="0"/>
      <p:bldP spid="23" grpId="0" bldLvl="0" animBg="1"/>
      <p:bldP spid="32" grpId="0"/>
      <p:bldP spid="51" grpId="0" bldLvl="0" animBg="1"/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2129923" y="1409677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吴</a:t>
            </a:r>
            <a:endParaRPr lang="en-US" altLang="zh-CN" sz="6600" b="1" dirty="0" err="1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3426067" y="1409677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笼</a:t>
            </a:r>
            <a:endParaRPr lang="zh-CN" altLang="en-US" sz="66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4722211" y="1409677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织</a:t>
            </a:r>
            <a:endParaRPr lang="zh-CN" altLang="en-US" sz="66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5946347" y="1409677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卧</a:t>
            </a:r>
            <a:endParaRPr lang="zh-CN" altLang="en-US" sz="66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2915816" y="3004542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剥</a:t>
            </a:r>
            <a:endParaRPr lang="zh-CN" altLang="en-US" sz="66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4139952" y="3004542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莲</a:t>
            </a:r>
            <a:endParaRPr lang="zh-CN" altLang="en-US" sz="66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5475680" y="3004542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charset="-122"/>
                <a:ea typeface="楷体" charset="-122"/>
              </a:rPr>
              <a:t>醉</a:t>
            </a:r>
            <a:endParaRPr lang="zh-CN" altLang="en-US" sz="66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  <p:grpSp>
        <p:nvGrpSpPr>
          <p:cNvPr id="71" name="组合 7"/>
          <p:cNvGrpSpPr/>
          <p:nvPr/>
        </p:nvGrpSpPr>
        <p:grpSpPr>
          <a:xfrm>
            <a:off x="2843808" y="3003798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charset="-122"/>
                <a:ea typeface="楷体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4067944" y="3003798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charset="-122"/>
                <a:ea typeface="楷体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5364088" y="3003798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charset="-122"/>
                <a:ea typeface="楷体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5946347" y="1404141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charset="-122"/>
                <a:ea typeface="楷体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4650203" y="1404141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charset="-122"/>
                <a:ea typeface="楷体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3426067" y="1404141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charset="-122"/>
                <a:ea typeface="楷体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2129923" y="1408933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charset="-122"/>
                <a:ea typeface="楷体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2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charset="-122"/>
                <a:ea typeface="楷体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charset="-122"/>
              <a:ea typeface="楷体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4" grpId="0"/>
      <p:bldP spid="12306" grpId="0"/>
      <p:bldP spid="12308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3565</Words>
  <Application>WPS 演示</Application>
  <PresentationFormat>全屏显示(16:9)</PresentationFormat>
  <Paragraphs>393</Paragraphs>
  <Slides>42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2" baseType="lpstr">
      <vt:lpstr>Arial </vt:lpstr>
      <vt:lpstr>宋体 </vt:lpstr>
      <vt:lpstr>黑体</vt:lpstr>
      <vt:lpstr>楷体</vt:lpstr>
      <vt:lpstr>幼圆</vt:lpstr>
      <vt:lpstr>华文楷体</vt:lpstr>
      <vt:lpstr>汉语拼音</vt:lpstr>
      <vt:lpstr>Times New Roman</vt:lpstr>
      <vt:lpstr>微软雅黑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100</cp:revision>
  <dcterms:created xsi:type="dcterms:W3CDTF">2017-03-17T02:28:00Z</dcterms:created>
  <dcterms:modified xsi:type="dcterms:W3CDTF">2019-01-08T03:39:09Z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