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2" r:id="rId6"/>
    <p:sldId id="470" r:id="rId7"/>
    <p:sldId id="534" r:id="rId8"/>
    <p:sldId id="535" r:id="rId9"/>
    <p:sldId id="490" r:id="rId10"/>
    <p:sldId id="536" r:id="rId11"/>
    <p:sldId id="538" r:id="rId12"/>
    <p:sldId id="537" r:id="rId13"/>
    <p:sldId id="491" r:id="rId14"/>
    <p:sldId id="539" r:id="rId15"/>
    <p:sldId id="492" r:id="rId16"/>
    <p:sldId id="424" r:id="rId17"/>
    <p:sldId id="468" r:id="rId18"/>
    <p:sldId id="425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68145" y="3775075"/>
            <a:ext cx="601853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               QQ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群：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654677190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逻辑至上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考场写作的灵魂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rgbClr val="602E04"/>
                </a:solidFill>
                <a:latin typeface="楷体" panose="02010609060101010101" charset="-122"/>
                <a:ea typeface="宋体" panose="02010600030101010101" pitchFamily="2" charset="-122"/>
              </a:rPr>
              <a:t>但是，考量利益，并非让利益的追求绝对化。表面上看，精致的利益计较未必无益于社会的进步。相反，它有可能在短期内创造出经济奇迹。利益最大化的风轮，很容易鼓荡物质的城堡遍地开花。然而，这样的城堡却精神凋敝，缺乏良性演进的可能。不是吗？毒奶粉泛滥，地沟油盛行，在唯利是图的利益尽头，是良知的出局和底线的崩塌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（反对 “绝对利益”）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 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的确，利益面前，理想不应止步。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就像文学家所说的那样，“理想有如晨星——我们永不能触到，却可以借着星光在人生海洋中远航”。确实，理想饥不可食，寒不可衣，不能帮我们找一个优厚的工作，领一份体面的薪水。但是人若没有了理想，生命将走向何方？我们赞颂希望“让人类远离饥饿”的袁隆平，我们钦佩把汗水洒落山间邮路的王顺友，实际上是赞颂一种更饱满的意义、钦佩一种更丰盈的人生。循着理想的星光，我们才能跳脱一己得失，眼界更远、胸怀更大，找到一个更持久、更深刻的生命出口。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（“理想”不可丢）（以上几段均为分析问题）</a:t>
            </a:r>
            <a:endParaRPr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539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 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正当利益，切实理想，二者结合，均衡之美，方为社会之福音。 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“喻于利”不是开启幸福的万能之钥，“喻于义”才能推开梦想的必然之门。构筑精神的高地、留存理想的底色，才有灵魂的原野郁郁葱葱，文明的河流碧波荡漾。这就是为什么写出《国富论》的亚当•斯密，更看重《道德情操论》，也是为什么社会的改革者，既需要现实主义的利益考量，更需要理想主义的勇气担当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（利益与理想并重。以上为解决问题）</a:t>
            </a:r>
            <a:endParaRPr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翻开历史，越是大发展、大变动的时代，越需要有超越个人、超越利益的理想。文艺复兴时代人文主义的执着信念，法国大革命中民主自由的热烈追求，20世纪初叶席卷世界的红色狂飙，都曾是导引时代前进的旗帜。在中国现代化的关键时刻，在“触动利益往往比触及灵魂还难”的当下，尤需在物质利益之外，多一份理想情怀。借用叔本华的一句话，它是对每个时代伟大事物的同一性和连续性的信心，是对一代代人的变化和衰退的抗议。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（拓展论证。作结）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（评点：两个话题写作，“利益”和“理想”，最后上升到辩证的高度）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70161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审题立意+结构合理+文采与深度+卷面整洁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合理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结构即为逻辑，考场上储备几种熟悉的逻辑结构，便成为套路。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一、逻辑在考场写作中的决定作用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二、逻辑在考场写作中的使用：合理性和层层深入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515620" y="569595"/>
            <a:ext cx="7296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一、逻辑在考场写作中的决定作用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严密逻辑结构——考场高分作文之必备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4892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思路清晰是学生写作顺利进行的直接保证与必备素养。体现在文章中，就是要呈现出一定的结构逻辑。逻辑指的是思维的规律和规则，是对思维过程的抽象。结构是指由组成整体的各部分的搭配和安排。写作中的逻辑结构，就是指行文中的思路和上下关系。</a:t>
            </a:r>
            <a:endParaRPr kumimoji="0" 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60325" y="880110"/>
            <a:ext cx="76803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严密的逻辑结构是考场写作获得高分的必备条件。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原因：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如今，思辨性，已经成为语文高考的核心素养之一。此外，高考因其选拔性特点和参考对象为高中生的特点，势必要求学生具有严谨性思维和迁移能力，这一切都决定了思辨思维的宝贵性。</a:t>
            </a:r>
            <a:endParaRPr kumimoji="0" lang="zh-CN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indent="306070" algn="l">
              <a:lnSpc>
                <a:spcPct val="150000"/>
              </a:lnSpc>
            </a:pP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目前，针对任务驱动作文，常见的备考作文思路逻辑，其理论根源是：是什么+ 为什么+怎么样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体现在话题上，表现为最常见的写作模式：提出问题+分析问题+解决问题。写作中，或取其全部，或取其部分，进而灵活搭配。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在具体结构方式上，具体可分为引议式，并列式（包括对照式），递进式，以及辩证思维式，其论证的过程都是极为严密的，层次之间都是环环相扣的，体现了结构的严谨性。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一、引议式。又称“引议联结式”，要点是：引述材料+分析材料，表明观点+联系现实，分析论证+强化论点，总结全文。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二、并列式 。要点是：引述材料，提出论点+三个分论点+深化总结。若分论点之间有对比关系，可变为对照式文章。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三、递进式。要点是：引出论点+三个分论点（三者间是递进关系，层层深入）+深化总结。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四、辩证思维式。要点是：引出论点+三个分论点（正方+反方+正反辩证结合）+深化总结。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比较四种议论模式，引议式最为常见，也最易操作（但对学生来说，写出有深度作品不易，写够字数也不易），后三者可视为一个逻辑，只不过辩证思维式较为严谨，难度也最大，同时，也最具有理论的万能操作性，因为纷繁的现象，总有两极，二者是相对的，又是相互转化的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二、逻辑在考场写作中的使用：合理性和层层深入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议论文无逻辑不成文。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（参照：散文行散神聚。小说情节吸引人。）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逻辑严谨，层层深入。说服力强。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有利益考量，也要有理想情怀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人民日报评论文章  </a:t>
            </a:r>
            <a:r>
              <a:rPr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应试修改版</a:t>
            </a:r>
            <a:endParaRPr sz="20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rgbClr val="602E04"/>
                </a:solidFill>
                <a:latin typeface="楷体" panose="02010609060101010101" charset="-122"/>
                <a:ea typeface="宋体" panose="02010600030101010101" pitchFamily="2" charset="-122"/>
              </a:rPr>
              <a:t>  “如今的青年怎么了”，近来，关于青春的话题持续引发社会热议。有声音批评，本是最富朝气锐气、最有权利做梦的年轻一代，不少人却陷入利益的羁绊，精致利己而老于世故，热衷实惠而耻谈理想。</a:t>
            </a:r>
            <a:endParaRPr sz="2400" b="1">
              <a:solidFill>
                <a:srgbClr val="602E04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rgbClr val="602E04"/>
                </a:solidFill>
                <a:latin typeface="楷体" panose="02010609060101010101" charset="-122"/>
                <a:ea typeface="宋体" panose="02010600030101010101" pitchFamily="2" charset="-122"/>
              </a:rPr>
              <a:t>  实际上，时常陷入利益羁绊的又何止青年？只是，当物质的欲望填满生活，利益的喧嚣遮蔽生命的星光，在万籁俱寂的夜晚，也会惘然惆怅：为什么，我们“两手满当当，心中空荡荡”？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（提出问题）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2263</Words>
  <Application>WPS 演示</Application>
  <PresentationFormat>全屏显示(4:3)</PresentationFormat>
  <Paragraphs>81</Paragraphs>
  <Slides>16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Times New Roman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231</cp:revision>
  <dcterms:created xsi:type="dcterms:W3CDTF">2011-09-22T23:42:00Z</dcterms:created>
  <dcterms:modified xsi:type="dcterms:W3CDTF">2019-06-17T13:48:55Z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