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74" r:id="rId2"/>
    <p:sldId id="265" r:id="rId3"/>
    <p:sldId id="311" r:id="rId4"/>
    <p:sldId id="312" r:id="rId5"/>
    <p:sldId id="313" r:id="rId6"/>
    <p:sldId id="314" r:id="rId7"/>
    <p:sldId id="339" r:id="rId8"/>
    <p:sldId id="266" r:id="rId9"/>
    <p:sldId id="316" r:id="rId10"/>
    <p:sldId id="318" r:id="rId11"/>
    <p:sldId id="319" r:id="rId12"/>
    <p:sldId id="320" r:id="rId13"/>
    <p:sldId id="333" r:id="rId14"/>
    <p:sldId id="321" r:id="rId15"/>
    <p:sldId id="322" r:id="rId16"/>
    <p:sldId id="323" r:id="rId17"/>
    <p:sldId id="324" r:id="rId18"/>
    <p:sldId id="269" r:id="rId19"/>
    <p:sldId id="325" r:id="rId20"/>
    <p:sldId id="326" r:id="rId21"/>
    <p:sldId id="327" r:id="rId22"/>
    <p:sldId id="335" r:id="rId23"/>
    <p:sldId id="283" r:id="rId24"/>
    <p:sldId id="329" r:id="rId25"/>
    <p:sldId id="330" r:id="rId26"/>
    <p:sldId id="331" r:id="rId27"/>
    <p:sldId id="336" r:id="rId28"/>
    <p:sldId id="270" r:id="rId29"/>
    <p:sldId id="332" r:id="rId30"/>
    <p:sldId id="337" r:id="rId31"/>
    <p:sldId id="338" r:id="rId32"/>
    <p:sldId id="340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8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hlinkClick r:id="rId2" action="ppaction://hlinksldjump"/>
          </p:cNvPr>
          <p:cNvSpPr txBox="1"/>
          <p:nvPr userDrawn="1"/>
        </p:nvSpPr>
        <p:spPr>
          <a:xfrm>
            <a:off x="4905511" y="24090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考点内引外联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TextBox 34">
            <a:hlinkClick r:id="rId3" action="ppaction://hlinksldjump"/>
          </p:cNvPr>
          <p:cNvSpPr txBox="1"/>
          <p:nvPr userDrawn="1"/>
        </p:nvSpPr>
        <p:spPr>
          <a:xfrm>
            <a:off x="6241896" y="24496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写作步步推进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27" name="TextBox 26">
              <a:hlinkClick r:id="rId3" action="ppaction://hlinksldjump"/>
            </p:cNvPr>
            <p:cNvSpPr txBox="1"/>
            <p:nvPr userDrawn="1"/>
          </p:nvSpPr>
          <p:spPr>
            <a:xfrm>
              <a:off x="53741" y="1764689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考点内引外联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8" name="TextBox 34">
            <a:hlinkClick r:id="rId4" action="ppaction://hlinksldjump"/>
          </p:cNvPr>
          <p:cNvSpPr txBox="1"/>
          <p:nvPr userDrawn="1"/>
        </p:nvSpPr>
        <p:spPr>
          <a:xfrm>
            <a:off x="6241896" y="24496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写作步步推进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6">
            <a:hlinkClick r:id="rId2" action="ppaction://hlinksldjump"/>
          </p:cNvPr>
          <p:cNvSpPr txBox="1"/>
          <p:nvPr userDrawn="1"/>
        </p:nvSpPr>
        <p:spPr>
          <a:xfrm>
            <a:off x="4905511" y="24090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考点内引外联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25" name="TextBox 42">
              <a:hlinkClick r:id="rId4" action="ppaction://hlinksldjump"/>
            </p:cNvPr>
            <p:cNvSpPr txBox="1"/>
            <p:nvPr userDrawn="1"/>
          </p:nvSpPr>
          <p:spPr>
            <a:xfrm>
              <a:off x="52170" y="2452075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写作步步推进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rId6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专题知能整合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专题知能整合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我又诵起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雨过天青云开处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者般颜色做将来。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是越窑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这只叫盌</a:t>
            </a:r>
            <a:r>
              <a:rPr lang="zh-CN" altLang="zh-CN" sz="2200" baseline="300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这只色泽特别好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也只有大当家和尚才拿得出这样的宝贝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小心摔破了。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每次餐毕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我自去泉边洗净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藏好。临走的那晚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我用棉纸包了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放在枕边。不料清晨被催起后头昏昏地尽呆看众人忙碌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忘记将那碗放进箱笼里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索性忘了倒也是了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偏在这船要起篙的当儿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蓦地想起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母亲不知所云。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那饭碗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越窑盌。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你放在哪里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枕头边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7605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母亲素知凡是我想着什么东西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就忘不掉了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要使忘掉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唯一的办法是那东西到了我手上。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回去可以买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不会一样的。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我似乎非常清楚那盌是有一无二。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怎么办呢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再上去拿。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母亲的意思是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难道不开船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派人登山去庵中索取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不必想那碗了。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我走过正待抽落的跳板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坐在系缆的树桩上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低头凝视河水。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满船的人先是愕然相顾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继而一片吱吱喳喳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可也无人上岸来劝我拉我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都知道只有母亲才能使我离开树桩。母亲没有说什么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轻声吩咐一个船夫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那赤膊小伙子披上一件棉袄三脚两步飞过跳板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上山了。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3205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船里的吱吱喳喳渐息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各自找乐子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下棋、戏牌、嗑瓜子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有的开了和尚所赐的斋佛果盒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叫我回船去吃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我摇摇手。这河滩有的是好玩的东西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五色小石卵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黛绿的螺蛳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青灰而透明的小虾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心里懊悔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我不知道上山下山要花这么长的时间。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鹧鸪在远处一声声叫。夜里下过雨。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是那年轻的船夫的嗓音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可是不见人影。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他走的是另一条小径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两手空空地奔近来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我感到不祥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碗没了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或是打破了。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他憨笑着伸手入怀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从斜搭而系腰带的棉袄里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掏出那只盌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棉纸湿了破了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他脸上倒没有汗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我双手接过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谢了他。捧着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走过跳板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2484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一阵摇晃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渐闻橹声欸乃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碧波像大匹软缎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荡漾舒展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船头的水声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船梢摇橹者的断续语声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显得异样地宁适。我不愿进舱去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独自靠前舷而坐。夜间是下过大雨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还听到雷声。两岸山色苍翠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水里的倒影鲜活闪袅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迎面的风又暖又凉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母亲为什么不来。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河面渐宽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山也平下来了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我想把碗洗一洗。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人多船身吃水深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俯舷即就水面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用碗舀了河水顺手泼去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阳光照得水沫晶亮如珠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我站起来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可以泼得远些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一脱手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碗飞掉了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那碗在急旋中平平着水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像一片断梗的小荷叶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氽着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向船后渐远渐远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望着望不见的东西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醒不过来了。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对母亲怎说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那船夫。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母亲出舱来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端着一碟印糕艾饺。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2370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我告诉了她。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有人会捞得的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就是沉了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将来有人会捞起来的。只要不碎就好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吃吧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不要想了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吃完了进舱来喝热茶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这种事以后多着呢。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最后一句很轻很轻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什么意思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现在回想起来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我的一生中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确实多的是这种事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比越窑的盌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珍贵百倍千倍万倍的物和人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都已一一脱手而去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有的甚至是碎了的。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那浮氽的盌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随之而去的是我的童年。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选自《哥伦比亚的倒影》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广西师范大学出版社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有删节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wǎn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一种敞口而深的食器。也作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6542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分析文中画波浪线段落景物描写手法。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此题考查景物描写手法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涉及修辞手法、表现手法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感官角度、选材角度等。答题时需要从这几个角度回答。不仅要确认手法是什么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还要回答手法的作用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即这样的手法写了什么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有什么表达效果。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碧波像大匹软缎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、反衬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橹声、水声、语声反衬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异样地宁适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等手法描写景物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动静相宜。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从听觉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橹声、水声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、触觉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又暖又凉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、视觉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碧波、山色苍翠、水中倒影鲜活闪袅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有声有色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使人如身临其境。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3418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5679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有人会捞得的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将来有人会捞起来的。只要不碎就好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吃吧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不要想了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吃完了进舱来喝热茶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这种事以后多着呢。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最后一句很轻很轻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什么意思呢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谈谈你的理解。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本题考查理解句子的含义。分析句子的含义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首先找出关键词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然后回归文本分析。分析时要注意透过句子的表层意思分析句子的深层含义、情感意义和哲理意义。本题要注意理解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的指代内容和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很轻很轻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的含义。本题不是讲具体事物的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而是讲美好事物的远离与毁灭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这是深层含义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对美好事物的远离与毁灭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要有平常心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这是情感含义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母亲几句简短的话包含着朴素的人生哲理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生活如碗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有远离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有沉浮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要能淡然处之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这是哲理含义。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4210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母亲的话含义丰富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美好的东西要珍惜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但未必要占有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即使失去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也要以平常心对待。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母亲的话是深谙世事的感喟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这句很轻很轻的话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的一生。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975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议论文中如何恰当地分析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本专题对应的写作指导是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。一篇议论文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不但要观点鲜明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而且要进行恰当的分析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那么如何做到恰当分析呢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有些同学在论证时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采用的是事实加观点的简单组合的方法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对这些事实材料缺乏必要的、合理的分析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未能开掘出蕴含于事实材料中的道理来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因而虽然事实论据十分典型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但文章却流于材料堆砌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不能让人感到论点的无可辩驳。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议论文的本质特征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恰恰表现在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上。要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就少不了分析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就很难以理服人。分析是联系材料与观点的纽带。有了分析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材料的论证作用才能得到凸显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文章才有逻辑力量。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22438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叙例之后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要扣住论点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对事例内容进行分析。通过对事例的分析阐述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揭示出事例和论点之间内在的逻辑关系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使之紧密地融为一体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论据的论证作用方能显示出来。列举事例后围绕论点展开分析论述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才能使论说既有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如何运用事例来论述观点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把论证推向深入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关键是分析论据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找准论据和论点的契合点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把握四个思考方向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朝深处想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揭示实质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朝大处想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朝远处想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朝反面想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揭示后果。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这样就能变单纯举例为就例说理。下面介绍几种基本的分析方法。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2244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题演练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8489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体会重要语句的丰富含义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品味精彩的语言表达艺术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精彩的语言艺术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使作品形象生动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给人以美感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富有强烈的感染力。品味语言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就是在接受语言文字基本信息的同时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从词句组合搭配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词句的韵律、节奏和气势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以及词句出现的语境和表达的情境等方面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对其深层的和言外的意义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表达的有效性与合适性等方面获得全面的理解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是对语言艺术美的全面感知与体验。品味叙事、抒情类文学作品的语言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主要是分析语言运用的表现手法及其表情达意的效果。例如句式的选择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修辞手法的运用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看哪个词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重点是动词、形容词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用得准确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或感情色彩强烈等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进而分析其表现思想情感的意义。品味议论文的语言则着重于理解富有哲理性的句子的深刻含义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及其语言运用的艺术手法。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本专题不管是两篇文言文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还是回忆性散文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都是语言艺术的高峰之作。大量抒情、议论含义深刻的句子很值得我们赏析、揣摩。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22438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假言因果法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用假设性的语言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把事物之间的因果关系讲出来。标志性词语通常为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倘若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进行假设性的分析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如果你举的例子是正面的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那么你就从反面来假设分析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你举的例子是反面例子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你就从正面来进行假设。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同类归纳法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举出两个或两个以上同类的例子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然后进行分析论述时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找出它们的相同点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但这个相同点必须紧扣论点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或者举出一个例子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然后在分析过程中联系其他类似事例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进行归纳总结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紧扣论点。所举之例应为同类例子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并且在分析论述时要紧扣论点找出相同点。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242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披文示意法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即披露一段文字解释它的含义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在解释含义过程当中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使得这一段话更有说服力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更能证明观点。当然解释意思本身也是在证明观点。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不少同学写作文喜欢引用名言名句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但往往只是简单地引一下就完了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有时这样的效果不好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可作适当分析。在解释含义过程当中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使得这一段话更有说服力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更能证明观点。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意义分析法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也叫例后分析评价法。就是叙述事实论据后用精练的语言揭示、评价事物或事件的效果、价值、影响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从而证明论点的一种方法。其作用在于由小见大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高度评价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深入本质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揭示危害等。意义分析法标志性词语通常为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。要紧扣论点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选择恰当的角度来分析评价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语言要精练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要言不烦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点到为止。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8072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0269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正反对比法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一种情况是举一个正面的例子、一个反面的例子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对这两个例子还要进一步从正反两个方面进行分析以证明论点。另一种情况是举一个例子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但这个例子里面含有正反两种因素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这个例子举完了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再从正反两个方面来加以对照性分析以证明论点。注意由事例推及观点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在举例后辅以论理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一正一反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比较阐述。言之成理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增强说服力。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叙议交融法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叙述交融法即叙中有议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议在叙中的一种分析方法。在论证过程中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将论据的叙述融于排比兼反问的说理之中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一箭双雕。做到语言简洁有力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信息含量丰富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逻辑性强。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只靠堆砌材料来诠释话题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绝非上策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绝不能成就深刻之作。同学如在作文中灵活运用这些方法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发诸真情把道理议深议透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就能使文章更具有真情实感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更显深刻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更富理性之美。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462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当代风采人物评选活动已产生最后三名候选人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笃学敏思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矢志创新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为破解生命科学之谜做出重大贡献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率领团队一举跻身国际学术最前沿。老王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爱岗敬业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练就一手绝活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变普通技术为完美艺术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走出一条从职高生到焊接大师的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大国工匠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之路。小刘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酷爱摄影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跋山涉水捕捉世间美景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他的博客赢得网友一片赞叹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你带我们品味大千世界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你帮我们留住美丽乡愁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你认为谁更具风采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请综合材料内容及含意作文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体现你的思考、权衡与选择。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26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最具风采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人生天地间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万物皆华彩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谁是最具当代风采的那一个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石多伟大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它累叠千寻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让我矗立于云霄之巅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可我也要说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我的存在是在对的位置上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砥砺风雨的结果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水是英雄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它汇集成渊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让我汹涌且广阔无边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可我也要说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我的存在是在跌宕中上下求索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在点滴中成就壮阔。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只要找对位置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找准方向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勇敢追求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并不是伟人和英雄的我一样可以成为那最具风采的存在者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9537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每个人都是一棵树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都可以在自己的位置上站出属于自己的风景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原云南保山地委书记杨善洲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退休后扎根大亮山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义务植树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个春秋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带领大家造林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孟佩杰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五岁时生父去世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生母将其送人抚养。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年后养母瘫痪在床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养父抛弃了家庭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八岁的孟佩杰拒绝了热心人的帮助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一个人买菜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给养母敷药按摩、换洗床单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杨善洲和孟佩杰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这一老一小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一个老骥伏枥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意气风发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一个用坚强填补贫困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以自立支撑艰辛。他们就像一棵树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不肯轻易屈服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无论是无情的时光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还是人生的风雨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他们只是找到自己的位置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在自己的位置上活出自己的意义和价值。大音希声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大象无形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倾听他们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你可听到生命的激情澎湃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生命的自强不息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7782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每个人都是一道瀑布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在跌宕中上下求索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在点滴中成就壮阔。褚时健是一个历经人生风雨的老人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年代曾凭借打造红塔集团创造了财富帝国。但在人生最辉煌之时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他因经济问题锒铛入狱。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岁的褚时健保外就医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才重获新生。古稀之年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褚时健在经历人生跌宕后反而慢慢沉淀了自己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学会了坦然面对得失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学会了在谷底重新崛起。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跌得越低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反弹力越大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褚时健如是说。从此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褚时健开始种橙子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他又凭借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橙子大王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再次登上人生的顶峰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他就像一道瀑布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在跌宕后更加壮阔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在漫长的点滴积累中汇聚博大。倾听他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你可听到生命最低沉也最激越的轰鸣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如今的中国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谁是最具当代风采的那一个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48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面对社会不良风气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我们可以是最正气凛然的那一个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敢于抵制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敢于维权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敢于质疑权威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敢于发出对正义的呼唤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在就业道路上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我们可以是最自强自立的那一个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不等不靠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用自己的智慧和双手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做一个青年创业者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在国际文化交流中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我们可以是最具创造力与国际视野的那一个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躬耕履行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为传播中国文化贡献自己的力量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一个人是否最具时代风采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不在年龄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不在身份地位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不在出身经历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关键是我们是否实现了自己的人生意义与价值。我们能够给历史、给民族、给社会、给子孙留下些什么、当代中国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都应该争做最具当代风采的那一个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7746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有个人买了一件珍贵的瓷器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店员用破布将瓷器缠了起来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把它装在一个大纸箱里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并在大纸箱的空隙里塞满了废纸屑。这个人觉得这些废纸破布没有用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而且是累赘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就将它们拿出来扔掉了。结果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在路上箱子掉在地上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瓷器摔碎了。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全面理解材料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但可以选择一个侧面、一个角度构思作文。自主确定立意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自定文意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不要脱离材料的含意作文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6114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读这则材料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可以产生不同的联想或感悟。请根据你的联想或感悟写一篇文章。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本则材料涉及四个对象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瓷器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废纸破布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店员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。总体倾向是对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废纸破布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的轻视持否定态度。据此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可以分别确立下面一些话题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瓷器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如果没有了保护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废纸破布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每个人都有自己的价值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找准自己的位置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螺丝钉的精彩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天生我材必有用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累赘真的多余吗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别小看任何事物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二者综合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普通与高贵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有用与无用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主角与配角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2792266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题演练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29077700"/>
              </p:ext>
            </p:extLst>
          </p:nvPr>
        </p:nvGraphicFramePr>
        <p:xfrm>
          <a:off x="508000" y="1682368"/>
          <a:ext cx="8128000" cy="4482936"/>
        </p:xfrm>
        <a:graphic>
          <a:graphicData uri="http://schemas.openxmlformats.org/presentationml/2006/ole">
            <p:oleObj spid="_x0000_s56328" name="文档" r:id="rId5" imgW="3911160" imgH="21577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35968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店员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交流、沟通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不能凭主观臆断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认识事物的实质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眼前利益与长远眼光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学会放弃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二者综合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专业与业余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愚与智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细节决定成败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总体来说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最好的切入角度是从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废纸破布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瓷器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两者的关系入手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能够谈到看似没有用的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废纸破布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瓷器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的完整起着至关重要的作用。同时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废纸破布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引申出来的话题也都算符合题意。而从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瓷器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店员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角度立意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则显然等而下之。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839256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一片树叶从树枝向下跌落。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我想落到大地上。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树叶说。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西风刮起并改变了树叶的方向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树叶说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其实我正想向东飞翔。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转眼东风刮起把西风压倒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树叶说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向西飞行其实更妙。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接着是势均力敌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西风对抗东风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树叶说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理智告诉我悬浮在空中。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东风和西风都停了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树叶猝然跌落。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树叶说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我已决定径直走向地球。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8922701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95731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可以从两个角度去思考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落叶的旅程给我们凸现了缺乏主见、没有抗争、随波逐流、没有原则等落叶意象。飘零的落叶可以飘零出失意人无法主宰自己命运的哀叹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飘零出夹缝中生存的人的无奈和辛酸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飘零出随遇而安者维护面子的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精神胜利法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飘零出某些甘愿做奴隶者的媚骨丑态。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飞舞的落叶在跌落的欢歌中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舞起弱小卑微者探寻生存空间的勇气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舞起芸芸众生俯仰一世的交际艺术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舞起人们身处劣境的乐观豁达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舞起生命回归时的最后辉煌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可悲可怜的落叶映衬出的更是不屈于压力的抗争者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不人云亦云的清醒者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不同流俗的革新者等的不凡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当我们不能改变世界的时候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要学会改变自己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并乐观地生存。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02512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题演练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24098912"/>
              </p:ext>
            </p:extLst>
          </p:nvPr>
        </p:nvGraphicFramePr>
        <p:xfrm>
          <a:off x="508000" y="2067836"/>
          <a:ext cx="8128000" cy="3737428"/>
        </p:xfrm>
        <a:graphic>
          <a:graphicData uri="http://schemas.openxmlformats.org/presentationml/2006/ole">
            <p:oleObj spid="_x0000_s57348" name="文档" r:id="rId5" imgW="3911160" imgH="179921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94412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题演练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答题方法与技巧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体会重要语句的丰富含义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可以从表层意到语境意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从语境意到文本表达的主旨意进行解读。它可以通过连义互解、虚实互解、主宾互解等规律来实现。具体说要注意以下几种方法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从句子中的重要词语入手。高考设置的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重要句子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多为揭示文章主旨、体现行文思路、传达作者情感、蕴含丰富意味的语句。一般情况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这些语句都有突显其含义的一个或几个关键性词语。抓住了关键词语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就等于拿到了开启句子含义之门的钥匙。有些句子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只要把其中的重要词语的含义搞清楚了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就可以推知整句的意思。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9093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题演练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从分析句子在文中的位置入手。如果是统领句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那么解释句意时要从后面的语段中梳理内容层次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如果是过渡句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就要密切关注上下文段的内容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准确理解它的内涵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如果是总结句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此时就须上溯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寻找相关信息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确定答案要点。这种方法的本质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就是分析相关的语境。不过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整体把握行文思路是解题的前提条件。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从分析句子的结构入手。针对结构复杂而含义较难理解的句子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分析其结构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留心句子的修饰、限制成分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就可以把握句子的基本意思。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从分析句子的表现手法入手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弄清作者采用的修辞手法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还原语句本来的意义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就容易破解作者写作一些警策句子的真正目的。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有时还要联系时代背景、创作意图以及作家的人生经历、作品的语言风格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领悟语句的含义。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1423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题演练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品味精彩的语言表达艺术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我们可以分三步来把握它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即领悟表达技巧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审视艺术效果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把握独特风格。首先确认语言的表达技巧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然后回到文本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解析这种表达技巧是如何运用的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最后明确这种表达技巧的作用等。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0500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童年随之而去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　心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【节略部分内容提示】母亲、姑妈等人在睡狮庵请和尚做佛事。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随着在山上待了一段时间后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天天吵着要回家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回家啰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走出山门时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回望了一眼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睡狮庵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庵是小的啊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怎么有这样大的庵呢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这些人都不问问。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家庭教师是前清中举的饱学鸿儒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我却是块乱点头的顽石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一味敷衍度日。背书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作对子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还混得过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私底下只想翻稗书。那时代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尤其是我家吧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的范围之广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连唐诗宋词也不准上桌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所以一本《历代名窑释》中的两句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雨过天青云开处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者般颜色做将来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我就觉得清新有味道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朗朗上口。某日对着案头一只青瓷水盂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不觉漏了嘴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老夫子竟听见了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训道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哪里来的歪诗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以后不可吟风弄月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丧志的呢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一肚皮闷瞀的怨气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这个暗趸趸的书房就是下不完的雨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晴不了的天。我用中指蘸了水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在桌上写个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怎么个逃法呢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一点策略也没有。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满船的人兴奋地等待解缆起篙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我忽然想着了睡狮庵中的一只碗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那饭碗却有来历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我不愿吃斋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老法师特意赠我一只名窑的小盂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青蓝得十分可爱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盛来的饭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似乎变得可口了。母亲说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毕竟老法师道行高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摸得着孙行者的脾气。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18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91</TotalTime>
  <Words>4941</Words>
  <Application>Microsoft Office PowerPoint</Application>
  <PresentationFormat>全屏显示(4:3)</PresentationFormat>
  <Paragraphs>195</Paragraphs>
  <Slides>32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测控设计模板14新</vt:lpstr>
      <vt:lpstr>文档</vt:lpstr>
      <vt:lpstr>专题知能整合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2017-11-07T07:54:27Z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