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5"/>
  </p:notesMasterIdLst>
  <p:sldIdLst>
    <p:sldId id="266" r:id="rId5"/>
    <p:sldId id="562" r:id="rId6"/>
    <p:sldId id="470" r:id="rId7"/>
    <p:sldId id="472" r:id="rId8"/>
    <p:sldId id="505" r:id="rId9"/>
    <p:sldId id="586" r:id="rId10"/>
    <p:sldId id="608" r:id="rId11"/>
    <p:sldId id="524" r:id="rId12"/>
    <p:sldId id="526" r:id="rId13"/>
    <p:sldId id="588" r:id="rId14"/>
    <p:sldId id="589" r:id="rId15"/>
    <p:sldId id="590" r:id="rId16"/>
    <p:sldId id="600" r:id="rId17"/>
    <p:sldId id="601" r:id="rId18"/>
    <p:sldId id="602" r:id="rId19"/>
    <p:sldId id="603" r:id="rId20"/>
    <p:sldId id="529" r:id="rId21"/>
    <p:sldId id="536" r:id="rId22"/>
    <p:sldId id="532" r:id="rId23"/>
    <p:sldId id="534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00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995"/>
    <p:restoredTop sz="94660"/>
  </p:normalViewPr>
  <p:slideViewPr>
    <p:cSldViewPr showGuides="1">
      <p:cViewPr>
        <p:scale>
          <a:sx n="60" d="100"/>
          <a:sy n="60" d="100"/>
        </p:scale>
        <p:origin x="-2364" y="-1098"/>
      </p:cViewPr>
      <p:guideLst>
        <p:guide orient="horz" pos="1942"/>
        <p:guide pos="27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2019-3-15</a:t>
            </a:fld>
            <a:endParaRPr lang="zh-CN" altLang="en-US" strike="noStrike" noProof="1"/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左边用一个截图，做的写字微课上的即可。右边字号</a:t>
            </a:r>
            <a:r>
              <a:rPr lang="en-US" altLang="zh-CN" dirty="0"/>
              <a:t>32</a:t>
            </a:r>
            <a:r>
              <a:rPr lang="zh-CN" altLang="en-US" dirty="0"/>
              <a:t>号，楷体。</a:t>
            </a:r>
          </a:p>
        </p:txBody>
      </p:sp>
      <p:sp>
        <p:nvSpPr>
          <p:cNvPr id="46083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5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22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16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21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18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13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33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27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30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32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29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4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6"/>
          <p:cNvSpPr/>
          <p:nvPr userDrawn="1"/>
        </p:nvSpPr>
        <p:spPr>
          <a:xfrm>
            <a:off x="-3571" y="3757613"/>
            <a:ext cx="920472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51" name="Group 3"/>
          <p:cNvGrpSpPr/>
          <p:nvPr userDrawn="1"/>
        </p:nvGrpSpPr>
        <p:grpSpPr>
          <a:xfrm rot="-453781">
            <a:off x="7013972" y="327025"/>
            <a:ext cx="894159" cy="806450"/>
            <a:chOff x="0" y="0"/>
            <a:chExt cx="4044461" cy="2497015"/>
          </a:xfrm>
        </p:grpSpPr>
        <p:grpSp>
          <p:nvGrpSpPr>
            <p:cNvPr id="2924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2943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4996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5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2941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0899" y="12071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6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2939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7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2937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2935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2995" y="9423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9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2933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3185" y="96647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30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2931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0074" y="118110"/>
                <a:ext cx="487362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2" name="Group 25" hidden="1"/>
          <p:cNvGrpSpPr/>
          <p:nvPr userDrawn="1"/>
        </p:nvGrpSpPr>
        <p:grpSpPr>
          <a:xfrm rot="-453781">
            <a:off x="7641431" y="681038"/>
            <a:ext cx="892969" cy="806450"/>
            <a:chOff x="0" y="0"/>
            <a:chExt cx="4044461" cy="2497015"/>
          </a:xfrm>
        </p:grpSpPr>
        <p:grpSp>
          <p:nvGrpSpPr>
            <p:cNvPr id="2903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2922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5441"/>
                <a:ext cx="485775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4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2920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0772" y="121158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5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2918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2139"/>
                <a:ext cx="487362" cy="392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6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2916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4646" y="93409"/>
                <a:ext cx="5111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7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2914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4455" y="118491"/>
                <a:ext cx="487363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8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2912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3058" y="90996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9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2910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1534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3" name="Group 47"/>
          <p:cNvGrpSpPr/>
          <p:nvPr userDrawn="1"/>
        </p:nvGrpSpPr>
        <p:grpSpPr>
          <a:xfrm rot="-453781">
            <a:off x="7166372" y="1139825"/>
            <a:ext cx="892969" cy="806450"/>
            <a:chOff x="0" y="0"/>
            <a:chExt cx="4044461" cy="2497015"/>
          </a:xfrm>
        </p:grpSpPr>
        <p:grpSp>
          <p:nvGrpSpPr>
            <p:cNvPr id="2882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290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093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2899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4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289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3726"/>
                <a:ext cx="485775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5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2895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4996"/>
                <a:ext cx="487362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6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289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343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7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2891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258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288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4" name="Group 69"/>
          <p:cNvGrpSpPr/>
          <p:nvPr userDrawn="1"/>
        </p:nvGrpSpPr>
        <p:grpSpPr>
          <a:xfrm rot="-453781">
            <a:off x="7623572" y="1531938"/>
            <a:ext cx="892969" cy="806450"/>
            <a:chOff x="0" y="0"/>
            <a:chExt cx="4044461" cy="2497015"/>
          </a:xfrm>
        </p:grpSpPr>
        <p:grpSp>
          <p:nvGrpSpPr>
            <p:cNvPr id="2861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2880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290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2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2878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293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3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2876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569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4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2874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086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5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2872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0551"/>
                <a:ext cx="488950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6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2870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7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2868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55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229" y="2938463"/>
            <a:ext cx="1015603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9" name="Group 95"/>
          <p:cNvGrpSpPr/>
          <p:nvPr userDrawn="1"/>
        </p:nvGrpSpPr>
        <p:grpSpPr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2843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285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4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2857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5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285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6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2853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7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285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8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2849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0" name="Group 114"/>
          <p:cNvGrpSpPr/>
          <p:nvPr userDrawn="1"/>
        </p:nvGrpSpPr>
        <p:grpSpPr>
          <a:xfrm>
            <a:off x="839391" y="2274888"/>
            <a:ext cx="363140" cy="503237"/>
            <a:chOff x="0" y="0"/>
            <a:chExt cx="750277" cy="780485"/>
          </a:xfrm>
        </p:grpSpPr>
        <p:grpSp>
          <p:nvGrpSpPr>
            <p:cNvPr id="2825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2841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6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2839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7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2837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8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2835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2833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30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2831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1" name="Group 133"/>
          <p:cNvGrpSpPr/>
          <p:nvPr userDrawn="1"/>
        </p:nvGrpSpPr>
        <p:grpSpPr>
          <a:xfrm>
            <a:off x="3804047" y="3005138"/>
            <a:ext cx="767953" cy="1023937"/>
            <a:chOff x="0" y="0"/>
            <a:chExt cx="1024128" cy="1024128"/>
          </a:xfrm>
        </p:grpSpPr>
        <p:grpSp>
          <p:nvGrpSpPr>
            <p:cNvPr id="281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2823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7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2821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8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8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2819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2" name="Group 143"/>
          <p:cNvGrpSpPr/>
          <p:nvPr userDrawn="1"/>
        </p:nvGrpSpPr>
        <p:grpSpPr>
          <a:xfrm>
            <a:off x="196454" y="3121025"/>
            <a:ext cx="592931" cy="792163"/>
            <a:chOff x="0" y="0"/>
            <a:chExt cx="1024128" cy="1024128"/>
          </a:xfrm>
        </p:grpSpPr>
        <p:grpSp>
          <p:nvGrpSpPr>
            <p:cNvPr id="2807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2814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8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2812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4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9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2810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63" name="任意多边形 85"/>
          <p:cNvSpPr/>
          <p:nvPr userDrawn="1"/>
        </p:nvSpPr>
        <p:spPr>
          <a:xfrm>
            <a:off x="-42862" y="4846638"/>
            <a:ext cx="9221391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64" name="Group 154"/>
          <p:cNvGrpSpPr/>
          <p:nvPr userDrawn="1"/>
        </p:nvGrpSpPr>
        <p:grpSpPr>
          <a:xfrm>
            <a:off x="1827610" y="3854450"/>
            <a:ext cx="769144" cy="1023938"/>
            <a:chOff x="0" y="0"/>
            <a:chExt cx="1024128" cy="1024128"/>
          </a:xfrm>
        </p:grpSpPr>
        <p:grpSp>
          <p:nvGrpSpPr>
            <p:cNvPr id="2798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2805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9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2803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0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2801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5" name="Group 164"/>
          <p:cNvGrpSpPr/>
          <p:nvPr userDrawn="1"/>
        </p:nvGrpSpPr>
        <p:grpSpPr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2789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2796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2794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2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1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2792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6" name="Group 174"/>
          <p:cNvGrpSpPr/>
          <p:nvPr userDrawn="1"/>
        </p:nvGrpSpPr>
        <p:grpSpPr>
          <a:xfrm>
            <a:off x="1844279" y="4645025"/>
            <a:ext cx="594122" cy="792163"/>
            <a:chOff x="0" y="0"/>
            <a:chExt cx="1024128" cy="1024128"/>
          </a:xfrm>
        </p:grpSpPr>
        <p:grpSp>
          <p:nvGrpSpPr>
            <p:cNvPr id="2780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2787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1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2785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8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2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2783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7" name="Group 184"/>
          <p:cNvGrpSpPr/>
          <p:nvPr userDrawn="1"/>
        </p:nvGrpSpPr>
        <p:grpSpPr>
          <a:xfrm>
            <a:off x="1278731" y="4559300"/>
            <a:ext cx="594122" cy="790575"/>
            <a:chOff x="0" y="0"/>
            <a:chExt cx="1024128" cy="1024128"/>
          </a:xfrm>
        </p:grpSpPr>
        <p:grpSp>
          <p:nvGrpSpPr>
            <p:cNvPr id="2771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277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2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2776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3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277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8" name="Group 194"/>
          <p:cNvGrpSpPr/>
          <p:nvPr userDrawn="1"/>
        </p:nvGrpSpPr>
        <p:grpSpPr>
          <a:xfrm>
            <a:off x="832247" y="3629025"/>
            <a:ext cx="594122" cy="792163"/>
            <a:chOff x="0" y="0"/>
            <a:chExt cx="1024128" cy="1024128"/>
          </a:xfrm>
        </p:grpSpPr>
        <p:grpSp>
          <p:nvGrpSpPr>
            <p:cNvPr id="2762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2769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3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2767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5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4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2765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9" name="Group 204"/>
          <p:cNvGrpSpPr/>
          <p:nvPr userDrawn="1"/>
        </p:nvGrpSpPr>
        <p:grpSpPr>
          <a:xfrm>
            <a:off x="0" y="3730625"/>
            <a:ext cx="594122" cy="792163"/>
            <a:chOff x="0" y="0"/>
            <a:chExt cx="1024128" cy="1024128"/>
          </a:xfrm>
        </p:grpSpPr>
        <p:grpSp>
          <p:nvGrpSpPr>
            <p:cNvPr id="2753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2760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4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8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5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6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0" name="Group 214"/>
          <p:cNvGrpSpPr/>
          <p:nvPr userDrawn="1"/>
        </p:nvGrpSpPr>
        <p:grpSpPr>
          <a:xfrm>
            <a:off x="1269206" y="3736975"/>
            <a:ext cx="594122" cy="790575"/>
            <a:chOff x="0" y="0"/>
            <a:chExt cx="1024128" cy="1024128"/>
          </a:xfrm>
        </p:grpSpPr>
        <p:grpSp>
          <p:nvGrpSpPr>
            <p:cNvPr id="2744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2751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5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2749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8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6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2747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1" name="Group 224"/>
          <p:cNvGrpSpPr/>
          <p:nvPr userDrawn="1"/>
        </p:nvGrpSpPr>
        <p:grpSpPr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2722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2742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43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23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24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2740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5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2738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6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2736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7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2734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8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2732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9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2730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2" name="Group 247"/>
          <p:cNvGrpSpPr/>
          <p:nvPr userDrawn="1"/>
        </p:nvGrpSpPr>
        <p:grpSpPr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270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2720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21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01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02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2718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3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2716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4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2714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5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2712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2710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7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2708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3" name="Group 270"/>
          <p:cNvGrpSpPr/>
          <p:nvPr userDrawn="1"/>
        </p:nvGrpSpPr>
        <p:grpSpPr>
          <a:xfrm>
            <a:off x="6291263" y="142875"/>
            <a:ext cx="563166" cy="781050"/>
            <a:chOff x="0" y="0"/>
            <a:chExt cx="750277" cy="780485"/>
          </a:xfrm>
        </p:grpSpPr>
        <p:grpSp>
          <p:nvGrpSpPr>
            <p:cNvPr id="2678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2698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99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679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680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2696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1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2694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2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2692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3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2690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4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2688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5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2686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4" name="Group 293"/>
          <p:cNvGrpSpPr/>
          <p:nvPr userDrawn="1"/>
        </p:nvGrpSpPr>
        <p:grpSpPr>
          <a:xfrm>
            <a:off x="345281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75" name="Group 296"/>
          <p:cNvGrpSpPr/>
          <p:nvPr userDrawn="1"/>
        </p:nvGrpSpPr>
        <p:grpSpPr>
          <a:xfrm>
            <a:off x="-259556" y="4252913"/>
            <a:ext cx="9552385" cy="2763837"/>
            <a:chOff x="0" y="0"/>
            <a:chExt cx="12738367" cy="2763525"/>
          </a:xfrm>
        </p:grpSpPr>
        <p:grpSp>
          <p:nvGrpSpPr>
            <p:cNvPr id="2130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2664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5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2666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7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8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9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0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1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2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3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4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1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2659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0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2661" name="任意多边形 959"/>
                <p:cNvSpPr/>
                <p:nvPr/>
              </p:nvSpPr>
              <p:spPr>
                <a:xfrm>
                  <a:off x="-30364" y="260770"/>
                  <a:ext cx="1187024" cy="542023"/>
                </a:xfrm>
                <a:custGeom>
                  <a:avLst/>
                  <a:gdLst/>
                  <a:ahLst/>
                  <a:cxnLst>
                    <a:cxn ang="0">
                      <a:pos x="0" y="273425"/>
                    </a:cxn>
                    <a:cxn ang="0">
                      <a:pos x="779080" y="10379"/>
                    </a:cxn>
                    <a:cxn ang="0">
                      <a:pos x="1190502" y="536470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2" name="任意多边形 960"/>
                <p:cNvSpPr/>
                <p:nvPr/>
              </p:nvSpPr>
              <p:spPr>
                <a:xfrm>
                  <a:off x="36530" y="27352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3" name="任意多边形 961"/>
                <p:cNvSpPr/>
                <p:nvPr/>
              </p:nvSpPr>
              <p:spPr>
                <a:xfrm rot="2155618">
                  <a:off x="235479" y="6779"/>
                  <a:ext cx="795329" cy="446511"/>
                </a:xfrm>
                <a:custGeom>
                  <a:avLst/>
                  <a:gdLst/>
                  <a:ahLst/>
                  <a:cxnLst>
                    <a:cxn ang="0">
                      <a:pos x="0" y="171387"/>
                    </a:cxn>
                    <a:cxn ang="0">
                      <a:pos x="763745" y="154974"/>
                    </a:cxn>
                    <a:cxn ang="0">
                      <a:pos x="674968" y="43437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2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2654" name="任意多边形 952"/>
              <p:cNvSpPr/>
              <p:nvPr/>
            </p:nvSpPr>
            <p:spPr>
              <a:xfrm rot="2555186">
                <a:off x="116227" y="-17654"/>
                <a:ext cx="1132092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400" y="9109"/>
                  </a:cxn>
                  <a:cxn ang="0">
                    <a:pos x="422788" y="186623"/>
                  </a:cxn>
                  <a:cxn ang="0">
                    <a:pos x="282170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5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2656" name="任意多边形 954"/>
                <p:cNvSpPr/>
                <p:nvPr/>
              </p:nvSpPr>
              <p:spPr>
                <a:xfrm>
                  <a:off x="8710" y="248020"/>
                  <a:ext cx="1218074" cy="542021"/>
                </a:xfrm>
                <a:custGeom>
                  <a:avLst/>
                  <a:gdLst/>
                  <a:ahLst/>
                  <a:cxnLst>
                    <a:cxn ang="0">
                      <a:pos x="0" y="272240"/>
                    </a:cxn>
                    <a:cxn ang="0">
                      <a:pos x="837006" y="10335"/>
                    </a:cxn>
                    <a:cxn ang="0">
                      <a:pos x="1279020" y="53414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7" name="任意多边形 955"/>
                <p:cNvSpPr/>
                <p:nvPr/>
              </p:nvSpPr>
              <p:spPr>
                <a:xfrm>
                  <a:off x="77054" y="257932"/>
                  <a:ext cx="463346" cy="420246"/>
                </a:xfrm>
                <a:custGeom>
                  <a:avLst/>
                  <a:gdLst/>
                  <a:ahLst/>
                  <a:cxnLst>
                    <a:cxn ang="0">
                      <a:pos x="0" y="67612"/>
                    </a:cxn>
                    <a:cxn ang="0">
                      <a:pos x="469195" y="25675"/>
                    </a:cxn>
                    <a:cxn ang="0">
                      <a:pos x="285197" y="411501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8" name="任意多边形 956"/>
                <p:cNvSpPr/>
                <p:nvPr/>
              </p:nvSpPr>
              <p:spPr>
                <a:xfrm rot="2155618">
                  <a:off x="271099" y="-15699"/>
                  <a:ext cx="819215" cy="456063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4976" y="160832"/>
                    </a:cxn>
                    <a:cxn ang="0">
                      <a:pos x="729083" y="450791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3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2649" name="任意多边形 947"/>
              <p:cNvSpPr/>
              <p:nvPr/>
            </p:nvSpPr>
            <p:spPr>
              <a:xfrm rot="2555186">
                <a:off x="116197" y="-17665"/>
                <a:ext cx="1132090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397" y="9109"/>
                  </a:cxn>
                  <a:cxn ang="0">
                    <a:pos x="422784" y="186623"/>
                  </a:cxn>
                  <a:cxn ang="0">
                    <a:pos x="282167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0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2651" name="任意多边形 949"/>
                <p:cNvSpPr/>
                <p:nvPr/>
              </p:nvSpPr>
              <p:spPr>
                <a:xfrm>
                  <a:off x="25613" y="249460"/>
                  <a:ext cx="1215683" cy="539634"/>
                </a:xfrm>
                <a:custGeom>
                  <a:avLst/>
                  <a:gdLst/>
                  <a:ahLst/>
                  <a:cxnLst>
                    <a:cxn ang="0">
                      <a:pos x="0" y="269848"/>
                    </a:cxn>
                    <a:cxn ang="0">
                      <a:pos x="832056" y="10244"/>
                    </a:cxn>
                    <a:cxn ang="0">
                      <a:pos x="1271458" y="52945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2" name="任意多边形 950"/>
                <p:cNvSpPr/>
                <p:nvPr/>
              </p:nvSpPr>
              <p:spPr>
                <a:xfrm>
                  <a:off x="88087" y="270175"/>
                  <a:ext cx="463345" cy="413082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4"/>
                    </a:cxn>
                    <a:cxn ang="0">
                      <a:pos x="280746" y="38874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3" name="任意多边形 951"/>
                <p:cNvSpPr/>
                <p:nvPr/>
              </p:nvSpPr>
              <p:spPr>
                <a:xfrm rot="2155618">
                  <a:off x="287182" y="-4866"/>
                  <a:ext cx="814437" cy="451286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5691" y="158306"/>
                    </a:cxn>
                    <a:cxn ang="0">
                      <a:pos x="712038" y="44371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4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2637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38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2639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0" name="圆角矩形 1462"/>
                <p:cNvSpPr/>
                <p:nvPr/>
              </p:nvSpPr>
              <p:spPr>
                <a:xfrm rot="51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1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2" name="圆角矩形 1462"/>
                <p:cNvSpPr/>
                <p:nvPr/>
              </p:nvSpPr>
              <p:spPr>
                <a:xfrm rot="78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3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4" name="圆角矩形 1462"/>
                <p:cNvSpPr/>
                <p:nvPr/>
              </p:nvSpPr>
              <p:spPr>
                <a:xfrm rot="64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5" name="圆角矩形 1462"/>
                <p:cNvSpPr/>
                <p:nvPr/>
              </p:nvSpPr>
              <p:spPr>
                <a:xfrm rot="37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6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7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5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2625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26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2627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8" name="圆角矩形 1462"/>
                <p:cNvSpPr/>
                <p:nvPr/>
              </p:nvSpPr>
              <p:spPr>
                <a:xfrm rot="51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9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0" name="圆角矩形 1462"/>
                <p:cNvSpPr/>
                <p:nvPr/>
              </p:nvSpPr>
              <p:spPr>
                <a:xfrm rot="78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1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2" name="圆角矩形 1462"/>
                <p:cNvSpPr/>
                <p:nvPr/>
              </p:nvSpPr>
              <p:spPr>
                <a:xfrm rot="64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3" name="圆角矩形 1462"/>
                <p:cNvSpPr/>
                <p:nvPr/>
              </p:nvSpPr>
              <p:spPr>
                <a:xfrm rot="37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4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5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2623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4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7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2621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2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8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2619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0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9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2617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8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0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2615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6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2613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4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2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2611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2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3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2609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0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4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2607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8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5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2605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6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2603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4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7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2601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2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8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2599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0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9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2597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8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0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2595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6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2593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4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2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2591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2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3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2589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0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4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2587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8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5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2585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6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2583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4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7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2581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2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8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2579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80" name="任意多边形 680"/>
              <p:cNvSpPr/>
              <p:nvPr/>
            </p:nvSpPr>
            <p:spPr>
              <a:xfrm>
                <a:off x="-2596" y="36398"/>
                <a:ext cx="782752" cy="617392"/>
              </a:xfrm>
              <a:custGeom>
                <a:avLst/>
                <a:gdLst/>
                <a:ahLst/>
                <a:cxnLst>
                  <a:cxn ang="0">
                    <a:pos x="1083" y="24870"/>
                  </a:cxn>
                  <a:cxn ang="0">
                    <a:pos x="455534" y="137094"/>
                  </a:cxn>
                  <a:cxn ang="0">
                    <a:pos x="614889" y="608443"/>
                  </a:cxn>
                  <a:cxn ang="0">
                    <a:pos x="337494" y="159539"/>
                  </a:cxn>
                  <a:cxn ang="0">
                    <a:pos x="1083" y="2487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59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2577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8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0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2575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6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2573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4" name="任意多边形 674"/>
              <p:cNvSpPr/>
              <p:nvPr/>
            </p:nvSpPr>
            <p:spPr>
              <a:xfrm>
                <a:off x="5353" y="24599"/>
                <a:ext cx="804980" cy="623144"/>
              </a:xfrm>
              <a:custGeom>
                <a:avLst/>
                <a:gdLst/>
                <a:ahLst/>
                <a:cxnLst>
                  <a:cxn ang="0">
                    <a:pos x="1152" y="25413"/>
                  </a:cxn>
                  <a:cxn ang="0">
                    <a:pos x="484670" y="140089"/>
                  </a:cxn>
                  <a:cxn ang="0">
                    <a:pos x="654216" y="621740"/>
                  </a:cxn>
                  <a:cxn ang="0">
                    <a:pos x="359080" y="163025"/>
                  </a:cxn>
                  <a:cxn ang="0">
                    <a:pos x="1152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2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2571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2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3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2569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0" name="任意多边形 670"/>
              <p:cNvSpPr/>
              <p:nvPr/>
            </p:nvSpPr>
            <p:spPr>
              <a:xfrm>
                <a:off x="-2826" y="7632"/>
                <a:ext cx="791664" cy="626616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6"/>
                  </a:cxn>
                  <a:cxn ang="0">
                    <a:pos x="632970" y="633389"/>
                  </a:cxn>
                  <a:cxn ang="0">
                    <a:pos x="347419" y="166081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4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2567" name="任意多边形 667"/>
              <p:cNvSpPr/>
              <p:nvPr/>
            </p:nvSpPr>
            <p:spPr>
              <a:xfrm>
                <a:off x="21328" y="-10537"/>
                <a:ext cx="829610" cy="610650"/>
              </a:xfrm>
              <a:custGeom>
                <a:avLst/>
                <a:gdLst/>
                <a:ahLst/>
                <a:cxnLst>
                  <a:cxn ang="0">
                    <a:pos x="1345" y="51716"/>
                  </a:cxn>
                  <a:cxn ang="0">
                    <a:pos x="618455" y="137468"/>
                  </a:cxn>
                  <a:cxn ang="0">
                    <a:pos x="805461" y="570069"/>
                  </a:cxn>
                  <a:cxn ang="0">
                    <a:pos x="463268" y="158102"/>
                  </a:cxn>
                  <a:cxn ang="0">
                    <a:pos x="1345" y="51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8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5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2565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6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2563" name="任意多边形 663"/>
              <p:cNvSpPr/>
              <p:nvPr/>
            </p:nvSpPr>
            <p:spPr>
              <a:xfrm>
                <a:off x="13664" y="-1243"/>
                <a:ext cx="821708" cy="601110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0" y="131861"/>
                  </a:cxn>
                  <a:cxn ang="0">
                    <a:pos x="780229" y="546817"/>
                  </a:cxn>
                  <a:cxn ang="0">
                    <a:pos x="448755" y="151652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4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7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2561" name="任意多边形 661"/>
              <p:cNvSpPr/>
              <p:nvPr/>
            </p:nvSpPr>
            <p:spPr>
              <a:xfrm>
                <a:off x="4973" y="-30611"/>
                <a:ext cx="849091" cy="638999"/>
              </a:xfrm>
              <a:custGeom>
                <a:avLst/>
                <a:gdLst/>
                <a:ahLst/>
                <a:cxnLst>
                  <a:cxn ang="0">
                    <a:pos x="1413" y="58573"/>
                  </a:cxn>
                  <a:cxn ang="0">
                    <a:pos x="648860" y="155695"/>
                  </a:cxn>
                  <a:cxn ang="0">
                    <a:pos x="845059" y="645650"/>
                  </a:cxn>
                  <a:cxn ang="0">
                    <a:pos x="486043" y="179064"/>
                  </a:cxn>
                  <a:cxn ang="0">
                    <a:pos x="1413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2" name="任意多边形 662"/>
              <p:cNvSpPr/>
              <p:nvPr/>
            </p:nvSpPr>
            <p:spPr>
              <a:xfrm>
                <a:off x="-9101" y="7349"/>
                <a:ext cx="814225" cy="626614"/>
              </a:xfrm>
              <a:custGeom>
                <a:avLst/>
                <a:gdLst/>
                <a:ahLst/>
                <a:cxnLst>
                  <a:cxn ang="0">
                    <a:pos x="1197" y="25888"/>
                  </a:cxn>
                  <a:cxn ang="0">
                    <a:pos x="503731" y="142714"/>
                  </a:cxn>
                  <a:cxn ang="0">
                    <a:pos x="679945" y="633385"/>
                  </a:cxn>
                  <a:cxn ang="0">
                    <a:pos x="373203" y="166079"/>
                  </a:cxn>
                  <a:cxn ang="0">
                    <a:pos x="1197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8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2559" name="任意多边形 659"/>
              <p:cNvSpPr/>
              <p:nvPr/>
            </p:nvSpPr>
            <p:spPr>
              <a:xfrm>
                <a:off x="-3289" y="-11564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0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9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2557" name="任意多边形 657"/>
              <p:cNvSpPr/>
              <p:nvPr/>
            </p:nvSpPr>
            <p:spPr>
              <a:xfrm>
                <a:off x="-6600" y="-5929"/>
                <a:ext cx="846261" cy="644234"/>
              </a:xfrm>
              <a:custGeom>
                <a:avLst/>
                <a:gdLst/>
                <a:ahLst/>
                <a:cxnLst>
                  <a:cxn ang="0">
                    <a:pos x="1405" y="59748"/>
                  </a:cxn>
                  <a:cxn ang="0">
                    <a:pos x="645355" y="158821"/>
                  </a:cxn>
                  <a:cxn ang="0">
                    <a:pos x="840498" y="658613"/>
                  </a:cxn>
                  <a:cxn ang="0">
                    <a:pos x="483421" y="182658"/>
                  </a:cxn>
                  <a:cxn ang="0">
                    <a:pos x="1405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8" name="任意多边形 658"/>
              <p:cNvSpPr/>
              <p:nvPr/>
            </p:nvSpPr>
            <p:spPr>
              <a:xfrm>
                <a:off x="-18450" y="33897"/>
                <a:ext cx="816094" cy="626977"/>
              </a:xfrm>
              <a:custGeom>
                <a:avLst/>
                <a:gdLst/>
                <a:ahLst/>
                <a:cxnLst>
                  <a:cxn ang="0">
                    <a:pos x="1204" y="25724"/>
                  </a:cxn>
                  <a:cxn ang="0">
                    <a:pos x="507124" y="141818"/>
                  </a:cxn>
                  <a:cxn ang="0">
                    <a:pos x="684527" y="629409"/>
                  </a:cxn>
                  <a:cxn ang="0">
                    <a:pos x="375717" y="165037"/>
                  </a:cxn>
                  <a:cxn ang="0">
                    <a:pos x="1204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0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2555" name="任意多边形 655"/>
              <p:cNvSpPr/>
              <p:nvPr/>
            </p:nvSpPr>
            <p:spPr>
              <a:xfrm>
                <a:off x="13568" y="-1189"/>
                <a:ext cx="821709" cy="601111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6" y="131864"/>
                  </a:cxn>
                  <a:cxn ang="0">
                    <a:pos x="780236" y="546821"/>
                  </a:cxn>
                  <a:cxn ang="0">
                    <a:pos x="448762" y="151654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6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2553" name="任意多边形 653"/>
              <p:cNvSpPr/>
              <p:nvPr/>
            </p:nvSpPr>
            <p:spPr>
              <a:xfrm>
                <a:off x="-3241" y="-11620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4" name="任意多边形 654"/>
              <p:cNvSpPr/>
              <p:nvPr/>
            </p:nvSpPr>
            <p:spPr>
              <a:xfrm>
                <a:off x="-16588" y="28487"/>
                <a:ext cx="814506" cy="638483"/>
              </a:xfrm>
              <a:custGeom>
                <a:avLst/>
                <a:gdLst/>
                <a:ahLst/>
                <a:cxnLst>
                  <a:cxn ang="0">
                    <a:pos x="1200" y="26843"/>
                  </a:cxn>
                  <a:cxn ang="0">
                    <a:pos x="505151" y="147974"/>
                  </a:cxn>
                  <a:cxn ang="0">
                    <a:pos x="681862" y="656730"/>
                  </a:cxn>
                  <a:cxn ang="0">
                    <a:pos x="374255" y="172200"/>
                  </a:cxn>
                  <a:cxn ang="0">
                    <a:pos x="1200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2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2551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2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3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2549" name="任意多边形 649"/>
              <p:cNvSpPr/>
              <p:nvPr/>
            </p:nvSpPr>
            <p:spPr>
              <a:xfrm>
                <a:off x="10608" y="-15828"/>
                <a:ext cx="820858" cy="651903"/>
              </a:xfrm>
              <a:custGeom>
                <a:avLst/>
                <a:gdLst/>
                <a:ahLst/>
                <a:cxnLst>
                  <a:cxn ang="0">
                    <a:pos x="1301" y="60630"/>
                  </a:cxn>
                  <a:cxn ang="0">
                    <a:pos x="597977" y="161166"/>
                  </a:cxn>
                  <a:cxn ang="0">
                    <a:pos x="778791" y="668338"/>
                  </a:cxn>
                  <a:cxn ang="0">
                    <a:pos x="447930" y="185356"/>
                  </a:cxn>
                  <a:cxn ang="0">
                    <a:pos x="1301" y="606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0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4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2547" name="任意多边形 647"/>
              <p:cNvSpPr/>
              <p:nvPr/>
            </p:nvSpPr>
            <p:spPr>
              <a:xfrm>
                <a:off x="-7589" y="-530"/>
                <a:ext cx="828264" cy="639372"/>
              </a:xfrm>
              <a:custGeom>
                <a:avLst/>
                <a:gdLst/>
                <a:ahLst/>
                <a:cxnLst>
                  <a:cxn ang="0">
                    <a:pos x="1341" y="58227"/>
                  </a:cxn>
                  <a:cxn ang="0">
                    <a:pos x="616249" y="154772"/>
                  </a:cxn>
                  <a:cxn ang="0">
                    <a:pos x="802588" y="641820"/>
                  </a:cxn>
                  <a:cxn ang="0">
                    <a:pos x="461617" y="178002"/>
                  </a:cxn>
                  <a:cxn ang="0">
                    <a:pos x="1341" y="582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8" name="任意多边形 648"/>
              <p:cNvSpPr/>
              <p:nvPr/>
            </p:nvSpPr>
            <p:spPr>
              <a:xfrm>
                <a:off x="-16576" y="38123"/>
                <a:ext cx="795210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08" y="142205"/>
                  </a:cxn>
                  <a:cxn ang="0">
                    <a:pos x="644952" y="631126"/>
                  </a:cxn>
                  <a:cxn ang="0">
                    <a:pos x="353996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5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2545" name="任意多边形 645"/>
              <p:cNvSpPr/>
              <p:nvPr/>
            </p:nvSpPr>
            <p:spPr>
              <a:xfrm>
                <a:off x="-20056" y="-15099"/>
                <a:ext cx="851104" cy="650760"/>
              </a:xfrm>
              <a:custGeom>
                <a:avLst/>
                <a:gdLst/>
                <a:ahLst/>
                <a:cxnLst>
                  <a:cxn ang="0">
                    <a:pos x="1430" y="60649"/>
                  </a:cxn>
                  <a:cxn ang="0">
                    <a:pos x="657193" y="161214"/>
                  </a:cxn>
                  <a:cxn ang="0">
                    <a:pos x="855914" y="668541"/>
                  </a:cxn>
                  <a:cxn ang="0">
                    <a:pos x="492287" y="185411"/>
                  </a:cxn>
                  <a:cxn ang="0">
                    <a:pos x="1430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6" name="任意多边形 646"/>
              <p:cNvSpPr/>
              <p:nvPr/>
            </p:nvSpPr>
            <p:spPr>
              <a:xfrm>
                <a:off x="-31111" y="23520"/>
                <a:ext cx="818725" cy="634001"/>
              </a:xfrm>
              <a:custGeom>
                <a:avLst/>
                <a:gdLst/>
                <a:ahLst/>
                <a:cxnLst>
                  <a:cxn ang="0">
                    <a:pos x="1222" y="26141"/>
                  </a:cxn>
                  <a:cxn ang="0">
                    <a:pos x="514752" y="144111"/>
                  </a:cxn>
                  <a:cxn ang="0">
                    <a:pos x="694821" y="639580"/>
                  </a:cxn>
                  <a:cxn ang="0">
                    <a:pos x="381369" y="167704"/>
                  </a:cxn>
                  <a:cxn ang="0">
                    <a:pos x="1222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2543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4" name="任意多边形 644"/>
              <p:cNvSpPr/>
              <p:nvPr/>
            </p:nvSpPr>
            <p:spPr>
              <a:xfrm>
                <a:off x="-3191" y="36697"/>
                <a:ext cx="798629" cy="600136"/>
              </a:xfrm>
              <a:custGeom>
                <a:avLst/>
                <a:gdLst/>
                <a:ahLst/>
                <a:cxnLst>
                  <a:cxn ang="0">
                    <a:pos x="1141" y="22713"/>
                  </a:cxn>
                  <a:cxn ang="0">
                    <a:pos x="479911" y="125210"/>
                  </a:cxn>
                  <a:cxn ang="0">
                    <a:pos x="647792" y="555695"/>
                  </a:cxn>
                  <a:cxn ang="0">
                    <a:pos x="355554" y="145709"/>
                  </a:cxn>
                  <a:cxn ang="0">
                    <a:pos x="1141" y="227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7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2541" name="任意多边形 641"/>
              <p:cNvSpPr/>
              <p:nvPr/>
            </p:nvSpPr>
            <p:spPr>
              <a:xfrm>
                <a:off x="30258" y="-23748"/>
                <a:ext cx="830631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4" y="170684"/>
                  </a:cxn>
                  <a:cxn ang="0">
                    <a:pos x="802765" y="707808"/>
                  </a:cxn>
                  <a:cxn ang="0">
                    <a:pos x="461720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2" name="任意多边形 642"/>
              <p:cNvSpPr/>
              <p:nvPr/>
            </p:nvSpPr>
            <p:spPr>
              <a:xfrm>
                <a:off x="16866" y="9764"/>
                <a:ext cx="799867" cy="646430"/>
              </a:xfrm>
              <a:custGeom>
                <a:avLst/>
                <a:gdLst/>
                <a:ahLst/>
                <a:cxnLst>
                  <a:cxn ang="0">
                    <a:pos x="1149" y="28431"/>
                  </a:cxn>
                  <a:cxn ang="0">
                    <a:pos x="483641" y="156735"/>
                  </a:cxn>
                  <a:cxn ang="0">
                    <a:pos x="652827" y="695612"/>
                  </a:cxn>
                  <a:cxn ang="0">
                    <a:pos x="358318" y="182397"/>
                  </a:cxn>
                  <a:cxn ang="0">
                    <a:pos x="1149" y="2843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8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2539" name="任意多边形 639"/>
              <p:cNvSpPr/>
              <p:nvPr/>
            </p:nvSpPr>
            <p:spPr>
              <a:xfrm>
                <a:off x="24175" y="-31278"/>
                <a:ext cx="822427" cy="641475"/>
              </a:xfrm>
              <a:custGeom>
                <a:avLst/>
                <a:gdLst/>
                <a:ahLst/>
                <a:cxnLst>
                  <a:cxn ang="0">
                    <a:pos x="1302" y="59027"/>
                  </a:cxn>
                  <a:cxn ang="0">
                    <a:pos x="598321" y="156904"/>
                  </a:cxn>
                  <a:cxn ang="0">
                    <a:pos x="779239" y="650663"/>
                  </a:cxn>
                  <a:cxn ang="0">
                    <a:pos x="448188" y="180453"/>
                  </a:cxn>
                  <a:cxn ang="0">
                    <a:pos x="1302" y="590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0" name="任意多边形 640"/>
              <p:cNvSpPr/>
              <p:nvPr/>
            </p:nvSpPr>
            <p:spPr>
              <a:xfrm>
                <a:off x="13428" y="2764"/>
                <a:ext cx="793715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2" y="640928"/>
                  </a:cxn>
                  <a:cxn ang="0">
                    <a:pos x="350121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9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2537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8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0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2535" name="任意多边形 635"/>
              <p:cNvSpPr/>
              <p:nvPr/>
            </p:nvSpPr>
            <p:spPr>
              <a:xfrm>
                <a:off x="25212" y="-27135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6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2533" name="任意多边形 633"/>
              <p:cNvSpPr/>
              <p:nvPr/>
            </p:nvSpPr>
            <p:spPr>
              <a:xfrm>
                <a:off x="22337" y="-2599"/>
                <a:ext cx="821708" cy="604288"/>
              </a:xfrm>
              <a:custGeom>
                <a:avLst/>
                <a:gdLst/>
                <a:ahLst/>
                <a:cxnLst>
                  <a:cxn ang="0">
                    <a:pos x="1307" y="49377"/>
                  </a:cxn>
                  <a:cxn ang="0">
                    <a:pos x="600988" y="131249"/>
                  </a:cxn>
                  <a:cxn ang="0">
                    <a:pos x="782713" y="544278"/>
                  </a:cxn>
                  <a:cxn ang="0">
                    <a:pos x="450185" y="150949"/>
                  </a:cxn>
                  <a:cxn ang="0">
                    <a:pos x="130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4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2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2531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2" name="任意多边形 632"/>
              <p:cNvSpPr/>
              <p:nvPr/>
            </p:nvSpPr>
            <p:spPr>
              <a:xfrm>
                <a:off x="5041" y="7120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3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2529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0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4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2527" name="任意多边形 627"/>
              <p:cNvSpPr/>
              <p:nvPr/>
            </p:nvSpPr>
            <p:spPr>
              <a:xfrm>
                <a:off x="10177" y="-727"/>
                <a:ext cx="826976" cy="597927"/>
              </a:xfrm>
              <a:custGeom>
                <a:avLst/>
                <a:gdLst/>
                <a:ahLst/>
                <a:cxnLst>
                  <a:cxn ang="0">
                    <a:pos x="1325" y="48343"/>
                  </a:cxn>
                  <a:cxn ang="0">
                    <a:pos x="608723" y="128500"/>
                  </a:cxn>
                  <a:cxn ang="0">
                    <a:pos x="792783" y="532880"/>
                  </a:cxn>
                  <a:cxn ang="0">
                    <a:pos x="455978" y="147788"/>
                  </a:cxn>
                  <a:cxn ang="0">
                    <a:pos x="1325" y="48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8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5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2525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6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2523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4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7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2521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2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8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2519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0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9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2517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8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0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2515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6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2513" name="任意多边形 613"/>
              <p:cNvSpPr/>
              <p:nvPr/>
            </p:nvSpPr>
            <p:spPr>
              <a:xfrm>
                <a:off x="17333" y="-34814"/>
                <a:ext cx="837160" cy="657760"/>
              </a:xfrm>
              <a:custGeom>
                <a:avLst/>
                <a:gdLst/>
                <a:ahLst/>
                <a:cxnLst>
                  <a:cxn ang="0">
                    <a:pos x="1369" y="63261"/>
                  </a:cxn>
                  <a:cxn ang="0">
                    <a:pos x="629448" y="168156"/>
                  </a:cxn>
                  <a:cxn ang="0">
                    <a:pos x="819777" y="697325"/>
                  </a:cxn>
                  <a:cxn ang="0">
                    <a:pos x="471503" y="193394"/>
                  </a:cxn>
                  <a:cxn ang="0">
                    <a:pos x="1369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4" name="任意多边形 614"/>
              <p:cNvSpPr/>
              <p:nvPr/>
            </p:nvSpPr>
            <p:spPr>
              <a:xfrm>
                <a:off x="3539" y="4120"/>
                <a:ext cx="801751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49" y="155559"/>
                  </a:cxn>
                  <a:cxn ang="0">
                    <a:pos x="654322" y="690388"/>
                  </a:cxn>
                  <a:cxn ang="0">
                    <a:pos x="359139" y="181027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2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2511" name="任意多边形 611"/>
              <p:cNvSpPr/>
              <p:nvPr/>
            </p:nvSpPr>
            <p:spPr>
              <a:xfrm>
                <a:off x="42365" y="-29677"/>
                <a:ext cx="792465" cy="658426"/>
              </a:xfrm>
              <a:custGeom>
                <a:avLst/>
                <a:gdLst/>
                <a:ahLst/>
                <a:cxnLst>
                  <a:cxn ang="0">
                    <a:pos x="1172" y="62680"/>
                  </a:cxn>
                  <a:cxn ang="0">
                    <a:pos x="538838" y="166616"/>
                  </a:cxn>
                  <a:cxn ang="0">
                    <a:pos x="701771" y="690939"/>
                  </a:cxn>
                  <a:cxn ang="0">
                    <a:pos x="403630" y="191625"/>
                  </a:cxn>
                  <a:cxn ang="0">
                    <a:pos x="1172" y="6268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2" name="任意多边形 612"/>
              <p:cNvSpPr/>
              <p:nvPr/>
            </p:nvSpPr>
            <p:spPr>
              <a:xfrm>
                <a:off x="31872" y="5549"/>
                <a:ext cx="759987" cy="641800"/>
              </a:xfrm>
              <a:custGeom>
                <a:avLst/>
                <a:gdLst/>
                <a:ahLst/>
                <a:cxnLst>
                  <a:cxn ang="0">
                    <a:pos x="984" y="27258"/>
                  </a:cxn>
                  <a:cxn ang="0">
                    <a:pos x="414231" y="150265"/>
                  </a:cxn>
                  <a:cxn ang="0">
                    <a:pos x="559136" y="666897"/>
                  </a:cxn>
                  <a:cxn ang="0">
                    <a:pos x="306894" y="174869"/>
                  </a:cxn>
                  <a:cxn ang="0">
                    <a:pos x="984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3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2509" name="任意多边形 609"/>
              <p:cNvSpPr/>
              <p:nvPr/>
            </p:nvSpPr>
            <p:spPr>
              <a:xfrm>
                <a:off x="45469" y="-17545"/>
                <a:ext cx="831439" cy="655100"/>
              </a:xfrm>
              <a:custGeom>
                <a:avLst/>
                <a:gdLst/>
                <a:ahLst/>
                <a:cxnLst>
                  <a:cxn ang="0">
                    <a:pos x="1348" y="61729"/>
                  </a:cxn>
                  <a:cxn ang="0">
                    <a:pos x="619388" y="164087"/>
                  </a:cxn>
                  <a:cxn ang="0">
                    <a:pos x="806676" y="680454"/>
                  </a:cxn>
                  <a:cxn ang="0">
                    <a:pos x="463969" y="188715"/>
                  </a:cxn>
                  <a:cxn ang="0">
                    <a:pos x="1348" y="61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0" name="任意多边形 610"/>
              <p:cNvSpPr/>
              <p:nvPr/>
            </p:nvSpPr>
            <p:spPr>
              <a:xfrm>
                <a:off x="35709" y="17502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4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2507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8" name="任意多边形 608"/>
              <p:cNvSpPr/>
              <p:nvPr/>
            </p:nvSpPr>
            <p:spPr>
              <a:xfrm>
                <a:off x="-378" y="7736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5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2505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6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2503" name="任意多边形 603"/>
              <p:cNvSpPr/>
              <p:nvPr/>
            </p:nvSpPr>
            <p:spPr>
              <a:xfrm>
                <a:off x="45384" y="-17496"/>
                <a:ext cx="824943" cy="655104"/>
              </a:xfrm>
              <a:custGeom>
                <a:avLst/>
                <a:gdLst/>
                <a:ahLst/>
                <a:cxnLst>
                  <a:cxn ang="0">
                    <a:pos x="1298" y="61732"/>
                  </a:cxn>
                  <a:cxn ang="0">
                    <a:pos x="595568" y="164090"/>
                  </a:cxn>
                  <a:cxn ang="0">
                    <a:pos x="775653" y="680467"/>
                  </a:cxn>
                  <a:cxn ang="0">
                    <a:pos x="446125" y="188719"/>
                  </a:cxn>
                  <a:cxn ang="0">
                    <a:pos x="1298" y="617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4" name="任意多边形 604"/>
              <p:cNvSpPr/>
              <p:nvPr/>
            </p:nvSpPr>
            <p:spPr>
              <a:xfrm>
                <a:off x="35624" y="17551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7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2501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2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8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2499" name="任意多边形 599"/>
              <p:cNvSpPr/>
              <p:nvPr/>
            </p:nvSpPr>
            <p:spPr>
              <a:xfrm>
                <a:off x="-1846" y="-15536"/>
                <a:ext cx="829592" cy="614704"/>
              </a:xfrm>
              <a:custGeom>
                <a:avLst/>
                <a:gdLst/>
                <a:ahLst/>
                <a:cxnLst>
                  <a:cxn ang="0">
                    <a:pos x="1333" y="53711"/>
                  </a:cxn>
                  <a:cxn ang="0">
                    <a:pos x="612538" y="142772"/>
                  </a:cxn>
                  <a:cxn ang="0">
                    <a:pos x="797756" y="592058"/>
                  </a:cxn>
                  <a:cxn ang="0">
                    <a:pos x="458837" y="164199"/>
                  </a:cxn>
                  <a:cxn ang="0">
                    <a:pos x="1333" y="537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0" name="任意多边形 600"/>
              <p:cNvSpPr/>
              <p:nvPr/>
            </p:nvSpPr>
            <p:spPr>
              <a:xfrm>
                <a:off x="-17866" y="17520"/>
                <a:ext cx="796844" cy="607253"/>
              </a:xfrm>
              <a:custGeom>
                <a:avLst/>
                <a:gdLst/>
                <a:ahLst/>
                <a:cxnLst>
                  <a:cxn ang="0">
                    <a:pos x="1128" y="23656"/>
                  </a:cxn>
                  <a:cxn ang="0">
                    <a:pos x="474574" y="130405"/>
                  </a:cxn>
                  <a:cxn ang="0">
                    <a:pos x="640588" y="578751"/>
                  </a:cxn>
                  <a:cxn ang="0">
                    <a:pos x="351601" y="151754"/>
                  </a:cxn>
                  <a:cxn ang="0">
                    <a:pos x="1128" y="23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9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2497" name="任意多边形 597"/>
              <p:cNvSpPr/>
              <p:nvPr/>
            </p:nvSpPr>
            <p:spPr>
              <a:xfrm>
                <a:off x="-39111" y="-11119"/>
                <a:ext cx="862340" cy="633333"/>
              </a:xfrm>
              <a:custGeom>
                <a:avLst/>
                <a:gdLst/>
                <a:ahLst/>
                <a:cxnLst>
                  <a:cxn ang="0">
                    <a:pos x="1453" y="57685"/>
                  </a:cxn>
                  <a:cxn ang="0">
                    <a:pos x="667665" y="153334"/>
                  </a:cxn>
                  <a:cxn ang="0">
                    <a:pos x="869549" y="635859"/>
                  </a:cxn>
                  <a:cxn ang="0">
                    <a:pos x="500130" y="176347"/>
                  </a:cxn>
                  <a:cxn ang="0">
                    <a:pos x="1453" y="576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8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0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2495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6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2493" name="任意多边形 593"/>
              <p:cNvSpPr/>
              <p:nvPr/>
            </p:nvSpPr>
            <p:spPr>
              <a:xfrm>
                <a:off x="9150" y="-11621"/>
                <a:ext cx="829595" cy="607255"/>
              </a:xfrm>
              <a:custGeom>
                <a:avLst/>
                <a:gdLst/>
                <a:ahLst/>
                <a:cxnLst>
                  <a:cxn ang="0">
                    <a:pos x="1333" y="51199"/>
                  </a:cxn>
                  <a:cxn ang="0">
                    <a:pos x="612548" y="136098"/>
                  </a:cxn>
                  <a:cxn ang="0">
                    <a:pos x="797771" y="564384"/>
                  </a:cxn>
                  <a:cxn ang="0">
                    <a:pos x="458847" y="156525"/>
                  </a:cxn>
                  <a:cxn ang="0">
                    <a:pos x="1333" y="511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4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2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2491" name="任意多边形 591"/>
              <p:cNvSpPr/>
              <p:nvPr/>
            </p:nvSpPr>
            <p:spPr>
              <a:xfrm>
                <a:off x="-11726" y="-52478"/>
                <a:ext cx="846017" cy="640047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4"/>
                  </a:cxn>
                  <a:cxn ang="0">
                    <a:pos x="841383" y="650959"/>
                  </a:cxn>
                  <a:cxn ang="0">
                    <a:pos x="483930" y="180535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2" name="任意多边形 592"/>
              <p:cNvSpPr/>
              <p:nvPr/>
            </p:nvSpPr>
            <p:spPr>
              <a:xfrm>
                <a:off x="-20096" y="-17389"/>
                <a:ext cx="808416" cy="630423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4"/>
                  </a:cxn>
                  <a:cxn ang="0">
                    <a:pos x="672550" y="652865"/>
                  </a:cxn>
                  <a:cxn ang="0">
                    <a:pos x="369144" y="171188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3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2489" name="任意多边形 589"/>
              <p:cNvSpPr/>
              <p:nvPr/>
            </p:nvSpPr>
            <p:spPr>
              <a:xfrm>
                <a:off x="-11650" y="-52517"/>
                <a:ext cx="846017" cy="640045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4"/>
                  </a:cxn>
                  <a:cxn ang="0">
                    <a:pos x="841377" y="650948"/>
                  </a:cxn>
                  <a:cxn ang="0">
                    <a:pos x="483927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0" name="任意多边形 590"/>
              <p:cNvSpPr/>
              <p:nvPr/>
            </p:nvSpPr>
            <p:spPr>
              <a:xfrm>
                <a:off x="-15572" y="-18516"/>
                <a:ext cx="803715" cy="630421"/>
              </a:xfrm>
              <a:custGeom>
                <a:avLst/>
                <a:gdLst/>
                <a:ahLst/>
                <a:cxnLst>
                  <a:cxn ang="0">
                    <a:pos x="1163" y="26685"/>
                  </a:cxn>
                  <a:cxn ang="0">
                    <a:pos x="489612" y="147101"/>
                  </a:cxn>
                  <a:cxn ang="0">
                    <a:pos x="660888" y="652855"/>
                  </a:cxn>
                  <a:cxn ang="0">
                    <a:pos x="362742" y="171184"/>
                  </a:cxn>
                  <a:cxn ang="0">
                    <a:pos x="1163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4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2487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8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5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2485" name="任意多边形 585"/>
              <p:cNvSpPr/>
              <p:nvPr/>
            </p:nvSpPr>
            <p:spPr>
              <a:xfrm>
                <a:off x="-16340" y="-51303"/>
                <a:ext cx="850716" cy="640045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4"/>
                  </a:cxn>
                  <a:cxn ang="0">
                    <a:pos x="850749" y="650948"/>
                  </a:cxn>
                  <a:cxn ang="0">
                    <a:pos x="489317" y="180533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6" name="任意多边形 586"/>
              <p:cNvSpPr/>
              <p:nvPr/>
            </p:nvSpPr>
            <p:spPr>
              <a:xfrm>
                <a:off x="-20265" y="-17301"/>
                <a:ext cx="808416" cy="630421"/>
              </a:xfrm>
              <a:custGeom>
                <a:avLst/>
                <a:gdLst/>
                <a:ahLst/>
                <a:cxnLst>
                  <a:cxn ang="0">
                    <a:pos x="1184" y="26685"/>
                  </a:cxn>
                  <a:cxn ang="0">
                    <a:pos x="498253" y="147101"/>
                  </a:cxn>
                  <a:cxn ang="0">
                    <a:pos x="672550" y="652855"/>
                  </a:cxn>
                  <a:cxn ang="0">
                    <a:pos x="369144" y="171184"/>
                  </a:cxn>
                  <a:cxn ang="0">
                    <a:pos x="1184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2483" name="任意多边形 583"/>
              <p:cNvSpPr/>
              <p:nvPr/>
            </p:nvSpPr>
            <p:spPr>
              <a:xfrm>
                <a:off x="50854" y="-89815"/>
                <a:ext cx="802723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4" y="169504"/>
                  </a:cxn>
                  <a:cxn ang="0">
                    <a:pos x="728790" y="702912"/>
                  </a:cxn>
                  <a:cxn ang="0">
                    <a:pos x="419170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4" name="任意多边形 584"/>
              <p:cNvSpPr/>
              <p:nvPr/>
            </p:nvSpPr>
            <p:spPr>
              <a:xfrm>
                <a:off x="47637" y="-31009"/>
                <a:ext cx="766510" cy="655052"/>
              </a:xfrm>
              <a:custGeom>
                <a:avLst/>
                <a:gdLst/>
                <a:ahLst/>
                <a:cxnLst>
                  <a:cxn ang="0">
                    <a:pos x="1027" y="28236"/>
                  </a:cxn>
                  <a:cxn ang="0">
                    <a:pos x="432220" y="155659"/>
                  </a:cxn>
                  <a:cxn ang="0">
                    <a:pos x="583420" y="690829"/>
                  </a:cxn>
                  <a:cxn ang="0">
                    <a:pos x="320222" y="181143"/>
                  </a:cxn>
                  <a:cxn ang="0">
                    <a:pos x="1027" y="282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7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2481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2" name="任意多边形 582"/>
              <p:cNvSpPr/>
              <p:nvPr/>
            </p:nvSpPr>
            <p:spPr>
              <a:xfrm>
                <a:off x="-25218" y="-17170"/>
                <a:ext cx="817816" cy="630421"/>
              </a:xfrm>
              <a:custGeom>
                <a:avLst/>
                <a:gdLst/>
                <a:ahLst/>
                <a:cxnLst>
                  <a:cxn ang="0">
                    <a:pos x="1211" y="26685"/>
                  </a:cxn>
                  <a:cxn ang="0">
                    <a:pos x="509906" y="147101"/>
                  </a:cxn>
                  <a:cxn ang="0">
                    <a:pos x="688282" y="652855"/>
                  </a:cxn>
                  <a:cxn ang="0">
                    <a:pos x="377778" y="171184"/>
                  </a:cxn>
                  <a:cxn ang="0">
                    <a:pos x="1211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8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2479" name="任意多边形 579"/>
              <p:cNvSpPr/>
              <p:nvPr/>
            </p:nvSpPr>
            <p:spPr>
              <a:xfrm>
                <a:off x="-36320" y="-13748"/>
                <a:ext cx="862340" cy="633332"/>
              </a:xfrm>
              <a:custGeom>
                <a:avLst/>
                <a:gdLst/>
                <a:ahLst/>
                <a:cxnLst>
                  <a:cxn ang="0">
                    <a:pos x="1453" y="57683"/>
                  </a:cxn>
                  <a:cxn ang="0">
                    <a:pos x="667665" y="153333"/>
                  </a:cxn>
                  <a:cxn ang="0">
                    <a:pos x="869549" y="635856"/>
                  </a:cxn>
                  <a:cxn ang="0">
                    <a:pos x="500130" y="176346"/>
                  </a:cxn>
                  <a:cxn ang="0">
                    <a:pos x="1453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0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9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2477" name="任意多边形 577"/>
              <p:cNvSpPr/>
              <p:nvPr/>
            </p:nvSpPr>
            <p:spPr>
              <a:xfrm>
                <a:off x="-25287" y="-3291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8" name="任意多边形 578"/>
              <p:cNvSpPr/>
              <p:nvPr/>
            </p:nvSpPr>
            <p:spPr>
              <a:xfrm>
                <a:off x="-38978" y="15037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0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2475" name="任意多边形 575"/>
              <p:cNvSpPr/>
              <p:nvPr/>
            </p:nvSpPr>
            <p:spPr>
              <a:xfrm>
                <a:off x="51091" y="-88373"/>
                <a:ext cx="796689" cy="667411"/>
              </a:xfrm>
              <a:custGeom>
                <a:avLst/>
                <a:gdLst/>
                <a:ahLst/>
                <a:cxnLst>
                  <a:cxn ang="0">
                    <a:pos x="1199" y="63769"/>
                  </a:cxn>
                  <a:cxn ang="0">
                    <a:pos x="551203" y="169504"/>
                  </a:cxn>
                  <a:cxn ang="0">
                    <a:pos x="717874" y="702912"/>
                  </a:cxn>
                  <a:cxn ang="0">
                    <a:pos x="412892" y="194945"/>
                  </a:cxn>
                  <a:cxn ang="0">
                    <a:pos x="1199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6" name="任意多边形 576"/>
              <p:cNvSpPr/>
              <p:nvPr/>
            </p:nvSpPr>
            <p:spPr>
              <a:xfrm>
                <a:off x="46185" y="-30629"/>
                <a:ext cx="766510" cy="648870"/>
              </a:xfrm>
              <a:custGeom>
                <a:avLst/>
                <a:gdLst/>
                <a:ahLst/>
                <a:cxnLst>
                  <a:cxn ang="0">
                    <a:pos x="1027" y="27705"/>
                  </a:cxn>
                  <a:cxn ang="0">
                    <a:pos x="432220" y="152734"/>
                  </a:cxn>
                  <a:cxn ang="0">
                    <a:pos x="583420" y="677851"/>
                  </a:cxn>
                  <a:cxn ang="0">
                    <a:pos x="320222" y="177740"/>
                  </a:cxn>
                  <a:cxn ang="0">
                    <a:pos x="1027" y="277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2473" name="任意多边形 573"/>
              <p:cNvSpPr/>
              <p:nvPr/>
            </p:nvSpPr>
            <p:spPr>
              <a:xfrm>
                <a:off x="-25340" y="-3286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4" name="任意多边形 574"/>
              <p:cNvSpPr/>
              <p:nvPr/>
            </p:nvSpPr>
            <p:spPr>
              <a:xfrm>
                <a:off x="-39031" y="15086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2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2471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2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3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2469" name="任意多边形 569"/>
              <p:cNvSpPr/>
              <p:nvPr/>
            </p:nvSpPr>
            <p:spPr>
              <a:xfrm>
                <a:off x="-33099" y="7006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0" name="任意多边形 570"/>
              <p:cNvSpPr/>
              <p:nvPr/>
            </p:nvSpPr>
            <p:spPr>
              <a:xfrm>
                <a:off x="-41090" y="41745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4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2467" name="任意多边形 567"/>
              <p:cNvSpPr/>
              <p:nvPr/>
            </p:nvSpPr>
            <p:spPr>
              <a:xfrm>
                <a:off x="-5972" y="8374"/>
                <a:ext cx="804121" cy="626412"/>
              </a:xfrm>
              <a:custGeom>
                <a:avLst/>
                <a:gdLst/>
                <a:ahLst/>
                <a:cxnLst>
                  <a:cxn ang="0">
                    <a:pos x="1225" y="55805"/>
                  </a:cxn>
                  <a:cxn ang="0">
                    <a:pos x="562958" y="148339"/>
                  </a:cxn>
                  <a:cxn ang="0">
                    <a:pos x="733185" y="615147"/>
                  </a:cxn>
                  <a:cxn ang="0">
                    <a:pos x="421699" y="170604"/>
                  </a:cxn>
                  <a:cxn ang="0">
                    <a:pos x="1225" y="558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8" name="任意多边形 568"/>
              <p:cNvSpPr/>
              <p:nvPr/>
            </p:nvSpPr>
            <p:spPr>
              <a:xfrm>
                <a:off x="-19500" y="41944"/>
                <a:ext cx="785929" cy="609329"/>
              </a:xfrm>
              <a:custGeom>
                <a:avLst/>
                <a:gdLst/>
                <a:ahLst/>
                <a:cxnLst>
                  <a:cxn ang="0">
                    <a:pos x="1097" y="24086"/>
                  </a:cxn>
                  <a:cxn ang="0">
                    <a:pos x="461661" y="132784"/>
                  </a:cxn>
                  <a:cxn ang="0">
                    <a:pos x="623157" y="589311"/>
                  </a:cxn>
                  <a:cxn ang="0">
                    <a:pos x="342033" y="154524"/>
                  </a:cxn>
                  <a:cxn ang="0">
                    <a:pos x="1097" y="240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5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2465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6" name="任意多边形 566"/>
              <p:cNvSpPr/>
              <p:nvPr/>
            </p:nvSpPr>
            <p:spPr>
              <a:xfrm>
                <a:off x="11794" y="25845"/>
                <a:ext cx="815040" cy="626413"/>
              </a:xfrm>
              <a:custGeom>
                <a:avLst/>
                <a:gdLst/>
                <a:ahLst/>
                <a:cxnLst>
                  <a:cxn ang="0">
                    <a:pos x="1168" y="25612"/>
                  </a:cxn>
                  <a:cxn ang="0">
                    <a:pos x="491975" y="141193"/>
                  </a:cxn>
                  <a:cxn ang="0">
                    <a:pos x="664076" y="626636"/>
                  </a:cxn>
                  <a:cxn ang="0">
                    <a:pos x="364492" y="164309"/>
                  </a:cxn>
                  <a:cxn ang="0">
                    <a:pos x="116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2463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4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7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2461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2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8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2459" name="任意多边形 559"/>
              <p:cNvSpPr/>
              <p:nvPr/>
            </p:nvSpPr>
            <p:spPr>
              <a:xfrm>
                <a:off x="-19084" y="-34792"/>
                <a:ext cx="875157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55" y="155925"/>
                  </a:cxn>
                  <a:cxn ang="0">
                    <a:pos x="944814" y="646608"/>
                  </a:cxn>
                  <a:cxn ang="0">
                    <a:pos x="543420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0" name="任意多边形 560"/>
              <p:cNvSpPr/>
              <p:nvPr/>
            </p:nvSpPr>
            <p:spPr>
              <a:xfrm>
                <a:off x="-33721" y="-259"/>
                <a:ext cx="851015" cy="626593"/>
              </a:xfrm>
              <a:custGeom>
                <a:avLst/>
                <a:gdLst/>
                <a:ahLst/>
                <a:cxnLst>
                  <a:cxn ang="0">
                    <a:pos x="1396" y="25884"/>
                  </a:cxn>
                  <a:cxn ang="0">
                    <a:pos x="587288" y="142692"/>
                  </a:cxn>
                  <a:cxn ang="0">
                    <a:pos x="792732" y="633277"/>
                  </a:cxn>
                  <a:cxn ang="0">
                    <a:pos x="435109" y="166052"/>
                  </a:cxn>
                  <a:cxn ang="0">
                    <a:pos x="139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9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2457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8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0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2455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6" name="任意多边形 556"/>
              <p:cNvSpPr/>
              <p:nvPr/>
            </p:nvSpPr>
            <p:spPr>
              <a:xfrm>
                <a:off x="-29946" y="5612"/>
                <a:ext cx="844974" cy="623446"/>
              </a:xfrm>
              <a:custGeom>
                <a:avLst/>
                <a:gdLst/>
                <a:ahLst/>
                <a:cxnLst>
                  <a:cxn ang="0">
                    <a:pos x="1346" y="25624"/>
                  </a:cxn>
                  <a:cxn ang="0">
                    <a:pos x="566259" y="141262"/>
                  </a:cxn>
                  <a:cxn ang="0">
                    <a:pos x="764346" y="626932"/>
                  </a:cxn>
                  <a:cxn ang="0">
                    <a:pos x="419528" y="164388"/>
                  </a:cxn>
                  <a:cxn ang="0">
                    <a:pos x="134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2453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4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2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2451" name="任意多边形 551"/>
              <p:cNvSpPr/>
              <p:nvPr/>
            </p:nvSpPr>
            <p:spPr>
              <a:xfrm>
                <a:off x="-3441" y="5610"/>
                <a:ext cx="807762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9" y="146109"/>
                  </a:cxn>
                  <a:cxn ang="0">
                    <a:pos x="739840" y="605900"/>
                  </a:cxn>
                  <a:cxn ang="0">
                    <a:pos x="425527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2" name="任意多边形 552"/>
              <p:cNvSpPr/>
              <p:nvPr/>
            </p:nvSpPr>
            <p:spPr>
              <a:xfrm>
                <a:off x="-16975" y="40243"/>
                <a:ext cx="778653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2" y="133612"/>
                  </a:cxn>
                  <a:cxn ang="0">
                    <a:pos x="611674" y="592989"/>
                  </a:cxn>
                  <a:cxn ang="0">
                    <a:pos x="335729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3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2449" name="任意多边形 549"/>
              <p:cNvSpPr/>
              <p:nvPr/>
            </p:nvSpPr>
            <p:spPr>
              <a:xfrm>
                <a:off x="-19490" y="-34691"/>
                <a:ext cx="875154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47" y="155925"/>
                  </a:cxn>
                  <a:cxn ang="0">
                    <a:pos x="944806" y="646608"/>
                  </a:cxn>
                  <a:cxn ang="0">
                    <a:pos x="543414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0" name="任意多边形 550"/>
              <p:cNvSpPr/>
              <p:nvPr/>
            </p:nvSpPr>
            <p:spPr>
              <a:xfrm>
                <a:off x="-33802" y="554"/>
                <a:ext cx="844978" cy="626593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77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4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2447" name="任意多边形 547"/>
              <p:cNvSpPr/>
              <p:nvPr/>
            </p:nvSpPr>
            <p:spPr>
              <a:xfrm>
                <a:off x="-3397" y="5586"/>
                <a:ext cx="807761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6" y="146109"/>
                  </a:cxn>
                  <a:cxn ang="0">
                    <a:pos x="739834" y="605900"/>
                  </a:cxn>
                  <a:cxn ang="0">
                    <a:pos x="425523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8" name="任意多边形 548"/>
              <p:cNvSpPr/>
              <p:nvPr/>
            </p:nvSpPr>
            <p:spPr>
              <a:xfrm>
                <a:off x="-16931" y="40219"/>
                <a:ext cx="778652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0" y="133612"/>
                  </a:cxn>
                  <a:cxn ang="0">
                    <a:pos x="611669" y="592989"/>
                  </a:cxn>
                  <a:cxn ang="0">
                    <a:pos x="335728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5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2445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6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2443" name="任意多边形 543"/>
              <p:cNvSpPr/>
              <p:nvPr/>
            </p:nvSpPr>
            <p:spPr>
              <a:xfrm>
                <a:off x="-33151" y="-1401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4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7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2441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2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8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2439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0" name="任意多边形 540"/>
              <p:cNvSpPr/>
              <p:nvPr/>
            </p:nvSpPr>
            <p:spPr>
              <a:xfrm>
                <a:off x="-16289" y="48366"/>
                <a:ext cx="770835" cy="607838"/>
              </a:xfrm>
              <a:custGeom>
                <a:avLst/>
                <a:gdLst/>
                <a:ahLst/>
                <a:cxnLst>
                  <a:cxn ang="0">
                    <a:pos x="1058" y="24016"/>
                  </a:cxn>
                  <a:cxn ang="0">
                    <a:pos x="445687" y="132393"/>
                  </a:cxn>
                  <a:cxn ang="0">
                    <a:pos x="601598" y="587579"/>
                  </a:cxn>
                  <a:cxn ang="0">
                    <a:pos x="330199" y="154070"/>
                  </a:cxn>
                  <a:cxn ang="0">
                    <a:pos x="1058" y="240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9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2437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8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0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2435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6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2433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4" name="任意多边形 534"/>
              <p:cNvSpPr/>
              <p:nvPr/>
            </p:nvSpPr>
            <p:spPr>
              <a:xfrm>
                <a:off x="21712" y="16998"/>
                <a:ext cx="814368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1" y="138920"/>
                  </a:cxn>
                  <a:cxn ang="0">
                    <a:pos x="677798" y="616542"/>
                  </a:cxn>
                  <a:cxn ang="0">
                    <a:pos x="372025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2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2431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2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3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2429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0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4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2427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8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5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2425" name="任意多边形 525"/>
              <p:cNvSpPr/>
              <p:nvPr/>
            </p:nvSpPr>
            <p:spPr>
              <a:xfrm>
                <a:off x="2770" y="-24856"/>
                <a:ext cx="877665" cy="656935"/>
              </a:xfrm>
              <a:custGeom>
                <a:avLst/>
                <a:gdLst/>
                <a:ahLst/>
                <a:cxnLst>
                  <a:cxn ang="0">
                    <a:pos x="1547" y="62771"/>
                  </a:cxn>
                  <a:cxn ang="0">
                    <a:pos x="710871" y="166854"/>
                  </a:cxn>
                  <a:cxn ang="0">
                    <a:pos x="925823" y="691925"/>
                  </a:cxn>
                  <a:cxn ang="0">
                    <a:pos x="532496" y="191898"/>
                  </a:cxn>
                  <a:cxn ang="0">
                    <a:pos x="1547" y="627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6" name="任意多边形 526"/>
              <p:cNvSpPr/>
              <p:nvPr/>
            </p:nvSpPr>
            <p:spPr>
              <a:xfrm>
                <a:off x="4610" y="16587"/>
                <a:ext cx="848129" cy="645706"/>
              </a:xfrm>
              <a:custGeom>
                <a:avLst/>
                <a:gdLst/>
                <a:ahLst/>
                <a:cxnLst>
                  <a:cxn ang="0">
                    <a:pos x="1342" y="27662"/>
                  </a:cxn>
                  <a:cxn ang="0">
                    <a:pos x="564968" y="152492"/>
                  </a:cxn>
                  <a:cxn ang="0">
                    <a:pos x="762603" y="676778"/>
                  </a:cxn>
                  <a:cxn ang="0">
                    <a:pos x="418571" y="177457"/>
                  </a:cxn>
                  <a:cxn ang="0">
                    <a:pos x="1342" y="276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2423" name="任意多边形 523"/>
              <p:cNvSpPr/>
              <p:nvPr/>
            </p:nvSpPr>
            <p:spPr>
              <a:xfrm>
                <a:off x="-44262" y="2600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4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7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2421" name="任意多边形 521"/>
              <p:cNvSpPr/>
              <p:nvPr/>
            </p:nvSpPr>
            <p:spPr>
              <a:xfrm>
                <a:off x="-44160" y="2538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2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8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2419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0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9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2417" name="任意多边形 517"/>
              <p:cNvSpPr/>
              <p:nvPr/>
            </p:nvSpPr>
            <p:spPr>
              <a:xfrm>
                <a:off x="-32375" y="5047"/>
                <a:ext cx="852568" cy="615056"/>
              </a:xfrm>
              <a:custGeom>
                <a:avLst/>
                <a:gdLst/>
                <a:ahLst/>
                <a:cxnLst>
                  <a:cxn ang="0">
                    <a:pos x="1431" y="52071"/>
                  </a:cxn>
                  <a:cxn ang="0">
                    <a:pos x="657434" y="138410"/>
                  </a:cxn>
                  <a:cxn ang="0">
                    <a:pos x="856228" y="573972"/>
                  </a:cxn>
                  <a:cxn ang="0">
                    <a:pos x="492468" y="159184"/>
                  </a:cxn>
                  <a:cxn ang="0">
                    <a:pos x="1431" y="520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8" name="任意多边形 518"/>
              <p:cNvSpPr/>
              <p:nvPr/>
            </p:nvSpPr>
            <p:spPr>
              <a:xfrm>
                <a:off x="-39479" y="41217"/>
                <a:ext cx="823168" cy="610709"/>
              </a:xfrm>
              <a:custGeom>
                <a:avLst/>
                <a:gdLst/>
                <a:ahLst/>
                <a:cxnLst>
                  <a:cxn ang="0">
                    <a:pos x="1234" y="23834"/>
                  </a:cxn>
                  <a:cxn ang="0">
                    <a:pos x="519350" y="131392"/>
                  </a:cxn>
                  <a:cxn ang="0">
                    <a:pos x="701028" y="583135"/>
                  </a:cxn>
                  <a:cxn ang="0">
                    <a:pos x="384774" y="152904"/>
                  </a:cxn>
                  <a:cxn ang="0">
                    <a:pos x="123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0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2415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6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2413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4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2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2411" name="任意多边形 511"/>
              <p:cNvSpPr/>
              <p:nvPr/>
            </p:nvSpPr>
            <p:spPr>
              <a:xfrm>
                <a:off x="-3343" y="19411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30"/>
                  </a:cxn>
                  <a:cxn ang="0">
                    <a:pos x="581676" y="146009"/>
                  </a:cxn>
                  <a:cxn ang="0">
                    <a:pos x="757561" y="605486"/>
                  </a:cxn>
                  <a:cxn ang="0">
                    <a:pos x="435719" y="167923"/>
                  </a:cxn>
                  <a:cxn ang="0">
                    <a:pos x="1265" y="549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2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3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2409" name="任意多边形 509"/>
              <p:cNvSpPr/>
              <p:nvPr/>
            </p:nvSpPr>
            <p:spPr>
              <a:xfrm>
                <a:off x="-71149" y="785"/>
                <a:ext cx="886571" cy="644231"/>
              </a:xfrm>
              <a:custGeom>
                <a:avLst/>
                <a:gdLst/>
                <a:ahLst/>
                <a:cxnLst>
                  <a:cxn ang="0">
                    <a:pos x="1584" y="59274"/>
                  </a:cxn>
                  <a:cxn ang="0">
                    <a:pos x="727967" y="157556"/>
                  </a:cxn>
                  <a:cxn ang="0">
                    <a:pos x="948088" y="653371"/>
                  </a:cxn>
                  <a:cxn ang="0">
                    <a:pos x="545301" y="181203"/>
                  </a:cxn>
                  <a:cxn ang="0">
                    <a:pos x="158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0" name="任意多边形 510"/>
              <p:cNvSpPr/>
              <p:nvPr/>
            </p:nvSpPr>
            <p:spPr>
              <a:xfrm>
                <a:off x="-97363" y="35262"/>
                <a:ext cx="853531" cy="633122"/>
              </a:xfrm>
              <a:custGeom>
                <a:avLst/>
                <a:gdLst/>
                <a:ahLst/>
                <a:cxnLst>
                  <a:cxn ang="0">
                    <a:pos x="1356" y="26005"/>
                  </a:cxn>
                  <a:cxn ang="0">
                    <a:pos x="570730" y="143358"/>
                  </a:cxn>
                  <a:cxn ang="0">
                    <a:pos x="770382" y="636240"/>
                  </a:cxn>
                  <a:cxn ang="0">
                    <a:pos x="422840" y="166829"/>
                  </a:cxn>
                  <a:cxn ang="0">
                    <a:pos x="1356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4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2407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8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5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2405" name="任意多边形 505"/>
              <p:cNvSpPr/>
              <p:nvPr/>
            </p:nvSpPr>
            <p:spPr>
              <a:xfrm>
                <a:off x="20203" y="-3924"/>
                <a:ext cx="810612" cy="604127"/>
              </a:xfrm>
              <a:custGeom>
                <a:avLst/>
                <a:gdLst/>
                <a:ahLst/>
                <a:cxnLst>
                  <a:cxn ang="0">
                    <a:pos x="1291" y="50263"/>
                  </a:cxn>
                  <a:cxn ang="0">
                    <a:pos x="592919" y="133607"/>
                  </a:cxn>
                  <a:cxn ang="0">
                    <a:pos x="772203" y="554053"/>
                  </a:cxn>
                  <a:cxn ang="0">
                    <a:pos x="444141" y="153660"/>
                  </a:cxn>
                  <a:cxn ang="0">
                    <a:pos x="1291" y="502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6" name="任意多边形 506"/>
              <p:cNvSpPr/>
              <p:nvPr/>
            </p:nvSpPr>
            <p:spPr>
              <a:xfrm>
                <a:off x="18703" y="30425"/>
                <a:ext cx="781313" cy="594276"/>
              </a:xfrm>
              <a:custGeom>
                <a:avLst/>
                <a:gdLst/>
                <a:ahLst/>
                <a:cxnLst>
                  <a:cxn ang="0">
                    <a:pos x="1100" y="22255"/>
                  </a:cxn>
                  <a:cxn ang="0">
                    <a:pos x="463160" y="122689"/>
                  </a:cxn>
                  <a:cxn ang="0">
                    <a:pos x="625181" y="544512"/>
                  </a:cxn>
                  <a:cxn ang="0">
                    <a:pos x="343143" y="142777"/>
                  </a:cxn>
                  <a:cxn ang="0">
                    <a:pos x="1100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2403" name="任意多边形 503"/>
              <p:cNvSpPr/>
              <p:nvPr/>
            </p:nvSpPr>
            <p:spPr>
              <a:xfrm>
                <a:off x="26783" y="-13129"/>
                <a:ext cx="805729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7" y="136527"/>
                  </a:cxn>
                  <a:cxn ang="0">
                    <a:pos x="749591" y="566164"/>
                  </a:cxn>
                  <a:cxn ang="0">
                    <a:pos x="431135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4" name="任意多边形 504"/>
              <p:cNvSpPr/>
              <p:nvPr/>
            </p:nvSpPr>
            <p:spPr>
              <a:xfrm>
                <a:off x="14363" y="21258"/>
                <a:ext cx="776430" cy="600845"/>
              </a:xfrm>
              <a:custGeom>
                <a:avLst/>
                <a:gdLst/>
                <a:ahLst/>
                <a:cxnLst>
                  <a:cxn ang="0">
                    <a:pos x="1053" y="22873"/>
                  </a:cxn>
                  <a:cxn ang="0">
                    <a:pos x="443561" y="126090"/>
                  </a:cxn>
                  <a:cxn ang="0">
                    <a:pos x="598726" y="559608"/>
                  </a:cxn>
                  <a:cxn ang="0">
                    <a:pos x="328624" y="146735"/>
                  </a:cxn>
                  <a:cxn ang="0">
                    <a:pos x="1053" y="2287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7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2401" name="任意多边形 501"/>
              <p:cNvSpPr/>
              <p:nvPr/>
            </p:nvSpPr>
            <p:spPr>
              <a:xfrm>
                <a:off x="7582" y="-46775"/>
                <a:ext cx="808916" cy="636647"/>
              </a:xfrm>
              <a:custGeom>
                <a:avLst/>
                <a:gdLst/>
                <a:ahLst/>
                <a:cxnLst>
                  <a:cxn ang="0">
                    <a:pos x="1249" y="57503"/>
                  </a:cxn>
                  <a:cxn ang="0">
                    <a:pos x="574094" y="152849"/>
                  </a:cxn>
                  <a:cxn ang="0">
                    <a:pos x="747686" y="633852"/>
                  </a:cxn>
                  <a:cxn ang="0">
                    <a:pos x="430039" y="175791"/>
                  </a:cxn>
                  <a:cxn ang="0">
                    <a:pos x="1249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2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8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2399" name="任意多边形 499"/>
              <p:cNvSpPr/>
              <p:nvPr/>
            </p:nvSpPr>
            <p:spPr>
              <a:xfrm>
                <a:off x="18668" y="-7715"/>
                <a:ext cx="810611" cy="607411"/>
              </a:xfrm>
              <a:custGeom>
                <a:avLst/>
                <a:gdLst/>
                <a:ahLst/>
                <a:cxnLst>
                  <a:cxn ang="0">
                    <a:pos x="1268" y="50811"/>
                  </a:cxn>
                  <a:cxn ang="0">
                    <a:pos x="582552" y="135063"/>
                  </a:cxn>
                  <a:cxn ang="0">
                    <a:pos x="758702" y="560093"/>
                  </a:cxn>
                  <a:cxn ang="0">
                    <a:pos x="436375" y="155335"/>
                  </a:cxn>
                  <a:cxn ang="0">
                    <a:pos x="1268" y="508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0" name="任意多边形 500"/>
              <p:cNvSpPr/>
              <p:nvPr/>
            </p:nvSpPr>
            <p:spPr>
              <a:xfrm>
                <a:off x="17696" y="31402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7" y="121990"/>
                  </a:cxn>
                  <a:cxn ang="0">
                    <a:pos x="591216" y="541408"/>
                  </a:cxn>
                  <a:cxn ang="0">
                    <a:pos x="324502" y="141963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9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2397" name="任意多边形 497"/>
              <p:cNvSpPr/>
              <p:nvPr/>
            </p:nvSpPr>
            <p:spPr>
              <a:xfrm>
                <a:off x="1334" y="-45716"/>
                <a:ext cx="815189" cy="636646"/>
              </a:xfrm>
              <a:custGeom>
                <a:avLst/>
                <a:gdLst/>
                <a:ahLst/>
                <a:cxnLst>
                  <a:cxn ang="0">
                    <a:pos x="1278" y="57503"/>
                  </a:cxn>
                  <a:cxn ang="0">
                    <a:pos x="587482" y="152849"/>
                  </a:cxn>
                  <a:cxn ang="0">
                    <a:pos x="765125" y="633847"/>
                  </a:cxn>
                  <a:cxn ang="0">
                    <a:pos x="440069" y="175790"/>
                  </a:cxn>
                  <a:cxn ang="0">
                    <a:pos x="1278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8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0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2395" name="任意多边形 495"/>
              <p:cNvSpPr/>
              <p:nvPr/>
            </p:nvSpPr>
            <p:spPr>
              <a:xfrm>
                <a:off x="15040" y="-13642"/>
                <a:ext cx="810611" cy="610694"/>
              </a:xfrm>
              <a:custGeom>
                <a:avLst/>
                <a:gdLst/>
                <a:ahLst/>
                <a:cxnLst>
                  <a:cxn ang="0">
                    <a:pos x="1275" y="51362"/>
                  </a:cxn>
                  <a:cxn ang="0">
                    <a:pos x="585998" y="136527"/>
                  </a:cxn>
                  <a:cxn ang="0">
                    <a:pos x="763191" y="566168"/>
                  </a:cxn>
                  <a:cxn ang="0">
                    <a:pos x="438956" y="157020"/>
                  </a:cxn>
                  <a:cxn ang="0">
                    <a:pos x="1275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6" name="任意多边形 496"/>
              <p:cNvSpPr/>
              <p:nvPr/>
            </p:nvSpPr>
            <p:spPr>
              <a:xfrm>
                <a:off x="17376" y="31508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5" y="121993"/>
                  </a:cxn>
                  <a:cxn ang="0">
                    <a:pos x="591213" y="541414"/>
                  </a:cxn>
                  <a:cxn ang="0">
                    <a:pos x="324501" y="141964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2393" name="任意多边形 493"/>
              <p:cNvSpPr/>
              <p:nvPr/>
            </p:nvSpPr>
            <p:spPr>
              <a:xfrm>
                <a:off x="-3247" y="19349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4" name="任意多边形 494"/>
              <p:cNvSpPr/>
              <p:nvPr/>
            </p:nvSpPr>
            <p:spPr>
              <a:xfrm>
                <a:off x="-29546" y="53678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2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2391" name="任意多边形 491"/>
              <p:cNvSpPr/>
              <p:nvPr/>
            </p:nvSpPr>
            <p:spPr>
              <a:xfrm>
                <a:off x="6093" y="-35451"/>
                <a:ext cx="884169" cy="636644"/>
              </a:xfrm>
              <a:custGeom>
                <a:avLst/>
                <a:gdLst/>
                <a:ahLst/>
                <a:cxnLst>
                  <a:cxn ang="0">
                    <a:pos x="1573" y="57502"/>
                  </a:cxn>
                  <a:cxn ang="0">
                    <a:pos x="722888" y="152848"/>
                  </a:cxn>
                  <a:cxn ang="0">
                    <a:pos x="941470" y="633846"/>
                  </a:cxn>
                  <a:cxn ang="0">
                    <a:pos x="541498" y="175789"/>
                  </a:cxn>
                  <a:cxn ang="0">
                    <a:pos x="1573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2" name="任意多边形 492"/>
              <p:cNvSpPr/>
              <p:nvPr/>
            </p:nvSpPr>
            <p:spPr>
              <a:xfrm>
                <a:off x="923" y="-5486"/>
                <a:ext cx="852813" cy="623997"/>
              </a:xfrm>
              <a:custGeom>
                <a:avLst/>
                <a:gdLst/>
                <a:ahLst/>
                <a:cxnLst>
                  <a:cxn ang="0">
                    <a:pos x="1340" y="25351"/>
                  </a:cxn>
                  <a:cxn ang="0">
                    <a:pos x="564223" y="139759"/>
                  </a:cxn>
                  <a:cxn ang="0">
                    <a:pos x="761596" y="620265"/>
                  </a:cxn>
                  <a:cxn ang="0">
                    <a:pos x="418018" y="162640"/>
                  </a:cxn>
                  <a:cxn ang="0">
                    <a:pos x="1340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3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2389" name="任意多边形 489"/>
              <p:cNvSpPr/>
              <p:nvPr/>
            </p:nvSpPr>
            <p:spPr>
              <a:xfrm>
                <a:off x="-3196" y="19318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0" name="任意多边形 490"/>
              <p:cNvSpPr/>
              <p:nvPr/>
            </p:nvSpPr>
            <p:spPr>
              <a:xfrm>
                <a:off x="-37112" y="54652"/>
                <a:ext cx="793869" cy="615102"/>
              </a:xfrm>
              <a:custGeom>
                <a:avLst/>
                <a:gdLst/>
                <a:ahLst/>
                <a:cxnLst>
                  <a:cxn ang="0">
                    <a:pos x="1117" y="24484"/>
                  </a:cxn>
                  <a:cxn ang="0">
                    <a:pos x="470226" y="134976"/>
                  </a:cxn>
                  <a:cxn ang="0">
                    <a:pos x="634719" y="599037"/>
                  </a:cxn>
                  <a:cxn ang="0">
                    <a:pos x="348379" y="157073"/>
                  </a:cxn>
                  <a:cxn ang="0">
                    <a:pos x="1117" y="244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4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2387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8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5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2385" name="任意多边形 485"/>
              <p:cNvSpPr/>
              <p:nvPr/>
            </p:nvSpPr>
            <p:spPr>
              <a:xfrm>
                <a:off x="2062" y="-10011"/>
                <a:ext cx="819969" cy="630135"/>
              </a:xfrm>
              <a:custGeom>
                <a:avLst/>
                <a:gdLst/>
                <a:ahLst/>
                <a:cxnLst>
                  <a:cxn ang="0">
                    <a:pos x="1305" y="55991"/>
                  </a:cxn>
                  <a:cxn ang="0">
                    <a:pos x="598935" y="148832"/>
                  </a:cxn>
                  <a:cxn ang="0">
                    <a:pos x="780040" y="617190"/>
                  </a:cxn>
                  <a:cxn ang="0">
                    <a:pos x="448647" y="171171"/>
                  </a:cxn>
                  <a:cxn ang="0">
                    <a:pos x="1305" y="5599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6" name="任意多边形 486"/>
              <p:cNvSpPr/>
              <p:nvPr/>
            </p:nvSpPr>
            <p:spPr>
              <a:xfrm>
                <a:off x="-10129" y="27608"/>
                <a:ext cx="793329" cy="616028"/>
              </a:xfrm>
              <a:custGeom>
                <a:avLst/>
                <a:gdLst/>
                <a:ahLst/>
                <a:cxnLst>
                  <a:cxn ang="0">
                    <a:pos x="1137" y="24569"/>
                  </a:cxn>
                  <a:cxn ang="0">
                    <a:pos x="478189" y="135441"/>
                  </a:cxn>
                  <a:cxn ang="0">
                    <a:pos x="645466" y="601104"/>
                  </a:cxn>
                  <a:cxn ang="0">
                    <a:pos x="354278" y="157615"/>
                  </a:cxn>
                  <a:cxn ang="0">
                    <a:pos x="1137" y="2456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2383" name="任意多边形 483"/>
              <p:cNvSpPr/>
              <p:nvPr/>
            </p:nvSpPr>
            <p:spPr>
              <a:xfrm>
                <a:off x="-19615" y="10353"/>
                <a:ext cx="828852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2" y="150681"/>
                  </a:cxn>
                  <a:cxn ang="0">
                    <a:pos x="794205" y="624861"/>
                  </a:cxn>
                  <a:cxn ang="0">
                    <a:pos x="456795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4" name="任意多边形 484"/>
              <p:cNvSpPr/>
              <p:nvPr/>
            </p:nvSpPr>
            <p:spPr>
              <a:xfrm>
                <a:off x="-32377" y="47070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7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2381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2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8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2379" name="任意多边形 479"/>
              <p:cNvSpPr/>
              <p:nvPr/>
            </p:nvSpPr>
            <p:spPr>
              <a:xfrm>
                <a:off x="4263" y="-19181"/>
                <a:ext cx="858453" cy="631703"/>
              </a:xfrm>
              <a:custGeom>
                <a:avLst/>
                <a:gdLst/>
                <a:ahLst/>
                <a:cxnLst>
                  <a:cxn ang="0">
                    <a:pos x="1464" y="56270"/>
                  </a:cxn>
                  <a:cxn ang="0">
                    <a:pos x="673001" y="149573"/>
                  </a:cxn>
                  <a:cxn ang="0">
                    <a:pos x="876501" y="620267"/>
                  </a:cxn>
                  <a:cxn ang="0">
                    <a:pos x="504128" y="172024"/>
                  </a:cxn>
                  <a:cxn ang="0">
                    <a:pos x="146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0" name="任意多边形 480"/>
              <p:cNvSpPr/>
              <p:nvPr/>
            </p:nvSpPr>
            <p:spPr>
              <a:xfrm>
                <a:off x="-7769" y="18792"/>
                <a:ext cx="828851" cy="617595"/>
              </a:xfrm>
              <a:custGeom>
                <a:avLst/>
                <a:gdLst/>
                <a:ahLst/>
                <a:cxnLst>
                  <a:cxn ang="0">
                    <a:pos x="1267" y="24694"/>
                  </a:cxn>
                  <a:cxn ang="0">
                    <a:pos x="533617" y="136131"/>
                  </a:cxn>
                  <a:cxn ang="0">
                    <a:pos x="720286" y="604165"/>
                  </a:cxn>
                  <a:cxn ang="0">
                    <a:pos x="395344" y="158419"/>
                  </a:cxn>
                  <a:cxn ang="0">
                    <a:pos x="126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9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2377" name="任意多边形 477"/>
              <p:cNvSpPr/>
              <p:nvPr/>
            </p:nvSpPr>
            <p:spPr>
              <a:xfrm>
                <a:off x="9801" y="-324"/>
                <a:ext cx="829766" cy="613517"/>
              </a:xfrm>
              <a:custGeom>
                <a:avLst/>
                <a:gdLst/>
                <a:ahLst/>
                <a:cxnLst>
                  <a:cxn ang="0">
                    <a:pos x="1345" y="52173"/>
                  </a:cxn>
                  <a:cxn ang="0">
                    <a:pos x="618841" y="138684"/>
                  </a:cxn>
                  <a:cxn ang="0">
                    <a:pos x="805963" y="575110"/>
                  </a:cxn>
                  <a:cxn ang="0">
                    <a:pos x="463558" y="159500"/>
                  </a:cxn>
                  <a:cxn ang="0">
                    <a:pos x="1345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8" name="任意多边形 478"/>
              <p:cNvSpPr/>
              <p:nvPr/>
            </p:nvSpPr>
            <p:spPr>
              <a:xfrm>
                <a:off x="-5586" y="36166"/>
                <a:ext cx="802998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2" y="127071"/>
                  </a:cxn>
                  <a:cxn ang="0">
                    <a:pos x="665704" y="563955"/>
                  </a:cxn>
                  <a:cxn ang="0">
                    <a:pos x="365386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0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2375" name="任意多边形 475"/>
              <p:cNvSpPr/>
              <p:nvPr/>
            </p:nvSpPr>
            <p:spPr>
              <a:xfrm>
                <a:off x="9887" y="-344"/>
                <a:ext cx="829765" cy="613517"/>
              </a:xfrm>
              <a:custGeom>
                <a:avLst/>
                <a:gdLst/>
                <a:ahLst/>
                <a:cxnLst>
                  <a:cxn ang="0">
                    <a:pos x="1352" y="52173"/>
                  </a:cxn>
                  <a:cxn ang="0">
                    <a:pos x="621697" y="138684"/>
                  </a:cxn>
                  <a:cxn ang="0">
                    <a:pos x="809683" y="575110"/>
                  </a:cxn>
                  <a:cxn ang="0">
                    <a:pos x="465697" y="159500"/>
                  </a:cxn>
                  <a:cxn ang="0">
                    <a:pos x="1352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6" name="任意多边形 476"/>
              <p:cNvSpPr/>
              <p:nvPr/>
            </p:nvSpPr>
            <p:spPr>
              <a:xfrm>
                <a:off x="-5500" y="36146"/>
                <a:ext cx="803000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7" y="127071"/>
                  </a:cxn>
                  <a:cxn ang="0">
                    <a:pos x="665713" y="563955"/>
                  </a:cxn>
                  <a:cxn ang="0">
                    <a:pos x="365391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2373" name="任意多边形 473"/>
              <p:cNvSpPr/>
              <p:nvPr/>
            </p:nvSpPr>
            <p:spPr>
              <a:xfrm>
                <a:off x="24091" y="-31561"/>
                <a:ext cx="820016" cy="660430"/>
              </a:xfrm>
              <a:custGeom>
                <a:avLst/>
                <a:gdLst/>
                <a:ahLst/>
                <a:cxnLst>
                  <a:cxn ang="0">
                    <a:pos x="1296" y="64036"/>
                  </a:cxn>
                  <a:cxn ang="0">
                    <a:pos x="595470" y="170216"/>
                  </a:cxn>
                  <a:cxn ang="0">
                    <a:pos x="775528" y="705868"/>
                  </a:cxn>
                  <a:cxn ang="0">
                    <a:pos x="446052" y="195765"/>
                  </a:cxn>
                  <a:cxn ang="0">
                    <a:pos x="1296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4" name="任意多边形 474"/>
              <p:cNvSpPr/>
              <p:nvPr/>
            </p:nvSpPr>
            <p:spPr>
              <a:xfrm>
                <a:off x="31664" y="4893"/>
                <a:ext cx="785645" cy="642228"/>
              </a:xfrm>
              <a:custGeom>
                <a:avLst/>
                <a:gdLst/>
                <a:ahLst/>
                <a:cxnLst>
                  <a:cxn ang="0">
                    <a:pos x="1090" y="27650"/>
                  </a:cxn>
                  <a:cxn ang="0">
                    <a:pos x="458935" y="152426"/>
                  </a:cxn>
                  <a:cxn ang="0">
                    <a:pos x="619479" y="676485"/>
                  </a:cxn>
                  <a:cxn ang="0">
                    <a:pos x="340015" y="177382"/>
                  </a:cxn>
                  <a:cxn ang="0">
                    <a:pos x="1090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2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2371" name="任意多边形 471"/>
              <p:cNvSpPr/>
              <p:nvPr/>
            </p:nvSpPr>
            <p:spPr>
              <a:xfrm>
                <a:off x="9910" y="162"/>
                <a:ext cx="825942" cy="613517"/>
              </a:xfrm>
              <a:custGeom>
                <a:avLst/>
                <a:gdLst/>
                <a:ahLst/>
                <a:cxnLst>
                  <a:cxn ang="0">
                    <a:pos x="1333" y="52173"/>
                  </a:cxn>
                  <a:cxn ang="0">
                    <a:pos x="613157" y="138684"/>
                  </a:cxn>
                  <a:cxn ang="0">
                    <a:pos x="798560" y="575110"/>
                  </a:cxn>
                  <a:cxn ang="0">
                    <a:pos x="459300" y="159500"/>
                  </a:cxn>
                  <a:cxn ang="0">
                    <a:pos x="1333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2" name="任意多边形 472"/>
              <p:cNvSpPr/>
              <p:nvPr/>
            </p:nvSpPr>
            <p:spPr>
              <a:xfrm>
                <a:off x="-5476" y="36652"/>
                <a:ext cx="799175" cy="601367"/>
              </a:xfrm>
              <a:custGeom>
                <a:avLst/>
                <a:gdLst/>
                <a:ahLst/>
                <a:cxnLst>
                  <a:cxn ang="0">
                    <a:pos x="1162" y="23050"/>
                  </a:cxn>
                  <a:cxn ang="0">
                    <a:pos x="488500" y="127071"/>
                  </a:cxn>
                  <a:cxn ang="0">
                    <a:pos x="659386" y="563955"/>
                  </a:cxn>
                  <a:cxn ang="0">
                    <a:pos x="361918" y="147874"/>
                  </a:cxn>
                  <a:cxn ang="0">
                    <a:pos x="116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3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2369" name="任意多边形 469"/>
              <p:cNvSpPr/>
              <p:nvPr/>
            </p:nvSpPr>
            <p:spPr>
              <a:xfrm>
                <a:off x="19124" y="-30884"/>
                <a:ext cx="824926" cy="660431"/>
              </a:xfrm>
              <a:custGeom>
                <a:avLst/>
                <a:gdLst/>
                <a:ahLst/>
                <a:cxnLst>
                  <a:cxn ang="0">
                    <a:pos x="1312" y="64036"/>
                  </a:cxn>
                  <a:cxn ang="0">
                    <a:pos x="602619" y="170218"/>
                  </a:cxn>
                  <a:cxn ang="0">
                    <a:pos x="784838" y="705873"/>
                  </a:cxn>
                  <a:cxn ang="0">
                    <a:pos x="451406" y="195765"/>
                  </a:cxn>
                  <a:cxn ang="0">
                    <a:pos x="1312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0" name="任意多边形 470"/>
              <p:cNvSpPr/>
              <p:nvPr/>
            </p:nvSpPr>
            <p:spPr>
              <a:xfrm>
                <a:off x="23371" y="3390"/>
                <a:ext cx="790552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3" y="151197"/>
                  </a:cxn>
                  <a:cxn ang="0">
                    <a:pos x="627237" y="671026"/>
                  </a:cxn>
                  <a:cxn ang="0">
                    <a:pos x="344273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4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2367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8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5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2365" name="任意多边形 465"/>
              <p:cNvSpPr/>
              <p:nvPr/>
            </p:nvSpPr>
            <p:spPr>
              <a:xfrm>
                <a:off x="-19502" y="10298"/>
                <a:ext cx="828853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6" y="150681"/>
                  </a:cxn>
                  <a:cxn ang="0">
                    <a:pos x="794210" y="624861"/>
                  </a:cxn>
                  <a:cxn ang="0">
                    <a:pos x="456798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6" name="任意多边形 466"/>
              <p:cNvSpPr/>
              <p:nvPr/>
            </p:nvSpPr>
            <p:spPr>
              <a:xfrm>
                <a:off x="-32264" y="47015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2363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4" name="任意多边形 464"/>
              <p:cNvSpPr/>
              <p:nvPr/>
            </p:nvSpPr>
            <p:spPr>
              <a:xfrm>
                <a:off x="-38006" y="38135"/>
                <a:ext cx="799249" cy="625772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8"/>
                  </a:cxn>
                  <a:cxn ang="0">
                    <a:pos x="650308" y="629139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7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2361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2" name="任意多边形 462"/>
              <p:cNvSpPr/>
              <p:nvPr/>
            </p:nvSpPr>
            <p:spPr>
              <a:xfrm>
                <a:off x="17583" y="7358"/>
                <a:ext cx="795464" cy="642229"/>
              </a:xfrm>
              <a:custGeom>
                <a:avLst/>
                <a:gdLst/>
                <a:ahLst/>
                <a:cxnLst>
                  <a:cxn ang="0">
                    <a:pos x="1118" y="27650"/>
                  </a:cxn>
                  <a:cxn ang="0">
                    <a:pos x="470476" y="152428"/>
                  </a:cxn>
                  <a:cxn ang="0">
                    <a:pos x="635055" y="676489"/>
                  </a:cxn>
                  <a:cxn ang="0">
                    <a:pos x="348565" y="177382"/>
                  </a:cxn>
                  <a:cxn ang="0">
                    <a:pos x="1118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8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2359" name="任意多边形 459"/>
              <p:cNvSpPr/>
              <p:nvPr/>
            </p:nvSpPr>
            <p:spPr>
              <a:xfrm>
                <a:off x="-16886" y="9743"/>
                <a:ext cx="828852" cy="631701"/>
              </a:xfrm>
              <a:custGeom>
                <a:avLst/>
                <a:gdLst/>
                <a:ahLst/>
                <a:cxnLst>
                  <a:cxn ang="0">
                    <a:pos x="1343" y="56687"/>
                  </a:cxn>
                  <a:cxn ang="0">
                    <a:pos x="616370" y="150681"/>
                  </a:cxn>
                  <a:cxn ang="0">
                    <a:pos x="802746" y="624861"/>
                  </a:cxn>
                  <a:cxn ang="0">
                    <a:pos x="461707" y="173298"/>
                  </a:cxn>
                  <a:cxn ang="0">
                    <a:pos x="1343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0" name="任意多边形 460"/>
              <p:cNvSpPr/>
              <p:nvPr/>
            </p:nvSpPr>
            <p:spPr>
              <a:xfrm>
                <a:off x="-32219" y="46991"/>
                <a:ext cx="802212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70" y="137856"/>
                  </a:cxn>
                  <a:cxn ang="0">
                    <a:pos x="662450" y="611825"/>
                  </a:cxn>
                  <a:cxn ang="0">
                    <a:pos x="363600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9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2357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0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2355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2353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2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2351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2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3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2349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0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4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2347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8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5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2345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6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2343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4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7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2341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2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8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2339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0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9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2337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8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0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2335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6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2333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34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82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2331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2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3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2329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0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4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2327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5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2325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2323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7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2321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8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2319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9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2314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315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2316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7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8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290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231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91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2310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11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2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230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9" name="任意多边形 364"/>
              <p:cNvSpPr/>
              <p:nvPr/>
            </p:nvSpPr>
            <p:spPr>
              <a:xfrm>
                <a:off x="3475" y="4153"/>
                <a:ext cx="799224" cy="647402"/>
              </a:xfrm>
              <a:custGeom>
                <a:avLst/>
                <a:gdLst/>
                <a:ahLst/>
                <a:cxnLst>
                  <a:cxn ang="0">
                    <a:pos x="1134" y="28219"/>
                  </a:cxn>
                  <a:cxn ang="0">
                    <a:pos x="477142" y="155560"/>
                  </a:cxn>
                  <a:cxn ang="0">
                    <a:pos x="644053" y="690388"/>
                  </a:cxn>
                  <a:cxn ang="0">
                    <a:pos x="353503" y="181027"/>
                  </a:cxn>
                  <a:cxn ang="0">
                    <a:pos x="1134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3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2306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07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4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2304" name="任意多边形 350"/>
              <p:cNvSpPr/>
              <p:nvPr/>
            </p:nvSpPr>
            <p:spPr>
              <a:xfrm>
                <a:off x="36577" y="-6742"/>
                <a:ext cx="804281" cy="629274"/>
              </a:xfrm>
              <a:custGeom>
                <a:avLst/>
                <a:gdLst/>
                <a:ahLst/>
                <a:cxnLst>
                  <a:cxn ang="0">
                    <a:pos x="1242" y="56285"/>
                  </a:cxn>
                  <a:cxn ang="0">
                    <a:pos x="570426" y="149609"/>
                  </a:cxn>
                  <a:cxn ang="0">
                    <a:pos x="742911" y="620414"/>
                  </a:cxn>
                  <a:cxn ang="0">
                    <a:pos x="427293" y="172063"/>
                  </a:cxn>
                  <a:cxn ang="0">
                    <a:pos x="1242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5" name="任意多边形 351"/>
              <p:cNvSpPr/>
              <p:nvPr/>
            </p:nvSpPr>
            <p:spPr>
              <a:xfrm>
                <a:off x="27474" y="32621"/>
                <a:ext cx="771401" cy="618915"/>
              </a:xfrm>
              <a:custGeom>
                <a:avLst/>
                <a:gdLst/>
                <a:ahLst/>
                <a:cxnLst>
                  <a:cxn ang="0">
                    <a:pos x="1046" y="24952"/>
                  </a:cxn>
                  <a:cxn ang="0">
                    <a:pos x="440263" y="137556"/>
                  </a:cxn>
                  <a:cxn ang="0">
                    <a:pos x="594273" y="610487"/>
                  </a:cxn>
                  <a:cxn ang="0">
                    <a:pos x="326180" y="160075"/>
                  </a:cxn>
                  <a:cxn ang="0">
                    <a:pos x="1046" y="2495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5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2302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3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6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230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7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2298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76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972" y="225425"/>
            <a:ext cx="2537222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7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578" y="585788"/>
            <a:ext cx="675084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79" name="Group 846"/>
          <p:cNvGrpSpPr/>
          <p:nvPr userDrawn="1"/>
        </p:nvGrpSpPr>
        <p:grpSpPr>
          <a:xfrm>
            <a:off x="-121444" y="957263"/>
            <a:ext cx="361950" cy="503237"/>
            <a:chOff x="0" y="0"/>
            <a:chExt cx="750277" cy="780485"/>
          </a:xfrm>
        </p:grpSpPr>
        <p:grpSp>
          <p:nvGrpSpPr>
            <p:cNvPr id="2112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2128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3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2126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4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2124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5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2122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6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2120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7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2118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80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119" y="-19050"/>
            <a:ext cx="121801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2081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70285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82" name="Group 867"/>
          <p:cNvGrpSpPr/>
          <p:nvPr userDrawn="1"/>
        </p:nvGrpSpPr>
        <p:grpSpPr>
          <a:xfrm>
            <a:off x="1663304" y="390525"/>
            <a:ext cx="326231" cy="458788"/>
            <a:chOff x="0" y="0"/>
            <a:chExt cx="750277" cy="780485"/>
          </a:xfrm>
        </p:grpSpPr>
        <p:grpSp>
          <p:nvGrpSpPr>
            <p:cNvPr id="209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2110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111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091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092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2108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3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2106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4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2104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5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2102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2100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7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2098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129" y="6400800"/>
            <a:ext cx="2276475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2084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2604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5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86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6"/>
          <p:cNvSpPr/>
          <p:nvPr userDrawn="1"/>
        </p:nvSpPr>
        <p:spPr>
          <a:xfrm>
            <a:off x="-3175" y="3757613"/>
            <a:ext cx="9204325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Group 3"/>
          <p:cNvGrpSpPr/>
          <p:nvPr userDrawn="1"/>
        </p:nvGrpSpPr>
        <p:grpSpPr>
          <a:xfrm rot="-453781">
            <a:off x="7013575" y="327025"/>
            <a:ext cx="893763" cy="806450"/>
            <a:chOff x="0" y="0"/>
            <a:chExt cx="4044461" cy="2497015"/>
          </a:xfrm>
        </p:grpSpPr>
        <p:grpSp>
          <p:nvGrpSpPr>
            <p:cNvPr id="3076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3077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6584"/>
                <a:ext cx="487363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79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3080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2487" y="120714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2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3083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5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3086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3089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4582" y="9582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1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3092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4773" y="98235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4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3095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1661" y="118110"/>
                <a:ext cx="487363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97" name="Group 25" hidden="1"/>
          <p:cNvGrpSpPr/>
          <p:nvPr userDrawn="1"/>
        </p:nvGrpSpPr>
        <p:grpSpPr>
          <a:xfrm rot="-453781">
            <a:off x="7640638" y="681038"/>
            <a:ext cx="893762" cy="806450"/>
            <a:chOff x="0" y="0"/>
            <a:chExt cx="4044461" cy="2497015"/>
          </a:xfrm>
        </p:grpSpPr>
        <p:grpSp>
          <p:nvGrpSpPr>
            <p:cNvPr id="3098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3099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7028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1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3102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2360" y="121158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4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3105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3726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7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3108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6233" y="94996"/>
                <a:ext cx="509588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0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3111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6043" y="118491"/>
                <a:ext cx="487362" cy="3444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3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3114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4646" y="92583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6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3117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3122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19" name="Group 47"/>
          <p:cNvGrpSpPr/>
          <p:nvPr userDrawn="1"/>
        </p:nvGrpSpPr>
        <p:grpSpPr>
          <a:xfrm rot="-453781">
            <a:off x="7165975" y="1139825"/>
            <a:ext cx="893763" cy="806450"/>
            <a:chOff x="0" y="0"/>
            <a:chExt cx="4044461" cy="2497015"/>
          </a:xfrm>
        </p:grpSpPr>
        <p:grpSp>
          <p:nvGrpSpPr>
            <p:cNvPr id="3120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312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2520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3124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6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312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5314"/>
                <a:ext cx="485775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9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3130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6584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2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313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5027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5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3136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4171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313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41" name="Group 69"/>
          <p:cNvGrpSpPr/>
          <p:nvPr userDrawn="1"/>
        </p:nvGrpSpPr>
        <p:grpSpPr>
          <a:xfrm rot="-453781">
            <a:off x="7623175" y="1531938"/>
            <a:ext cx="893763" cy="806450"/>
            <a:chOff x="0" y="0"/>
            <a:chExt cx="4044461" cy="2497015"/>
          </a:xfrm>
        </p:grpSpPr>
        <p:grpSp>
          <p:nvGrpSpPr>
            <p:cNvPr id="3142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3143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448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5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3146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4519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8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3149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728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1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3152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2456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4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3155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2139"/>
                <a:ext cx="488950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7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3158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0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3161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63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4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5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6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625" y="2938463"/>
            <a:ext cx="1016000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67" name="Group 95"/>
          <p:cNvGrpSpPr/>
          <p:nvPr userDrawn="1"/>
        </p:nvGrpSpPr>
        <p:grpSpPr>
          <a:xfrm>
            <a:off x="2830513" y="2273300"/>
            <a:ext cx="361950" cy="503238"/>
            <a:chOff x="0" y="0"/>
            <a:chExt cx="750277" cy="780485"/>
          </a:xfrm>
        </p:grpSpPr>
        <p:grpSp>
          <p:nvGrpSpPr>
            <p:cNvPr id="3168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316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1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3172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4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317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7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3178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0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318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3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3184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86" name="Group 114"/>
          <p:cNvGrpSpPr/>
          <p:nvPr userDrawn="1"/>
        </p:nvGrpSpPr>
        <p:grpSpPr>
          <a:xfrm>
            <a:off x="839788" y="2274888"/>
            <a:ext cx="361950" cy="503237"/>
            <a:chOff x="0" y="0"/>
            <a:chExt cx="750277" cy="780485"/>
          </a:xfrm>
        </p:grpSpPr>
        <p:grpSp>
          <p:nvGrpSpPr>
            <p:cNvPr id="3187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3188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0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3191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3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3194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6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3197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3200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2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3203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05" name="Group 133"/>
          <p:cNvGrpSpPr/>
          <p:nvPr userDrawn="1"/>
        </p:nvGrpSpPr>
        <p:grpSpPr>
          <a:xfrm>
            <a:off x="3803650" y="3005138"/>
            <a:ext cx="768350" cy="1023937"/>
            <a:chOff x="0" y="0"/>
            <a:chExt cx="1024128" cy="1024128"/>
          </a:xfrm>
        </p:grpSpPr>
        <p:grpSp>
          <p:nvGrpSpPr>
            <p:cNvPr id="320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3207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9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3210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5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2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3213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15" name="Group 143"/>
          <p:cNvGrpSpPr/>
          <p:nvPr userDrawn="1"/>
        </p:nvGrpSpPr>
        <p:grpSpPr>
          <a:xfrm>
            <a:off x="196850" y="3121025"/>
            <a:ext cx="592138" cy="792163"/>
            <a:chOff x="0" y="0"/>
            <a:chExt cx="1024128" cy="1024128"/>
          </a:xfrm>
        </p:grpSpPr>
        <p:grpSp>
          <p:nvGrpSpPr>
            <p:cNvPr id="3216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3217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9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3220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22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3223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225" name="任意多边形 85"/>
          <p:cNvSpPr/>
          <p:nvPr userDrawn="1"/>
        </p:nvSpPr>
        <p:spPr>
          <a:xfrm>
            <a:off x="-42862" y="4846638"/>
            <a:ext cx="9221787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26" name="Group 154"/>
          <p:cNvGrpSpPr/>
          <p:nvPr userDrawn="1"/>
        </p:nvGrpSpPr>
        <p:grpSpPr>
          <a:xfrm>
            <a:off x="1827213" y="3854450"/>
            <a:ext cx="769937" cy="1023938"/>
            <a:chOff x="0" y="0"/>
            <a:chExt cx="1024128" cy="1024128"/>
          </a:xfrm>
        </p:grpSpPr>
        <p:grpSp>
          <p:nvGrpSpPr>
            <p:cNvPr id="3227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3228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0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3231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3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3234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36" name="Group 164"/>
          <p:cNvGrpSpPr/>
          <p:nvPr userDrawn="1"/>
        </p:nvGrpSpPr>
        <p:grpSpPr>
          <a:xfrm>
            <a:off x="2465388" y="4630738"/>
            <a:ext cx="593725" cy="792162"/>
            <a:chOff x="0" y="0"/>
            <a:chExt cx="1024128" cy="1024128"/>
          </a:xfrm>
        </p:grpSpPr>
        <p:grpSp>
          <p:nvGrpSpPr>
            <p:cNvPr id="3237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3238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3241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5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3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3244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46" name="Group 174"/>
          <p:cNvGrpSpPr/>
          <p:nvPr userDrawn="1"/>
        </p:nvGrpSpPr>
        <p:grpSpPr>
          <a:xfrm>
            <a:off x="1844675" y="4645025"/>
            <a:ext cx="593725" cy="792163"/>
            <a:chOff x="0" y="0"/>
            <a:chExt cx="1024128" cy="1024128"/>
          </a:xfrm>
        </p:grpSpPr>
        <p:grpSp>
          <p:nvGrpSpPr>
            <p:cNvPr id="3247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3248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0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3251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3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3254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56" name="Group 184"/>
          <p:cNvGrpSpPr/>
          <p:nvPr userDrawn="1"/>
        </p:nvGrpSpPr>
        <p:grpSpPr>
          <a:xfrm>
            <a:off x="1277938" y="4559300"/>
            <a:ext cx="595312" cy="790575"/>
            <a:chOff x="0" y="0"/>
            <a:chExt cx="1024128" cy="1024128"/>
          </a:xfrm>
        </p:grpSpPr>
        <p:grpSp>
          <p:nvGrpSpPr>
            <p:cNvPr id="3257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325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0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3261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5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326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66" name="Group 194"/>
          <p:cNvGrpSpPr/>
          <p:nvPr userDrawn="1"/>
        </p:nvGrpSpPr>
        <p:grpSpPr>
          <a:xfrm>
            <a:off x="831850" y="3629025"/>
            <a:ext cx="595313" cy="792163"/>
            <a:chOff x="0" y="0"/>
            <a:chExt cx="1024128" cy="1024128"/>
          </a:xfrm>
        </p:grpSpPr>
        <p:grpSp>
          <p:nvGrpSpPr>
            <p:cNvPr id="3267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3268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0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3271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3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3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3274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76" name="Group 204"/>
          <p:cNvGrpSpPr/>
          <p:nvPr userDrawn="1"/>
        </p:nvGrpSpPr>
        <p:grpSpPr>
          <a:xfrm>
            <a:off x="0" y="3730625"/>
            <a:ext cx="593725" cy="792163"/>
            <a:chOff x="0" y="0"/>
            <a:chExt cx="1024128" cy="1024128"/>
          </a:xfrm>
        </p:grpSpPr>
        <p:grpSp>
          <p:nvGrpSpPr>
            <p:cNvPr id="3277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3278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0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1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2" y="111885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3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4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86" name="Group 214"/>
          <p:cNvGrpSpPr/>
          <p:nvPr userDrawn="1"/>
        </p:nvGrpSpPr>
        <p:grpSpPr>
          <a:xfrm>
            <a:off x="1268413" y="3736975"/>
            <a:ext cx="595312" cy="790575"/>
            <a:chOff x="0" y="0"/>
            <a:chExt cx="1024128" cy="1024128"/>
          </a:xfrm>
        </p:grpSpPr>
        <p:grpSp>
          <p:nvGrpSpPr>
            <p:cNvPr id="3287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3288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0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3291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7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3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3294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96" name="Group 224"/>
          <p:cNvGrpSpPr/>
          <p:nvPr userDrawn="1"/>
        </p:nvGrpSpPr>
        <p:grpSpPr>
          <a:xfrm>
            <a:off x="144463" y="1785938"/>
            <a:ext cx="561975" cy="781050"/>
            <a:chOff x="0" y="0"/>
            <a:chExt cx="750277" cy="780485"/>
          </a:xfrm>
        </p:grpSpPr>
        <p:grpSp>
          <p:nvGrpSpPr>
            <p:cNvPr id="3297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3298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299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00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01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3302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4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3305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7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3308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0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3311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3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3314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6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3317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19" name="Group 247"/>
          <p:cNvGrpSpPr/>
          <p:nvPr userDrawn="1"/>
        </p:nvGrpSpPr>
        <p:grpSpPr>
          <a:xfrm>
            <a:off x="138113" y="2363788"/>
            <a:ext cx="563562" cy="781050"/>
            <a:chOff x="0" y="0"/>
            <a:chExt cx="750277" cy="780485"/>
          </a:xfrm>
        </p:grpSpPr>
        <p:grpSp>
          <p:nvGrpSpPr>
            <p:cNvPr id="332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3321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2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3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24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3325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27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3328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0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3331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3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3334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3337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9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3340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42" name="Group 270"/>
          <p:cNvGrpSpPr/>
          <p:nvPr userDrawn="1"/>
        </p:nvGrpSpPr>
        <p:grpSpPr>
          <a:xfrm>
            <a:off x="6291263" y="142875"/>
            <a:ext cx="563562" cy="781050"/>
            <a:chOff x="0" y="0"/>
            <a:chExt cx="750277" cy="780485"/>
          </a:xfrm>
        </p:grpSpPr>
        <p:grpSp>
          <p:nvGrpSpPr>
            <p:cNvPr id="3343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3344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5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6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47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3348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0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3351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3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3354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6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3357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9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3360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62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3363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65" name="Group 293"/>
          <p:cNvGrpSpPr/>
          <p:nvPr userDrawn="1"/>
        </p:nvGrpSpPr>
        <p:grpSpPr>
          <a:xfrm>
            <a:off x="344488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68" name="Group 296"/>
          <p:cNvGrpSpPr/>
          <p:nvPr userDrawn="1"/>
        </p:nvGrpSpPr>
        <p:grpSpPr>
          <a:xfrm>
            <a:off x="-258762" y="4252913"/>
            <a:ext cx="9551987" cy="2763837"/>
            <a:chOff x="0" y="0"/>
            <a:chExt cx="12738367" cy="2763525"/>
          </a:xfrm>
        </p:grpSpPr>
        <p:grpSp>
          <p:nvGrpSpPr>
            <p:cNvPr id="3369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3370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71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3372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3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4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5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6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7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8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9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0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82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3383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84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3385" name="任意多边形 959"/>
                <p:cNvSpPr/>
                <p:nvPr/>
              </p:nvSpPr>
              <p:spPr>
                <a:xfrm>
                  <a:off x="-27696" y="259515"/>
                  <a:ext cx="1187025" cy="544410"/>
                </a:xfrm>
                <a:custGeom>
                  <a:avLst/>
                  <a:gdLst/>
                  <a:ahLst/>
                  <a:cxnLst>
                    <a:cxn ang="0">
                      <a:pos x="0" y="275838"/>
                    </a:cxn>
                    <a:cxn ang="0">
                      <a:pos x="779080" y="10471"/>
                    </a:cxn>
                    <a:cxn ang="0">
                      <a:pos x="1190504" y="54120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 960"/>
                <p:cNvSpPr/>
                <p:nvPr/>
              </p:nvSpPr>
              <p:spPr>
                <a:xfrm>
                  <a:off x="37647" y="27563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 961"/>
                <p:cNvSpPr/>
                <p:nvPr/>
              </p:nvSpPr>
              <p:spPr>
                <a:xfrm rot="2155618">
                  <a:off x="238646" y="3910"/>
                  <a:ext cx="795329" cy="448899"/>
                </a:xfrm>
                <a:custGeom>
                  <a:avLst/>
                  <a:gdLst/>
                  <a:ahLst/>
                  <a:cxnLst>
                    <a:cxn ang="0">
                      <a:pos x="0" y="173225"/>
                    </a:cxn>
                    <a:cxn ang="0">
                      <a:pos x="763745" y="156636"/>
                    </a:cxn>
                    <a:cxn ang="0">
                      <a:pos x="674968" y="439030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8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3389" name="任意多边形 952"/>
              <p:cNvSpPr/>
              <p:nvPr/>
            </p:nvSpPr>
            <p:spPr>
              <a:xfrm rot="2555186">
                <a:off x="115422" y="-15884"/>
                <a:ext cx="1129703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9" y="9109"/>
                  </a:cxn>
                  <a:cxn ang="0">
                    <a:pos x="421005" y="186622"/>
                  </a:cxn>
                  <a:cxn ang="0">
                    <a:pos x="280980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0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3391" name="任意多边形 954"/>
                <p:cNvSpPr/>
                <p:nvPr/>
              </p:nvSpPr>
              <p:spPr>
                <a:xfrm>
                  <a:off x="7905" y="249789"/>
                  <a:ext cx="1215687" cy="542023"/>
                </a:xfrm>
                <a:custGeom>
                  <a:avLst/>
                  <a:gdLst/>
                  <a:ahLst/>
                  <a:cxnLst>
                    <a:cxn ang="0">
                      <a:pos x="0" y="272242"/>
                    </a:cxn>
                    <a:cxn ang="0">
                      <a:pos x="833728" y="10335"/>
                    </a:cxn>
                    <a:cxn ang="0">
                      <a:pos x="1274012" y="534147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 955"/>
                <p:cNvSpPr/>
                <p:nvPr/>
              </p:nvSpPr>
              <p:spPr>
                <a:xfrm>
                  <a:off x="75716" y="260060"/>
                  <a:ext cx="463346" cy="422635"/>
                </a:xfrm>
                <a:custGeom>
                  <a:avLst/>
                  <a:gdLst/>
                  <a:ahLst/>
                  <a:cxnLst>
                    <a:cxn ang="0">
                      <a:pos x="0" y="68383"/>
                    </a:cxn>
                    <a:cxn ang="0">
                      <a:pos x="469195" y="25967"/>
                    </a:cxn>
                    <a:cxn ang="0">
                      <a:pos x="285197" y="41619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 956"/>
                <p:cNvSpPr/>
                <p:nvPr/>
              </p:nvSpPr>
              <p:spPr>
                <a:xfrm rot="2155618">
                  <a:off x="270294" y="-13929"/>
                  <a:ext cx="816826" cy="456062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0172" y="160832"/>
                    </a:cxn>
                    <a:cxn ang="0">
                      <a:pos x="724836" y="45078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94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3395" name="任意多边形 947"/>
              <p:cNvSpPr/>
              <p:nvPr/>
            </p:nvSpPr>
            <p:spPr>
              <a:xfrm rot="2555186">
                <a:off x="115392" y="-15895"/>
                <a:ext cx="1129701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6" y="9109"/>
                  </a:cxn>
                  <a:cxn ang="0">
                    <a:pos x="421001" y="186622"/>
                  </a:cxn>
                  <a:cxn ang="0">
                    <a:pos x="280978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6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3397" name="任意多边形 949"/>
                <p:cNvSpPr/>
                <p:nvPr/>
              </p:nvSpPr>
              <p:spPr>
                <a:xfrm>
                  <a:off x="24362" y="251144"/>
                  <a:ext cx="1213295" cy="542021"/>
                </a:xfrm>
                <a:custGeom>
                  <a:avLst/>
                  <a:gdLst/>
                  <a:ahLst/>
                  <a:cxnLst>
                    <a:cxn ang="0">
                      <a:pos x="0" y="272241"/>
                    </a:cxn>
                    <a:cxn ang="0">
                      <a:pos x="828791" y="10335"/>
                    </a:cxn>
                    <a:cxn ang="0">
                      <a:pos x="1266468" y="53414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 950"/>
                <p:cNvSpPr/>
                <p:nvPr/>
              </p:nvSpPr>
              <p:spPr>
                <a:xfrm>
                  <a:off x="84980" y="271498"/>
                  <a:ext cx="463345" cy="413084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5"/>
                    </a:cxn>
                    <a:cxn ang="0">
                      <a:pos x="280746" y="388747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 951"/>
                <p:cNvSpPr/>
                <p:nvPr/>
              </p:nvSpPr>
              <p:spPr>
                <a:xfrm rot="2155618">
                  <a:off x="284162" y="-3989"/>
                  <a:ext cx="812048" cy="451288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0971" y="158308"/>
                    </a:cxn>
                    <a:cxn ang="0">
                      <a:pos x="707868" y="443715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00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3401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02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3403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4" name="圆角矩形 1462"/>
                <p:cNvSpPr/>
                <p:nvPr/>
              </p:nvSpPr>
              <p:spPr>
                <a:xfrm rot="51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5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6" name="圆角矩形 1462"/>
                <p:cNvSpPr/>
                <p:nvPr/>
              </p:nvSpPr>
              <p:spPr>
                <a:xfrm rot="78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7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8" name="圆角矩形 1462"/>
                <p:cNvSpPr/>
                <p:nvPr/>
              </p:nvSpPr>
              <p:spPr>
                <a:xfrm rot="64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9" name="圆角矩形 1462"/>
                <p:cNvSpPr/>
                <p:nvPr/>
              </p:nvSpPr>
              <p:spPr>
                <a:xfrm rot="37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0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1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13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3414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15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3416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7" name="圆角矩形 1462"/>
                <p:cNvSpPr/>
                <p:nvPr/>
              </p:nvSpPr>
              <p:spPr>
                <a:xfrm rot="51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8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9" name="圆角矩形 1462"/>
                <p:cNvSpPr/>
                <p:nvPr/>
              </p:nvSpPr>
              <p:spPr>
                <a:xfrm rot="78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0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1" name="圆角矩形 1462"/>
                <p:cNvSpPr/>
                <p:nvPr/>
              </p:nvSpPr>
              <p:spPr>
                <a:xfrm rot="64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2" name="圆角矩形 1462"/>
                <p:cNvSpPr/>
                <p:nvPr/>
              </p:nvSpPr>
              <p:spPr>
                <a:xfrm rot="37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3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4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2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3427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28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29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3430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1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2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3433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4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5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3436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7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8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3439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0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3442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3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4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3445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6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7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3448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9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0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3451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2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3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3454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5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3457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8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9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3460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1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2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3463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4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5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3466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7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8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3469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0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3472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3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4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3475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6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7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3478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9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0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3481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2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3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3484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5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3487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8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9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3490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91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92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3493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" name="任意多边形 680"/>
              <p:cNvSpPr/>
              <p:nvPr/>
            </p:nvSpPr>
            <p:spPr>
              <a:xfrm>
                <a:off x="-2323" y="35861"/>
                <a:ext cx="784339" cy="619309"/>
              </a:xfrm>
              <a:custGeom>
                <a:avLst/>
                <a:gdLst/>
                <a:ahLst/>
                <a:cxnLst>
                  <a:cxn ang="0">
                    <a:pos x="1087" y="25024"/>
                  </a:cxn>
                  <a:cxn ang="0">
                    <a:pos x="457383" y="137947"/>
                  </a:cxn>
                  <a:cxn ang="0">
                    <a:pos x="617385" y="612227"/>
                  </a:cxn>
                  <a:cxn ang="0">
                    <a:pos x="338864" y="160532"/>
                  </a:cxn>
                  <a:cxn ang="0">
                    <a:pos x="1087" y="250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5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3496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3499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3502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" name="任意多边形 674"/>
              <p:cNvSpPr/>
              <p:nvPr/>
            </p:nvSpPr>
            <p:spPr>
              <a:xfrm>
                <a:off x="5438" y="25032"/>
                <a:ext cx="803392" cy="623144"/>
              </a:xfrm>
              <a:custGeom>
                <a:avLst/>
                <a:gdLst/>
                <a:ahLst/>
                <a:cxnLst>
                  <a:cxn ang="0">
                    <a:pos x="1147" y="25413"/>
                  </a:cxn>
                  <a:cxn ang="0">
                    <a:pos x="482760" y="140089"/>
                  </a:cxn>
                  <a:cxn ang="0">
                    <a:pos x="651638" y="621740"/>
                  </a:cxn>
                  <a:cxn ang="0">
                    <a:pos x="357665" y="163025"/>
                  </a:cxn>
                  <a:cxn ang="0">
                    <a:pos x="1147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4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3505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7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3508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9" name="任意多边形 670"/>
              <p:cNvSpPr/>
              <p:nvPr/>
            </p:nvSpPr>
            <p:spPr>
              <a:xfrm>
                <a:off x="-1899" y="9842"/>
                <a:ext cx="791664" cy="626614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4"/>
                  </a:cxn>
                  <a:cxn ang="0">
                    <a:pos x="632970" y="633385"/>
                  </a:cxn>
                  <a:cxn ang="0">
                    <a:pos x="347419" y="166079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0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3511" name="任意多边形 667"/>
              <p:cNvSpPr/>
              <p:nvPr/>
            </p:nvSpPr>
            <p:spPr>
              <a:xfrm>
                <a:off x="21923" y="-10708"/>
                <a:ext cx="829610" cy="613830"/>
              </a:xfrm>
              <a:custGeom>
                <a:avLst/>
                <a:gdLst/>
                <a:ahLst/>
                <a:cxnLst>
                  <a:cxn ang="0">
                    <a:pos x="1345" y="52256"/>
                  </a:cxn>
                  <a:cxn ang="0">
                    <a:pos x="618455" y="138903"/>
                  </a:cxn>
                  <a:cxn ang="0">
                    <a:pos x="805461" y="576022"/>
                  </a:cxn>
                  <a:cxn ang="0">
                    <a:pos x="463268" y="159753"/>
                  </a:cxn>
                  <a:cxn ang="0">
                    <a:pos x="1345" y="5225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2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3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3514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5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3517" name="任意多边形 663"/>
              <p:cNvSpPr/>
              <p:nvPr/>
            </p:nvSpPr>
            <p:spPr>
              <a:xfrm>
                <a:off x="14259" y="-1415"/>
                <a:ext cx="821708" cy="604289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0" y="133260"/>
                  </a:cxn>
                  <a:cxn ang="0">
                    <a:pos x="780229" y="552615"/>
                  </a:cxn>
                  <a:cxn ang="0">
                    <a:pos x="448755" y="153260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8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9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3520" name="任意多边形 661"/>
              <p:cNvSpPr/>
              <p:nvPr/>
            </p:nvSpPr>
            <p:spPr>
              <a:xfrm>
                <a:off x="6010" y="-27841"/>
                <a:ext cx="847039" cy="638999"/>
              </a:xfrm>
              <a:custGeom>
                <a:avLst/>
                <a:gdLst/>
                <a:ahLst/>
                <a:cxnLst>
                  <a:cxn ang="0">
                    <a:pos x="1406" y="58573"/>
                  </a:cxn>
                  <a:cxn ang="0">
                    <a:pos x="645727" y="155695"/>
                  </a:cxn>
                  <a:cxn ang="0">
                    <a:pos x="840979" y="645650"/>
                  </a:cxn>
                  <a:cxn ang="0">
                    <a:pos x="483698" y="179064"/>
                  </a:cxn>
                  <a:cxn ang="0">
                    <a:pos x="1406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1" name="任意多边形 662"/>
              <p:cNvSpPr/>
              <p:nvPr/>
            </p:nvSpPr>
            <p:spPr>
              <a:xfrm>
                <a:off x="-8064" y="10117"/>
                <a:ext cx="812174" cy="626616"/>
              </a:xfrm>
              <a:custGeom>
                <a:avLst/>
                <a:gdLst/>
                <a:ahLst/>
                <a:cxnLst>
                  <a:cxn ang="0">
                    <a:pos x="1190" y="25888"/>
                  </a:cxn>
                  <a:cxn ang="0">
                    <a:pos x="501197" y="142716"/>
                  </a:cxn>
                  <a:cxn ang="0">
                    <a:pos x="676523" y="633389"/>
                  </a:cxn>
                  <a:cxn ang="0">
                    <a:pos x="371325" y="166081"/>
                  </a:cxn>
                  <a:cxn ang="0">
                    <a:pos x="1190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2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3523" name="任意多边形 659"/>
              <p:cNvSpPr/>
              <p:nvPr/>
            </p:nvSpPr>
            <p:spPr>
              <a:xfrm>
                <a:off x="-1373" y="-10548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4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5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3526" name="任意多边形 657"/>
              <p:cNvSpPr/>
              <p:nvPr/>
            </p:nvSpPr>
            <p:spPr>
              <a:xfrm>
                <a:off x="-5222" y="-6577"/>
                <a:ext cx="844673" cy="644234"/>
              </a:xfrm>
              <a:custGeom>
                <a:avLst/>
                <a:gdLst/>
                <a:ahLst/>
                <a:cxnLst>
                  <a:cxn ang="0">
                    <a:pos x="1400" y="59748"/>
                  </a:cxn>
                  <a:cxn ang="0">
                    <a:pos x="642936" y="158821"/>
                  </a:cxn>
                  <a:cxn ang="0">
                    <a:pos x="837347" y="658613"/>
                  </a:cxn>
                  <a:cxn ang="0">
                    <a:pos x="481607" y="182658"/>
                  </a:cxn>
                  <a:cxn ang="0">
                    <a:pos x="1400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7" name="任意多边形 658"/>
              <p:cNvSpPr/>
              <p:nvPr/>
            </p:nvSpPr>
            <p:spPr>
              <a:xfrm>
                <a:off x="-15998" y="34659"/>
                <a:ext cx="814507" cy="626978"/>
              </a:xfrm>
              <a:custGeom>
                <a:avLst/>
                <a:gdLst/>
                <a:ahLst/>
                <a:cxnLst>
                  <a:cxn ang="0">
                    <a:pos x="1200" y="25724"/>
                  </a:cxn>
                  <a:cxn ang="0">
                    <a:pos x="505154" y="141819"/>
                  </a:cxn>
                  <a:cxn ang="0">
                    <a:pos x="681867" y="629411"/>
                  </a:cxn>
                  <a:cxn ang="0">
                    <a:pos x="374257" y="165037"/>
                  </a:cxn>
                  <a:cxn ang="0">
                    <a:pos x="1200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8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3529" name="任意多边形 655"/>
              <p:cNvSpPr/>
              <p:nvPr/>
            </p:nvSpPr>
            <p:spPr>
              <a:xfrm>
                <a:off x="14163" y="-1360"/>
                <a:ext cx="821709" cy="604290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6" y="133262"/>
                  </a:cxn>
                  <a:cxn ang="0">
                    <a:pos x="780236" y="552620"/>
                  </a:cxn>
                  <a:cxn ang="0">
                    <a:pos x="448762" y="153263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0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3532" name="任意多边形 653"/>
              <p:cNvSpPr/>
              <p:nvPr/>
            </p:nvSpPr>
            <p:spPr>
              <a:xfrm>
                <a:off x="-1325" y="-10603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3" name="任意多边形 654"/>
              <p:cNvSpPr/>
              <p:nvPr/>
            </p:nvSpPr>
            <p:spPr>
              <a:xfrm>
                <a:off x="-15210" y="27838"/>
                <a:ext cx="812918" cy="638483"/>
              </a:xfrm>
              <a:custGeom>
                <a:avLst/>
                <a:gdLst/>
                <a:ahLst/>
                <a:cxnLst>
                  <a:cxn ang="0">
                    <a:pos x="1194" y="26843"/>
                  </a:cxn>
                  <a:cxn ang="0">
                    <a:pos x="503183" y="147974"/>
                  </a:cxn>
                  <a:cxn ang="0">
                    <a:pos x="679206" y="656730"/>
                  </a:cxn>
                  <a:cxn ang="0">
                    <a:pos x="372797" y="172200"/>
                  </a:cxn>
                  <a:cxn ang="0">
                    <a:pos x="1194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4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3535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6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7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3538" name="任意多边形 649"/>
              <p:cNvSpPr/>
              <p:nvPr/>
            </p:nvSpPr>
            <p:spPr>
              <a:xfrm>
                <a:off x="10881" y="-14447"/>
                <a:ext cx="822445" cy="649985"/>
              </a:xfrm>
              <a:custGeom>
                <a:avLst/>
                <a:gdLst/>
                <a:ahLst/>
                <a:cxnLst>
                  <a:cxn ang="0">
                    <a:pos x="1307" y="60274"/>
                  </a:cxn>
                  <a:cxn ang="0">
                    <a:pos x="600292" y="160219"/>
                  </a:cxn>
                  <a:cxn ang="0">
                    <a:pos x="781805" y="664411"/>
                  </a:cxn>
                  <a:cxn ang="0">
                    <a:pos x="449663" y="184267"/>
                  </a:cxn>
                  <a:cxn ang="0">
                    <a:pos x="1307" y="60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9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0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3541" name="任意多边形 647"/>
              <p:cNvSpPr/>
              <p:nvPr/>
            </p:nvSpPr>
            <p:spPr>
              <a:xfrm>
                <a:off x="-6529" y="221"/>
                <a:ext cx="830209" cy="639371"/>
              </a:xfrm>
              <a:custGeom>
                <a:avLst/>
                <a:gdLst/>
                <a:ahLst/>
                <a:cxnLst>
                  <a:cxn ang="0">
                    <a:pos x="1347" y="58226"/>
                  </a:cxn>
                  <a:cxn ang="0">
                    <a:pos x="619147" y="154771"/>
                  </a:cxn>
                  <a:cxn ang="0">
                    <a:pos x="806363" y="641818"/>
                  </a:cxn>
                  <a:cxn ang="0">
                    <a:pos x="463788" y="178000"/>
                  </a:cxn>
                  <a:cxn ang="0">
                    <a:pos x="1347" y="5822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2" name="任意多边形 648"/>
              <p:cNvSpPr/>
              <p:nvPr/>
            </p:nvSpPr>
            <p:spPr>
              <a:xfrm>
                <a:off x="-15145" y="36847"/>
                <a:ext cx="795212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10" y="142205"/>
                  </a:cxn>
                  <a:cxn ang="0">
                    <a:pos x="644956" y="631126"/>
                  </a:cxn>
                  <a:cxn ang="0">
                    <a:pos x="353998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3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3544" name="任意多边形 645"/>
              <p:cNvSpPr/>
              <p:nvPr/>
            </p:nvSpPr>
            <p:spPr>
              <a:xfrm>
                <a:off x="-16483" y="-13987"/>
                <a:ext cx="848791" cy="650758"/>
              </a:xfrm>
              <a:custGeom>
                <a:avLst/>
                <a:gdLst/>
                <a:ahLst/>
                <a:cxnLst>
                  <a:cxn ang="0">
                    <a:pos x="1422" y="60649"/>
                  </a:cxn>
                  <a:cxn ang="0">
                    <a:pos x="653625" y="161213"/>
                  </a:cxn>
                  <a:cxn ang="0">
                    <a:pos x="851268" y="668537"/>
                  </a:cxn>
                  <a:cxn ang="0">
                    <a:pos x="489615" y="185410"/>
                  </a:cxn>
                  <a:cxn ang="0">
                    <a:pos x="1422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5" name="任意多边形 646"/>
              <p:cNvSpPr/>
              <p:nvPr/>
            </p:nvSpPr>
            <p:spPr>
              <a:xfrm>
                <a:off x="-27539" y="24631"/>
                <a:ext cx="816413" cy="634002"/>
              </a:xfrm>
              <a:custGeom>
                <a:avLst/>
                <a:gdLst/>
                <a:ahLst/>
                <a:cxnLst>
                  <a:cxn ang="0">
                    <a:pos x="1216" y="26141"/>
                  </a:cxn>
                  <a:cxn ang="0">
                    <a:pos x="511849" y="144111"/>
                  </a:cxn>
                  <a:cxn ang="0">
                    <a:pos x="690903" y="639582"/>
                  </a:cxn>
                  <a:cxn ang="0">
                    <a:pos x="379218" y="167705"/>
                  </a:cxn>
                  <a:cxn ang="0">
                    <a:pos x="1216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3547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8" name="任意多边形 644"/>
              <p:cNvSpPr/>
              <p:nvPr/>
            </p:nvSpPr>
            <p:spPr>
              <a:xfrm>
                <a:off x="-2833" y="36594"/>
                <a:ext cx="798629" cy="602054"/>
              </a:xfrm>
              <a:custGeom>
                <a:avLst/>
                <a:gdLst/>
                <a:ahLst/>
                <a:cxnLst>
                  <a:cxn ang="0">
                    <a:pos x="1141" y="22859"/>
                  </a:cxn>
                  <a:cxn ang="0">
                    <a:pos x="479911" y="126012"/>
                  </a:cxn>
                  <a:cxn ang="0">
                    <a:pos x="647792" y="559252"/>
                  </a:cxn>
                  <a:cxn ang="0">
                    <a:pos x="355554" y="146641"/>
                  </a:cxn>
                  <a:cxn ang="0">
                    <a:pos x="1141" y="2285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9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3550" name="任意多边形 641"/>
              <p:cNvSpPr/>
              <p:nvPr/>
            </p:nvSpPr>
            <p:spPr>
              <a:xfrm>
                <a:off x="28428" y="-22629"/>
                <a:ext cx="830632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6" y="170684"/>
                  </a:cxn>
                  <a:cxn ang="0">
                    <a:pos x="802767" y="707808"/>
                  </a:cxn>
                  <a:cxn ang="0">
                    <a:pos x="461721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1" name="任意多边形 642"/>
              <p:cNvSpPr/>
              <p:nvPr/>
            </p:nvSpPr>
            <p:spPr>
              <a:xfrm>
                <a:off x="15499" y="13226"/>
                <a:ext cx="799867" cy="643954"/>
              </a:xfrm>
              <a:custGeom>
                <a:avLst/>
                <a:gdLst/>
                <a:ahLst/>
                <a:cxnLst>
                  <a:cxn ang="0">
                    <a:pos x="1149" y="28214"/>
                  </a:cxn>
                  <a:cxn ang="0">
                    <a:pos x="483641" y="155537"/>
                  </a:cxn>
                  <a:cxn ang="0">
                    <a:pos x="652827" y="690294"/>
                  </a:cxn>
                  <a:cxn ang="0">
                    <a:pos x="358318" y="181001"/>
                  </a:cxn>
                  <a:cxn ang="0">
                    <a:pos x="1149" y="2821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2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3553" name="任意多边形 639"/>
              <p:cNvSpPr/>
              <p:nvPr/>
            </p:nvSpPr>
            <p:spPr>
              <a:xfrm>
                <a:off x="23271" y="-27950"/>
                <a:ext cx="822429" cy="641476"/>
              </a:xfrm>
              <a:custGeom>
                <a:avLst/>
                <a:gdLst/>
                <a:ahLst/>
                <a:cxnLst>
                  <a:cxn ang="0">
                    <a:pos x="1302" y="59028"/>
                  </a:cxn>
                  <a:cxn ang="0">
                    <a:pos x="598325" y="156905"/>
                  </a:cxn>
                  <a:cxn ang="0">
                    <a:pos x="779243" y="650665"/>
                  </a:cxn>
                  <a:cxn ang="0">
                    <a:pos x="448190" y="180455"/>
                  </a:cxn>
                  <a:cxn ang="0">
                    <a:pos x="1302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4" name="任意多边形 640"/>
              <p:cNvSpPr/>
              <p:nvPr/>
            </p:nvSpPr>
            <p:spPr>
              <a:xfrm>
                <a:off x="12526" y="6093"/>
                <a:ext cx="793714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0" y="640928"/>
                  </a:cxn>
                  <a:cxn ang="0">
                    <a:pos x="350120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5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3556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7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8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3559" name="任意多边形 635"/>
              <p:cNvSpPr/>
              <p:nvPr/>
            </p:nvSpPr>
            <p:spPr>
              <a:xfrm>
                <a:off x="24309" y="-23807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0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3562" name="任意多边形 633"/>
              <p:cNvSpPr/>
              <p:nvPr/>
            </p:nvSpPr>
            <p:spPr>
              <a:xfrm>
                <a:off x="19845" y="-1880"/>
                <a:ext cx="824342" cy="604288"/>
              </a:xfrm>
              <a:custGeom>
                <a:avLst/>
                <a:gdLst/>
                <a:ahLst/>
                <a:cxnLst>
                  <a:cxn ang="0">
                    <a:pos x="1317" y="49377"/>
                  </a:cxn>
                  <a:cxn ang="0">
                    <a:pos x="604847" y="131249"/>
                  </a:cxn>
                  <a:cxn ang="0">
                    <a:pos x="787739" y="544278"/>
                  </a:cxn>
                  <a:cxn ang="0">
                    <a:pos x="453076" y="150949"/>
                  </a:cxn>
                  <a:cxn ang="0">
                    <a:pos x="131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3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4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3565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6" name="任意多边形 632"/>
              <p:cNvSpPr/>
              <p:nvPr/>
            </p:nvSpPr>
            <p:spPr>
              <a:xfrm>
                <a:off x="4137" y="10449"/>
                <a:ext cx="795766" cy="626614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5"/>
                  </a:cxn>
                  <a:cxn ang="0">
                    <a:pos x="641196" y="633387"/>
                  </a:cxn>
                  <a:cxn ang="0">
                    <a:pos x="351934" y="166080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7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3568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9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0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3571" name="任意多边形 627"/>
              <p:cNvSpPr/>
              <p:nvPr/>
            </p:nvSpPr>
            <p:spPr>
              <a:xfrm>
                <a:off x="10772" y="-899"/>
                <a:ext cx="826976" cy="601109"/>
              </a:xfrm>
              <a:custGeom>
                <a:avLst/>
                <a:gdLst/>
                <a:ahLst/>
                <a:cxnLst>
                  <a:cxn ang="0">
                    <a:pos x="1325" y="48859"/>
                  </a:cxn>
                  <a:cxn ang="0">
                    <a:pos x="608723" y="129872"/>
                  </a:cxn>
                  <a:cxn ang="0">
                    <a:pos x="792783" y="538566"/>
                  </a:cxn>
                  <a:cxn ang="0">
                    <a:pos x="455978" y="149365"/>
                  </a:cxn>
                  <a:cxn ang="0">
                    <a:pos x="1325" y="4885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2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3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3574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5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3577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8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9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3580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1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2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3583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3586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8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3589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3592" name="任意多边形 613"/>
              <p:cNvSpPr/>
              <p:nvPr/>
            </p:nvSpPr>
            <p:spPr>
              <a:xfrm>
                <a:off x="18612" y="-31919"/>
                <a:ext cx="834631" cy="657760"/>
              </a:xfrm>
              <a:custGeom>
                <a:avLst/>
                <a:gdLst/>
                <a:ahLst/>
                <a:cxnLst>
                  <a:cxn ang="0">
                    <a:pos x="1361" y="63261"/>
                  </a:cxn>
                  <a:cxn ang="0">
                    <a:pos x="625651" y="168156"/>
                  </a:cxn>
                  <a:cxn ang="0">
                    <a:pos x="814832" y="697325"/>
                  </a:cxn>
                  <a:cxn ang="0">
                    <a:pos x="468659" y="193394"/>
                  </a:cxn>
                  <a:cxn ang="0">
                    <a:pos x="1361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3" name="任意多边形 614"/>
              <p:cNvSpPr/>
              <p:nvPr/>
            </p:nvSpPr>
            <p:spPr>
              <a:xfrm>
                <a:off x="1853" y="7740"/>
                <a:ext cx="801753" cy="644813"/>
              </a:xfrm>
              <a:custGeom>
                <a:avLst/>
                <a:gdLst/>
                <a:ahLst/>
                <a:cxnLst>
                  <a:cxn ang="0">
                    <a:pos x="1152" y="27993"/>
                  </a:cxn>
                  <a:cxn ang="0">
                    <a:pos x="484751" y="154317"/>
                  </a:cxn>
                  <a:cxn ang="0">
                    <a:pos x="654326" y="684878"/>
                  </a:cxn>
                  <a:cxn ang="0">
                    <a:pos x="359141" y="179582"/>
                  </a:cxn>
                  <a:cxn ang="0">
                    <a:pos x="115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4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3595" name="任意多边形 611"/>
              <p:cNvSpPr/>
              <p:nvPr/>
            </p:nvSpPr>
            <p:spPr>
              <a:xfrm>
                <a:off x="40026" y="-25779"/>
                <a:ext cx="795714" cy="655099"/>
              </a:xfrm>
              <a:custGeom>
                <a:avLst/>
                <a:gdLst/>
                <a:ahLst/>
                <a:cxnLst>
                  <a:cxn ang="0">
                    <a:pos x="1182" y="62049"/>
                  </a:cxn>
                  <a:cxn ang="0">
                    <a:pos x="543266" y="164937"/>
                  </a:cxn>
                  <a:cxn ang="0">
                    <a:pos x="707537" y="683974"/>
                  </a:cxn>
                  <a:cxn ang="0">
                    <a:pos x="406947" y="189692"/>
                  </a:cxn>
                  <a:cxn ang="0">
                    <a:pos x="1182" y="620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6" name="任意多边形 612"/>
              <p:cNvSpPr/>
              <p:nvPr/>
            </p:nvSpPr>
            <p:spPr>
              <a:xfrm>
                <a:off x="28798" y="6301"/>
                <a:ext cx="763236" cy="641800"/>
              </a:xfrm>
              <a:custGeom>
                <a:avLst/>
                <a:gdLst/>
                <a:ahLst/>
                <a:cxnLst>
                  <a:cxn ang="0">
                    <a:pos x="993" y="27258"/>
                  </a:cxn>
                  <a:cxn ang="0">
                    <a:pos x="417780" y="150265"/>
                  </a:cxn>
                  <a:cxn ang="0">
                    <a:pos x="563926" y="666897"/>
                  </a:cxn>
                  <a:cxn ang="0">
                    <a:pos x="309523" y="174869"/>
                  </a:cxn>
                  <a:cxn ang="0">
                    <a:pos x="99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7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3598" name="任意多边形 609"/>
              <p:cNvSpPr/>
              <p:nvPr/>
            </p:nvSpPr>
            <p:spPr>
              <a:xfrm>
                <a:off x="41837" y="-15862"/>
                <a:ext cx="831439" cy="651776"/>
              </a:xfrm>
              <a:custGeom>
                <a:avLst/>
                <a:gdLst/>
                <a:ahLst/>
                <a:cxnLst>
                  <a:cxn ang="0">
                    <a:pos x="1348" y="61105"/>
                  </a:cxn>
                  <a:cxn ang="0">
                    <a:pos x="619388" y="162426"/>
                  </a:cxn>
                  <a:cxn ang="0">
                    <a:pos x="806676" y="673565"/>
                  </a:cxn>
                  <a:cxn ang="0">
                    <a:pos x="463969" y="186804"/>
                  </a:cxn>
                  <a:cxn ang="0">
                    <a:pos x="1348" y="611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9" name="任意多边形 610"/>
              <p:cNvSpPr/>
              <p:nvPr/>
            </p:nvSpPr>
            <p:spPr>
              <a:xfrm>
                <a:off x="32811" y="19005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0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3601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2" name="任意多边形 608"/>
              <p:cNvSpPr/>
              <p:nvPr/>
            </p:nvSpPr>
            <p:spPr>
              <a:xfrm>
                <a:off x="765" y="10045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3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3604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5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3607" name="任意多边形 603"/>
              <p:cNvSpPr/>
              <p:nvPr/>
            </p:nvSpPr>
            <p:spPr>
              <a:xfrm>
                <a:off x="41751" y="-15813"/>
                <a:ext cx="824943" cy="651777"/>
              </a:xfrm>
              <a:custGeom>
                <a:avLst/>
                <a:gdLst/>
                <a:ahLst/>
                <a:cxnLst>
                  <a:cxn ang="0">
                    <a:pos x="1298" y="61106"/>
                  </a:cxn>
                  <a:cxn ang="0">
                    <a:pos x="595568" y="162428"/>
                  </a:cxn>
                  <a:cxn ang="0">
                    <a:pos x="775653" y="673573"/>
                  </a:cxn>
                  <a:cxn ang="0">
                    <a:pos x="446125" y="186807"/>
                  </a:cxn>
                  <a:cxn ang="0">
                    <a:pos x="1298" y="6110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8" name="任意多边形 604"/>
              <p:cNvSpPr/>
              <p:nvPr/>
            </p:nvSpPr>
            <p:spPr>
              <a:xfrm>
                <a:off x="32725" y="19055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9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3610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1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2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3613" name="任意多边形 599"/>
              <p:cNvSpPr/>
              <p:nvPr/>
            </p:nvSpPr>
            <p:spPr>
              <a:xfrm>
                <a:off x="-1024" y="-15737"/>
                <a:ext cx="829592" cy="618431"/>
              </a:xfrm>
              <a:custGeom>
                <a:avLst/>
                <a:gdLst/>
                <a:ahLst/>
                <a:cxnLst>
                  <a:cxn ang="0">
                    <a:pos x="1333" y="54365"/>
                  </a:cxn>
                  <a:cxn ang="0">
                    <a:pos x="612538" y="144509"/>
                  </a:cxn>
                  <a:cxn ang="0">
                    <a:pos x="797756" y="599259"/>
                  </a:cxn>
                  <a:cxn ang="0">
                    <a:pos x="458837" y="166196"/>
                  </a:cxn>
                  <a:cxn ang="0">
                    <a:pos x="1333" y="5436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4" name="任意多边形 600"/>
              <p:cNvSpPr/>
              <p:nvPr/>
            </p:nvSpPr>
            <p:spPr>
              <a:xfrm>
                <a:off x="-17043" y="17319"/>
                <a:ext cx="796844" cy="610980"/>
              </a:xfrm>
              <a:custGeom>
                <a:avLst/>
                <a:gdLst/>
                <a:ahLst/>
                <a:cxnLst>
                  <a:cxn ang="0">
                    <a:pos x="1128" y="23946"/>
                  </a:cxn>
                  <a:cxn ang="0">
                    <a:pos x="474574" y="132011"/>
                  </a:cxn>
                  <a:cxn ang="0">
                    <a:pos x="640588" y="585878"/>
                  </a:cxn>
                  <a:cxn ang="0">
                    <a:pos x="351601" y="153622"/>
                  </a:cxn>
                  <a:cxn ang="0">
                    <a:pos x="1128" y="239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5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3616" name="任意多边形 597"/>
              <p:cNvSpPr/>
              <p:nvPr/>
            </p:nvSpPr>
            <p:spPr>
              <a:xfrm>
                <a:off x="-34722" y="-12870"/>
                <a:ext cx="858703" cy="637059"/>
              </a:xfrm>
              <a:custGeom>
                <a:avLst/>
                <a:gdLst/>
                <a:ahLst/>
                <a:cxnLst>
                  <a:cxn ang="0">
                    <a:pos x="1441" y="58366"/>
                  </a:cxn>
                  <a:cxn ang="0">
                    <a:pos x="662045" y="155144"/>
                  </a:cxn>
                  <a:cxn ang="0">
                    <a:pos x="862230" y="643363"/>
                  </a:cxn>
                  <a:cxn ang="0">
                    <a:pos x="495920" y="178428"/>
                  </a:cxn>
                  <a:cxn ang="0">
                    <a:pos x="1441" y="583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7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8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3619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0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3622" name="任意多边形 593"/>
              <p:cNvSpPr/>
              <p:nvPr/>
            </p:nvSpPr>
            <p:spPr>
              <a:xfrm>
                <a:off x="9972" y="-11822"/>
                <a:ext cx="829595" cy="610981"/>
              </a:xfrm>
              <a:custGeom>
                <a:avLst/>
                <a:gdLst/>
                <a:ahLst/>
                <a:cxnLst>
                  <a:cxn ang="0">
                    <a:pos x="1333" y="51830"/>
                  </a:cxn>
                  <a:cxn ang="0">
                    <a:pos x="612548" y="137773"/>
                  </a:cxn>
                  <a:cxn ang="0">
                    <a:pos x="797771" y="571331"/>
                  </a:cxn>
                  <a:cxn ang="0">
                    <a:pos x="458847" y="158451"/>
                  </a:cxn>
                  <a:cxn ang="0">
                    <a:pos x="1333" y="518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3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4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3625" name="任意多边形 591"/>
              <p:cNvSpPr/>
              <p:nvPr/>
            </p:nvSpPr>
            <p:spPr>
              <a:xfrm>
                <a:off x="-9602" y="-48184"/>
                <a:ext cx="846017" cy="640044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2"/>
                  </a:cxn>
                  <a:cxn ang="0">
                    <a:pos x="841383" y="650952"/>
                  </a:cxn>
                  <a:cxn ang="0">
                    <a:pos x="483930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6" name="任意多边形 592"/>
              <p:cNvSpPr/>
              <p:nvPr/>
            </p:nvSpPr>
            <p:spPr>
              <a:xfrm>
                <a:off x="-17972" y="-13095"/>
                <a:ext cx="808416" cy="630420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3"/>
                  </a:cxn>
                  <a:cxn ang="0">
                    <a:pos x="672550" y="652859"/>
                  </a:cxn>
                  <a:cxn ang="0">
                    <a:pos x="369144" y="171186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7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3628" name="任意多边形 589"/>
              <p:cNvSpPr/>
              <p:nvPr/>
            </p:nvSpPr>
            <p:spPr>
              <a:xfrm>
                <a:off x="-9526" y="-48223"/>
                <a:ext cx="846017" cy="640042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2"/>
                  </a:cxn>
                  <a:cxn ang="0">
                    <a:pos x="841377" y="650942"/>
                  </a:cxn>
                  <a:cxn ang="0">
                    <a:pos x="483927" y="180531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9" name="任意多边形 590"/>
              <p:cNvSpPr/>
              <p:nvPr/>
            </p:nvSpPr>
            <p:spPr>
              <a:xfrm>
                <a:off x="-13448" y="-14222"/>
                <a:ext cx="803715" cy="630418"/>
              </a:xfrm>
              <a:custGeom>
                <a:avLst/>
                <a:gdLst/>
                <a:ahLst/>
                <a:cxnLst>
                  <a:cxn ang="0">
                    <a:pos x="1163" y="26683"/>
                  </a:cxn>
                  <a:cxn ang="0">
                    <a:pos x="489612" y="147099"/>
                  </a:cxn>
                  <a:cxn ang="0">
                    <a:pos x="660888" y="652848"/>
                  </a:cxn>
                  <a:cxn ang="0">
                    <a:pos x="362742" y="171182"/>
                  </a:cxn>
                  <a:cxn ang="0">
                    <a:pos x="1163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0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3631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2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3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3634" name="任意多边形 585"/>
              <p:cNvSpPr/>
              <p:nvPr/>
            </p:nvSpPr>
            <p:spPr>
              <a:xfrm>
                <a:off x="-14216" y="-47008"/>
                <a:ext cx="850716" cy="640042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2"/>
                  </a:cxn>
                  <a:cxn ang="0">
                    <a:pos x="850749" y="650942"/>
                  </a:cxn>
                  <a:cxn ang="0">
                    <a:pos x="489317" y="180531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5" name="任意多边形 586"/>
              <p:cNvSpPr/>
              <p:nvPr/>
            </p:nvSpPr>
            <p:spPr>
              <a:xfrm>
                <a:off x="-18141" y="-13006"/>
                <a:ext cx="808416" cy="630418"/>
              </a:xfrm>
              <a:custGeom>
                <a:avLst/>
                <a:gdLst/>
                <a:ahLst/>
                <a:cxnLst>
                  <a:cxn ang="0">
                    <a:pos x="1184" y="26683"/>
                  </a:cxn>
                  <a:cxn ang="0">
                    <a:pos x="498253" y="147099"/>
                  </a:cxn>
                  <a:cxn ang="0">
                    <a:pos x="672550" y="652848"/>
                  </a:cxn>
                  <a:cxn ang="0">
                    <a:pos x="369144" y="171182"/>
                  </a:cxn>
                  <a:cxn ang="0">
                    <a:pos x="1184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3637" name="任意多边形 583"/>
              <p:cNvSpPr/>
              <p:nvPr/>
            </p:nvSpPr>
            <p:spPr>
              <a:xfrm>
                <a:off x="48196" y="-81508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8" name="任意多边形 584"/>
              <p:cNvSpPr/>
              <p:nvPr/>
            </p:nvSpPr>
            <p:spPr>
              <a:xfrm>
                <a:off x="43614" y="-22372"/>
                <a:ext cx="766513" cy="648874"/>
              </a:xfrm>
              <a:custGeom>
                <a:avLst/>
                <a:gdLst/>
                <a:ahLst/>
                <a:cxnLst>
                  <a:cxn ang="0">
                    <a:pos x="1027" y="27706"/>
                  </a:cxn>
                  <a:cxn ang="0">
                    <a:pos x="432224" y="152736"/>
                  </a:cxn>
                  <a:cxn ang="0">
                    <a:pos x="583424" y="677860"/>
                  </a:cxn>
                  <a:cxn ang="0">
                    <a:pos x="320224" y="177742"/>
                  </a:cxn>
                  <a:cxn ang="0">
                    <a:pos x="1027" y="277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9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3640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1" name="任意多边形 582"/>
              <p:cNvSpPr/>
              <p:nvPr/>
            </p:nvSpPr>
            <p:spPr>
              <a:xfrm>
                <a:off x="-23094" y="-12876"/>
                <a:ext cx="817816" cy="630418"/>
              </a:xfrm>
              <a:custGeom>
                <a:avLst/>
                <a:gdLst/>
                <a:ahLst/>
                <a:cxnLst>
                  <a:cxn ang="0">
                    <a:pos x="1211" y="26683"/>
                  </a:cxn>
                  <a:cxn ang="0">
                    <a:pos x="509906" y="147099"/>
                  </a:cxn>
                  <a:cxn ang="0">
                    <a:pos x="688282" y="652848"/>
                  </a:cxn>
                  <a:cxn ang="0">
                    <a:pos x="377778" y="171182"/>
                  </a:cxn>
                  <a:cxn ang="0">
                    <a:pos x="1211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2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3643" name="任意多边形 579"/>
              <p:cNvSpPr/>
              <p:nvPr/>
            </p:nvSpPr>
            <p:spPr>
              <a:xfrm>
                <a:off x="-33162" y="-15008"/>
                <a:ext cx="858702" cy="633332"/>
              </a:xfrm>
              <a:custGeom>
                <a:avLst/>
                <a:gdLst/>
                <a:ahLst/>
                <a:cxnLst>
                  <a:cxn ang="0">
                    <a:pos x="1441" y="57683"/>
                  </a:cxn>
                  <a:cxn ang="0">
                    <a:pos x="662043" y="153333"/>
                  </a:cxn>
                  <a:cxn ang="0">
                    <a:pos x="862228" y="635856"/>
                  </a:cxn>
                  <a:cxn ang="0">
                    <a:pos x="495919" y="176346"/>
                  </a:cxn>
                  <a:cxn ang="0">
                    <a:pos x="1441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4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5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3646" name="任意多边形 577"/>
              <p:cNvSpPr/>
              <p:nvPr/>
            </p:nvSpPr>
            <p:spPr>
              <a:xfrm>
                <a:off x="-22128" y="-34177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7" name="任意多边形 578"/>
              <p:cNvSpPr/>
              <p:nvPr/>
            </p:nvSpPr>
            <p:spPr>
              <a:xfrm>
                <a:off x="-36036" y="19041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8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3649" name="任意多边形 575"/>
              <p:cNvSpPr/>
              <p:nvPr/>
            </p:nvSpPr>
            <p:spPr>
              <a:xfrm>
                <a:off x="48108" y="-81462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0" name="任意多边形 576"/>
              <p:cNvSpPr/>
              <p:nvPr/>
            </p:nvSpPr>
            <p:spPr>
              <a:xfrm>
                <a:off x="42162" y="-21992"/>
                <a:ext cx="766513" cy="642692"/>
              </a:xfrm>
              <a:custGeom>
                <a:avLst/>
                <a:gdLst/>
                <a:ahLst/>
                <a:cxnLst>
                  <a:cxn ang="0">
                    <a:pos x="1027" y="27180"/>
                  </a:cxn>
                  <a:cxn ang="0">
                    <a:pos x="432224" y="149840"/>
                  </a:cxn>
                  <a:cxn ang="0">
                    <a:pos x="583424" y="665006"/>
                  </a:cxn>
                  <a:cxn ang="0">
                    <a:pos x="320224" y="174371"/>
                  </a:cxn>
                  <a:cxn ang="0">
                    <a:pos x="1027" y="271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3652" name="任意多边形 573"/>
              <p:cNvSpPr/>
              <p:nvPr/>
            </p:nvSpPr>
            <p:spPr>
              <a:xfrm>
                <a:off x="-22180" y="-34128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3" name="任意多边形 574"/>
              <p:cNvSpPr/>
              <p:nvPr/>
            </p:nvSpPr>
            <p:spPr>
              <a:xfrm>
                <a:off x="-36088" y="19090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4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3655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6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7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3658" name="任意多边形 569"/>
              <p:cNvSpPr/>
              <p:nvPr/>
            </p:nvSpPr>
            <p:spPr>
              <a:xfrm>
                <a:off x="-29855" y="6148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9" name="任意多边形 570"/>
              <p:cNvSpPr/>
              <p:nvPr/>
            </p:nvSpPr>
            <p:spPr>
              <a:xfrm>
                <a:off x="-36200" y="42581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0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3661" name="任意多边形 567"/>
              <p:cNvSpPr/>
              <p:nvPr/>
            </p:nvSpPr>
            <p:spPr>
              <a:xfrm>
                <a:off x="-2063" y="6839"/>
                <a:ext cx="804123" cy="628311"/>
              </a:xfrm>
              <a:custGeom>
                <a:avLst/>
                <a:gdLst/>
                <a:ahLst/>
                <a:cxnLst>
                  <a:cxn ang="0">
                    <a:pos x="1225" y="56144"/>
                  </a:cxn>
                  <a:cxn ang="0">
                    <a:pos x="562962" y="149240"/>
                  </a:cxn>
                  <a:cxn ang="0">
                    <a:pos x="733189" y="618882"/>
                  </a:cxn>
                  <a:cxn ang="0">
                    <a:pos x="421701" y="171640"/>
                  </a:cxn>
                  <a:cxn ang="0">
                    <a:pos x="1225" y="561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2" name="任意多边形 568"/>
              <p:cNvSpPr/>
              <p:nvPr/>
            </p:nvSpPr>
            <p:spPr>
              <a:xfrm>
                <a:off x="-18269" y="41693"/>
                <a:ext cx="785929" cy="611227"/>
              </a:xfrm>
              <a:custGeom>
                <a:avLst/>
                <a:gdLst/>
                <a:ahLst/>
                <a:cxnLst>
                  <a:cxn ang="0">
                    <a:pos x="1097" y="24237"/>
                  </a:cxn>
                  <a:cxn ang="0">
                    <a:pos x="461661" y="133612"/>
                  </a:cxn>
                  <a:cxn ang="0">
                    <a:pos x="623157" y="592989"/>
                  </a:cxn>
                  <a:cxn ang="0">
                    <a:pos x="342033" y="155488"/>
                  </a:cxn>
                  <a:cxn ang="0">
                    <a:pos x="109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3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3664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5" name="任意多边形 566"/>
              <p:cNvSpPr/>
              <p:nvPr/>
            </p:nvSpPr>
            <p:spPr>
              <a:xfrm>
                <a:off x="11990" y="26274"/>
                <a:ext cx="811403" cy="626413"/>
              </a:xfrm>
              <a:custGeom>
                <a:avLst/>
                <a:gdLst/>
                <a:ahLst/>
                <a:cxnLst>
                  <a:cxn ang="0">
                    <a:pos x="1158" y="25612"/>
                  </a:cxn>
                  <a:cxn ang="0">
                    <a:pos x="487594" y="141193"/>
                  </a:cxn>
                  <a:cxn ang="0">
                    <a:pos x="658163" y="626636"/>
                  </a:cxn>
                  <a:cxn ang="0">
                    <a:pos x="361246" y="164309"/>
                  </a:cxn>
                  <a:cxn ang="0">
                    <a:pos x="115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3667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8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9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3670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1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2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3673" name="任意多边形 559"/>
              <p:cNvSpPr/>
              <p:nvPr/>
            </p:nvSpPr>
            <p:spPr>
              <a:xfrm>
                <a:off x="-16031" y="-31273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81" y="155926"/>
                  </a:cxn>
                  <a:cxn ang="0">
                    <a:pos x="931824" y="646612"/>
                  </a:cxn>
                  <a:cxn ang="0">
                    <a:pos x="535949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4" name="任意多边形 560"/>
              <p:cNvSpPr/>
              <p:nvPr/>
            </p:nvSpPr>
            <p:spPr>
              <a:xfrm>
                <a:off x="-30668" y="3261"/>
                <a:ext cx="844977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85" y="142692"/>
                  </a:cxn>
                  <a:cxn ang="0">
                    <a:pos x="781523" y="633281"/>
                  </a:cxn>
                  <a:cxn ang="0">
                    <a:pos x="428956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5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3676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7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8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3679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0" name="任意多边形 556"/>
              <p:cNvSpPr/>
              <p:nvPr/>
            </p:nvSpPr>
            <p:spPr>
              <a:xfrm>
                <a:off x="-29621" y="6323"/>
                <a:ext cx="838937" cy="623446"/>
              </a:xfrm>
              <a:custGeom>
                <a:avLst/>
                <a:gdLst/>
                <a:ahLst/>
                <a:cxnLst>
                  <a:cxn ang="0">
                    <a:pos x="1326" y="25624"/>
                  </a:cxn>
                  <a:cxn ang="0">
                    <a:pos x="558196" y="141262"/>
                  </a:cxn>
                  <a:cxn ang="0">
                    <a:pos x="753463" y="626932"/>
                  </a:cxn>
                  <a:cxn ang="0">
                    <a:pos x="413554" y="164388"/>
                  </a:cxn>
                  <a:cxn ang="0">
                    <a:pos x="132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3682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3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4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3685" name="任意多边形 551"/>
              <p:cNvSpPr/>
              <p:nvPr/>
            </p:nvSpPr>
            <p:spPr>
              <a:xfrm>
                <a:off x="-2209" y="5359"/>
                <a:ext cx="807762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9" y="147001"/>
                  </a:cxn>
                  <a:cxn ang="0">
                    <a:pos x="739840" y="609601"/>
                  </a:cxn>
                  <a:cxn ang="0">
                    <a:pos x="425527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" name="任意多边形 552"/>
              <p:cNvSpPr/>
              <p:nvPr/>
            </p:nvSpPr>
            <p:spPr>
              <a:xfrm>
                <a:off x="-16225" y="39350"/>
                <a:ext cx="782293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8" y="134443"/>
                  </a:cxn>
                  <a:cxn ang="0">
                    <a:pos x="617406" y="596676"/>
                  </a:cxn>
                  <a:cxn ang="0">
                    <a:pos x="338876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3688" name="任意多边形 549"/>
              <p:cNvSpPr/>
              <p:nvPr/>
            </p:nvSpPr>
            <p:spPr>
              <a:xfrm>
                <a:off x="-16437" y="-31172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78" y="155926"/>
                  </a:cxn>
                  <a:cxn ang="0">
                    <a:pos x="931822" y="646612"/>
                  </a:cxn>
                  <a:cxn ang="0">
                    <a:pos x="535947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" name="任意多边形 550"/>
              <p:cNvSpPr/>
              <p:nvPr/>
            </p:nvSpPr>
            <p:spPr>
              <a:xfrm>
                <a:off x="-31074" y="3362"/>
                <a:ext cx="844978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81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0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3691" name="任意多边形 547"/>
              <p:cNvSpPr/>
              <p:nvPr/>
            </p:nvSpPr>
            <p:spPr>
              <a:xfrm>
                <a:off x="-2165" y="5335"/>
                <a:ext cx="807761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6" y="147001"/>
                  </a:cxn>
                  <a:cxn ang="0">
                    <a:pos x="739834" y="609601"/>
                  </a:cxn>
                  <a:cxn ang="0">
                    <a:pos x="425523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" name="任意多边形 548"/>
              <p:cNvSpPr/>
              <p:nvPr/>
            </p:nvSpPr>
            <p:spPr>
              <a:xfrm>
                <a:off x="-16180" y="39326"/>
                <a:ext cx="782292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7" y="134443"/>
                  </a:cxn>
                  <a:cxn ang="0">
                    <a:pos x="617402" y="596676"/>
                  </a:cxn>
                  <a:cxn ang="0">
                    <a:pos x="338874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3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3694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3697" name="任意多边形 543"/>
              <p:cNvSpPr/>
              <p:nvPr/>
            </p:nvSpPr>
            <p:spPr>
              <a:xfrm>
                <a:off x="-30236" y="-2383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9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3700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2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3703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" name="任意多边形 540"/>
              <p:cNvSpPr/>
              <p:nvPr/>
            </p:nvSpPr>
            <p:spPr>
              <a:xfrm>
                <a:off x="-15306" y="46877"/>
                <a:ext cx="775595" cy="611005"/>
              </a:xfrm>
              <a:custGeom>
                <a:avLst/>
                <a:gdLst/>
                <a:ahLst/>
                <a:cxnLst>
                  <a:cxn ang="0">
                    <a:pos x="1072" y="24267"/>
                  </a:cxn>
                  <a:cxn ang="0">
                    <a:pos x="451209" y="133777"/>
                  </a:cxn>
                  <a:cxn ang="0">
                    <a:pos x="609050" y="593718"/>
                  </a:cxn>
                  <a:cxn ang="0">
                    <a:pos x="334290" y="155679"/>
                  </a:cxn>
                  <a:cxn ang="0">
                    <a:pos x="1072" y="2426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5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3706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8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3709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3712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" name="任意多边形 534"/>
              <p:cNvSpPr/>
              <p:nvPr/>
            </p:nvSpPr>
            <p:spPr>
              <a:xfrm>
                <a:off x="19853" y="20770"/>
                <a:ext cx="814371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5" y="138920"/>
                  </a:cxn>
                  <a:cxn ang="0">
                    <a:pos x="677803" y="616542"/>
                  </a:cxn>
                  <a:cxn ang="0">
                    <a:pos x="372027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4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3715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7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3718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0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3721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3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3724" name="任意多边形 525"/>
              <p:cNvSpPr/>
              <p:nvPr/>
            </p:nvSpPr>
            <p:spPr>
              <a:xfrm>
                <a:off x="3951" y="-21567"/>
                <a:ext cx="873444" cy="654129"/>
              </a:xfrm>
              <a:custGeom>
                <a:avLst/>
                <a:gdLst/>
                <a:ahLst/>
                <a:cxnLst>
                  <a:cxn ang="0">
                    <a:pos x="1532" y="62236"/>
                  </a:cxn>
                  <a:cxn ang="0">
                    <a:pos x="704050" y="165432"/>
                  </a:cxn>
                  <a:cxn ang="0">
                    <a:pos x="916939" y="686027"/>
                  </a:cxn>
                  <a:cxn ang="0">
                    <a:pos x="527387" y="190262"/>
                  </a:cxn>
                  <a:cxn ang="0">
                    <a:pos x="1532" y="622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" name="任意多边形 526"/>
              <p:cNvSpPr/>
              <p:nvPr/>
            </p:nvSpPr>
            <p:spPr>
              <a:xfrm>
                <a:off x="5791" y="19876"/>
                <a:ext cx="843908" cy="642899"/>
              </a:xfrm>
              <a:custGeom>
                <a:avLst/>
                <a:gdLst/>
                <a:ahLst/>
                <a:cxnLst>
                  <a:cxn ang="0">
                    <a:pos x="1329" y="27422"/>
                  </a:cxn>
                  <a:cxn ang="0">
                    <a:pos x="559359" y="151169"/>
                  </a:cxn>
                  <a:cxn ang="0">
                    <a:pos x="755031" y="670907"/>
                  </a:cxn>
                  <a:cxn ang="0">
                    <a:pos x="414415" y="175917"/>
                  </a:cxn>
                  <a:cxn ang="0">
                    <a:pos x="1329" y="27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3727" name="任意多边形 523"/>
              <p:cNvSpPr/>
              <p:nvPr/>
            </p:nvSpPr>
            <p:spPr>
              <a:xfrm>
                <a:off x="-39647" y="2730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8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9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3730" name="任意多边形 521"/>
              <p:cNvSpPr/>
              <p:nvPr/>
            </p:nvSpPr>
            <p:spPr>
              <a:xfrm>
                <a:off x="-39546" y="2668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1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2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3733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4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5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3736" name="任意多边形 517"/>
              <p:cNvSpPr/>
              <p:nvPr/>
            </p:nvSpPr>
            <p:spPr>
              <a:xfrm>
                <a:off x="-28432" y="4025"/>
                <a:ext cx="849301" cy="617230"/>
              </a:xfrm>
              <a:custGeom>
                <a:avLst/>
                <a:gdLst/>
                <a:ahLst/>
                <a:cxnLst>
                  <a:cxn ang="0">
                    <a:pos x="1419" y="52439"/>
                  </a:cxn>
                  <a:cxn ang="0">
                    <a:pos x="652406" y="139390"/>
                  </a:cxn>
                  <a:cxn ang="0">
                    <a:pos x="849678" y="578037"/>
                  </a:cxn>
                  <a:cxn ang="0">
                    <a:pos x="488702" y="160311"/>
                  </a:cxn>
                  <a:cxn ang="0">
                    <a:pos x="1419" y="524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7" name="任意多边形 518"/>
              <p:cNvSpPr/>
              <p:nvPr/>
            </p:nvSpPr>
            <p:spPr>
              <a:xfrm>
                <a:off x="-34433" y="42081"/>
                <a:ext cx="819903" cy="610710"/>
              </a:xfrm>
              <a:custGeom>
                <a:avLst/>
                <a:gdLst/>
                <a:ahLst/>
                <a:cxnLst>
                  <a:cxn ang="0">
                    <a:pos x="1224" y="23834"/>
                  </a:cxn>
                  <a:cxn ang="0">
                    <a:pos x="515238" y="131392"/>
                  </a:cxn>
                  <a:cxn ang="0">
                    <a:pos x="695478" y="583137"/>
                  </a:cxn>
                  <a:cxn ang="0">
                    <a:pos x="381727" y="152905"/>
                  </a:cxn>
                  <a:cxn ang="0">
                    <a:pos x="122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8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3739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0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3742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3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4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3745" name="任意多边形 511"/>
              <p:cNvSpPr/>
              <p:nvPr/>
            </p:nvSpPr>
            <p:spPr>
              <a:xfrm>
                <a:off x="-4623" y="17204"/>
                <a:ext cx="812770" cy="627812"/>
              </a:xfrm>
              <a:custGeom>
                <a:avLst/>
                <a:gdLst/>
                <a:ahLst/>
                <a:cxnLst>
                  <a:cxn ang="0">
                    <a:pos x="1265" y="55377"/>
                  </a:cxn>
                  <a:cxn ang="0">
                    <a:pos x="581676" y="147199"/>
                  </a:cxn>
                  <a:cxn ang="0">
                    <a:pos x="757561" y="610421"/>
                  </a:cxn>
                  <a:cxn ang="0">
                    <a:pos x="435719" y="169293"/>
                  </a:cxn>
                  <a:cxn ang="0">
                    <a:pos x="1265" y="55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6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7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3748" name="任意多边形 509"/>
              <p:cNvSpPr/>
              <p:nvPr/>
            </p:nvSpPr>
            <p:spPr>
              <a:xfrm>
                <a:off x="-66370" y="-468"/>
                <a:ext cx="881066" cy="644231"/>
              </a:xfrm>
              <a:custGeom>
                <a:avLst/>
                <a:gdLst/>
                <a:ahLst/>
                <a:cxnLst>
                  <a:cxn ang="0">
                    <a:pos x="1564" y="59274"/>
                  </a:cxn>
                  <a:cxn ang="0">
                    <a:pos x="718954" y="157556"/>
                  </a:cxn>
                  <a:cxn ang="0">
                    <a:pos x="936351" y="653371"/>
                  </a:cxn>
                  <a:cxn ang="0">
                    <a:pos x="538551" y="181203"/>
                  </a:cxn>
                  <a:cxn ang="0">
                    <a:pos x="156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9" name="任意多边形 510"/>
              <p:cNvSpPr/>
              <p:nvPr/>
            </p:nvSpPr>
            <p:spPr>
              <a:xfrm>
                <a:off x="-88529" y="31503"/>
                <a:ext cx="848026" cy="633122"/>
              </a:xfrm>
              <a:custGeom>
                <a:avLst/>
                <a:gdLst/>
                <a:ahLst/>
                <a:cxnLst>
                  <a:cxn ang="0">
                    <a:pos x="1338" y="26005"/>
                  </a:cxn>
                  <a:cxn ang="0">
                    <a:pos x="563392" y="143358"/>
                  </a:cxn>
                  <a:cxn ang="0">
                    <a:pos x="760476" y="636240"/>
                  </a:cxn>
                  <a:cxn ang="0">
                    <a:pos x="417403" y="166829"/>
                  </a:cxn>
                  <a:cxn ang="0">
                    <a:pos x="1338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0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3751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2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3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3754" name="任意多边形 505"/>
              <p:cNvSpPr/>
              <p:nvPr/>
            </p:nvSpPr>
            <p:spPr>
              <a:xfrm>
                <a:off x="21306" y="-4101"/>
                <a:ext cx="810612" cy="607409"/>
              </a:xfrm>
              <a:custGeom>
                <a:avLst/>
                <a:gdLst/>
                <a:ahLst/>
                <a:cxnLst>
                  <a:cxn ang="0">
                    <a:pos x="1291" y="50810"/>
                  </a:cxn>
                  <a:cxn ang="0">
                    <a:pos x="592919" y="135063"/>
                  </a:cxn>
                  <a:cxn ang="0">
                    <a:pos x="772203" y="560089"/>
                  </a:cxn>
                  <a:cxn ang="0">
                    <a:pos x="444141" y="155335"/>
                  </a:cxn>
                  <a:cxn ang="0">
                    <a:pos x="1291" y="5081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5" name="任意多边形 506"/>
              <p:cNvSpPr/>
              <p:nvPr/>
            </p:nvSpPr>
            <p:spPr>
              <a:xfrm>
                <a:off x="14085" y="31167"/>
                <a:ext cx="786195" cy="594276"/>
              </a:xfrm>
              <a:custGeom>
                <a:avLst/>
                <a:gdLst/>
                <a:ahLst/>
                <a:cxnLst>
                  <a:cxn ang="0">
                    <a:pos x="1113" y="22255"/>
                  </a:cxn>
                  <a:cxn ang="0">
                    <a:pos x="468966" y="122689"/>
                  </a:cxn>
                  <a:cxn ang="0">
                    <a:pos x="633019" y="544512"/>
                  </a:cxn>
                  <a:cxn ang="0">
                    <a:pos x="347445" y="142777"/>
                  </a:cxn>
                  <a:cxn ang="0">
                    <a:pos x="1113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3757" name="任意多边形 503"/>
              <p:cNvSpPr/>
              <p:nvPr/>
            </p:nvSpPr>
            <p:spPr>
              <a:xfrm>
                <a:off x="24634" y="-8717"/>
                <a:ext cx="805726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3" y="136527"/>
                  </a:cxn>
                  <a:cxn ang="0">
                    <a:pos x="749585" y="566164"/>
                  </a:cxn>
                  <a:cxn ang="0">
                    <a:pos x="431131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8" name="任意多边形 504"/>
              <p:cNvSpPr/>
              <p:nvPr/>
            </p:nvSpPr>
            <p:spPr>
              <a:xfrm>
                <a:off x="16570" y="24188"/>
                <a:ext cx="776430" cy="600843"/>
              </a:xfrm>
              <a:custGeom>
                <a:avLst/>
                <a:gdLst/>
                <a:ahLst/>
                <a:cxnLst>
                  <a:cxn ang="0">
                    <a:pos x="1053" y="22872"/>
                  </a:cxn>
                  <a:cxn ang="0">
                    <a:pos x="443561" y="126090"/>
                  </a:cxn>
                  <a:cxn ang="0">
                    <a:pos x="598726" y="559604"/>
                  </a:cxn>
                  <a:cxn ang="0">
                    <a:pos x="328624" y="146735"/>
                  </a:cxn>
                  <a:cxn ang="0">
                    <a:pos x="1053" y="228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9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3760" name="任意多边形 501"/>
              <p:cNvSpPr/>
              <p:nvPr/>
            </p:nvSpPr>
            <p:spPr>
              <a:xfrm>
                <a:off x="10416" y="-43013"/>
                <a:ext cx="808916" cy="636644"/>
              </a:xfrm>
              <a:custGeom>
                <a:avLst/>
                <a:gdLst/>
                <a:ahLst/>
                <a:cxnLst>
                  <a:cxn ang="0">
                    <a:pos x="1249" y="57502"/>
                  </a:cxn>
                  <a:cxn ang="0">
                    <a:pos x="574094" y="152848"/>
                  </a:cxn>
                  <a:cxn ang="0">
                    <a:pos x="747686" y="633846"/>
                  </a:cxn>
                  <a:cxn ang="0">
                    <a:pos x="430039" y="175789"/>
                  </a:cxn>
                  <a:cxn ang="0">
                    <a:pos x="1249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1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2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3763" name="任意多边形 499"/>
              <p:cNvSpPr/>
              <p:nvPr/>
            </p:nvSpPr>
            <p:spPr>
              <a:xfrm>
                <a:off x="19771" y="-7893"/>
                <a:ext cx="810611" cy="610694"/>
              </a:xfrm>
              <a:custGeom>
                <a:avLst/>
                <a:gdLst/>
                <a:ahLst/>
                <a:cxnLst>
                  <a:cxn ang="0">
                    <a:pos x="1268" y="51362"/>
                  </a:cxn>
                  <a:cxn ang="0">
                    <a:pos x="582552" y="136527"/>
                  </a:cxn>
                  <a:cxn ang="0">
                    <a:pos x="758702" y="566164"/>
                  </a:cxn>
                  <a:cxn ang="0">
                    <a:pos x="436375" y="157019"/>
                  </a:cxn>
                  <a:cxn ang="0">
                    <a:pos x="1268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4" name="任意多边形 500"/>
              <p:cNvSpPr/>
              <p:nvPr/>
            </p:nvSpPr>
            <p:spPr>
              <a:xfrm>
                <a:off x="14181" y="31966"/>
                <a:ext cx="776427" cy="594276"/>
              </a:xfrm>
              <a:custGeom>
                <a:avLst/>
                <a:gdLst/>
                <a:ahLst/>
                <a:cxnLst>
                  <a:cxn ang="0">
                    <a:pos x="1053" y="22375"/>
                  </a:cxn>
                  <a:cxn ang="0">
                    <a:pos x="443558" y="123348"/>
                  </a:cxn>
                  <a:cxn ang="0">
                    <a:pos x="598722" y="547438"/>
                  </a:cxn>
                  <a:cxn ang="0">
                    <a:pos x="328622" y="143545"/>
                  </a:cxn>
                  <a:cxn ang="0">
                    <a:pos x="1053" y="2237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5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3766" name="任意多边形 497"/>
              <p:cNvSpPr/>
              <p:nvPr/>
            </p:nvSpPr>
            <p:spPr>
              <a:xfrm>
                <a:off x="4168" y="-41953"/>
                <a:ext cx="815189" cy="636643"/>
              </a:xfrm>
              <a:custGeom>
                <a:avLst/>
                <a:gdLst/>
                <a:ahLst/>
                <a:cxnLst>
                  <a:cxn ang="0">
                    <a:pos x="1278" y="57501"/>
                  </a:cxn>
                  <a:cxn ang="0">
                    <a:pos x="587482" y="152847"/>
                  </a:cxn>
                  <a:cxn ang="0">
                    <a:pos x="765125" y="633841"/>
                  </a:cxn>
                  <a:cxn ang="0">
                    <a:pos x="440069" y="175788"/>
                  </a:cxn>
                  <a:cxn ang="0">
                    <a:pos x="1278" y="575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7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8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3769" name="任意多边形 495"/>
              <p:cNvSpPr/>
              <p:nvPr/>
            </p:nvSpPr>
            <p:spPr>
              <a:xfrm>
                <a:off x="16143" y="-13819"/>
                <a:ext cx="810611" cy="613976"/>
              </a:xfrm>
              <a:custGeom>
                <a:avLst/>
                <a:gdLst/>
                <a:ahLst/>
                <a:cxnLst>
                  <a:cxn ang="0">
                    <a:pos x="1275" y="51915"/>
                  </a:cxn>
                  <a:cxn ang="0">
                    <a:pos x="585998" y="137999"/>
                  </a:cxn>
                  <a:cxn ang="0">
                    <a:pos x="763191" y="572270"/>
                  </a:cxn>
                  <a:cxn ang="0">
                    <a:pos x="438956" y="158712"/>
                  </a:cxn>
                  <a:cxn ang="0">
                    <a:pos x="1275" y="519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0" name="任意多边形 496"/>
              <p:cNvSpPr/>
              <p:nvPr/>
            </p:nvSpPr>
            <p:spPr>
              <a:xfrm>
                <a:off x="13859" y="32073"/>
                <a:ext cx="776430" cy="594278"/>
              </a:xfrm>
              <a:custGeom>
                <a:avLst/>
                <a:gdLst/>
                <a:ahLst/>
                <a:cxnLst>
                  <a:cxn ang="0">
                    <a:pos x="1053" y="22376"/>
                  </a:cxn>
                  <a:cxn ang="0">
                    <a:pos x="443559" y="123352"/>
                  </a:cxn>
                  <a:cxn ang="0">
                    <a:pos x="598723" y="547447"/>
                  </a:cxn>
                  <a:cxn ang="0">
                    <a:pos x="328623" y="143546"/>
                  </a:cxn>
                  <a:cxn ang="0">
                    <a:pos x="1053" y="223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3772" name="任意多边形 493"/>
              <p:cNvSpPr/>
              <p:nvPr/>
            </p:nvSpPr>
            <p:spPr>
              <a:xfrm>
                <a:off x="-4526" y="17142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3" name="任意多边形 494"/>
              <p:cNvSpPr/>
              <p:nvPr/>
            </p:nvSpPr>
            <p:spPr>
              <a:xfrm>
                <a:off x="-26762" y="51957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4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3775" name="任意多边形 491"/>
              <p:cNvSpPr/>
              <p:nvPr/>
            </p:nvSpPr>
            <p:spPr>
              <a:xfrm>
                <a:off x="3335" y="-29786"/>
                <a:ext cx="884165" cy="636647"/>
              </a:xfrm>
              <a:custGeom>
                <a:avLst/>
                <a:gdLst/>
                <a:ahLst/>
                <a:cxnLst>
                  <a:cxn ang="0">
                    <a:pos x="1573" y="57503"/>
                  </a:cxn>
                  <a:cxn ang="0">
                    <a:pos x="722881" y="152849"/>
                  </a:cxn>
                  <a:cxn ang="0">
                    <a:pos x="941462" y="633852"/>
                  </a:cxn>
                  <a:cxn ang="0">
                    <a:pos x="541493" y="175791"/>
                  </a:cxn>
                  <a:cxn ang="0">
                    <a:pos x="1573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6" name="任意多边形 492"/>
              <p:cNvSpPr/>
              <p:nvPr/>
            </p:nvSpPr>
            <p:spPr>
              <a:xfrm>
                <a:off x="-1500" y="1135"/>
                <a:ext cx="846545" cy="623997"/>
              </a:xfrm>
              <a:custGeom>
                <a:avLst/>
                <a:gdLst/>
                <a:ahLst/>
                <a:cxnLst>
                  <a:cxn ang="0">
                    <a:pos x="1321" y="25351"/>
                  </a:cxn>
                  <a:cxn ang="0">
                    <a:pos x="555960" y="139759"/>
                  </a:cxn>
                  <a:cxn ang="0">
                    <a:pos x="750442" y="620265"/>
                  </a:cxn>
                  <a:cxn ang="0">
                    <a:pos x="411896" y="162640"/>
                  </a:cxn>
                  <a:cxn ang="0">
                    <a:pos x="1321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7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3778" name="任意多边形 489"/>
              <p:cNvSpPr/>
              <p:nvPr/>
            </p:nvSpPr>
            <p:spPr>
              <a:xfrm>
                <a:off x="-4475" y="17110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9" name="任意多边形 490"/>
              <p:cNvSpPr/>
              <p:nvPr/>
            </p:nvSpPr>
            <p:spPr>
              <a:xfrm>
                <a:off x="-33050" y="52597"/>
                <a:ext cx="793869" cy="617644"/>
              </a:xfrm>
              <a:custGeom>
                <a:avLst/>
                <a:gdLst/>
                <a:ahLst/>
                <a:cxnLst>
                  <a:cxn ang="0">
                    <a:pos x="1117" y="24687"/>
                  </a:cxn>
                  <a:cxn ang="0">
                    <a:pos x="470226" y="136094"/>
                  </a:cxn>
                  <a:cxn ang="0">
                    <a:pos x="634719" y="603998"/>
                  </a:cxn>
                  <a:cxn ang="0">
                    <a:pos x="348379" y="158375"/>
                  </a:cxn>
                  <a:cxn ang="0">
                    <a:pos x="1117" y="246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0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3781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2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3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3784" name="任意多边形 485"/>
              <p:cNvSpPr/>
              <p:nvPr/>
            </p:nvSpPr>
            <p:spPr>
              <a:xfrm>
                <a:off x="2732" y="-10096"/>
                <a:ext cx="819969" cy="631703"/>
              </a:xfrm>
              <a:custGeom>
                <a:avLst/>
                <a:gdLst/>
                <a:ahLst/>
                <a:cxnLst>
                  <a:cxn ang="0">
                    <a:pos x="1305" y="56270"/>
                  </a:cxn>
                  <a:cxn ang="0">
                    <a:pos x="598935" y="149573"/>
                  </a:cxn>
                  <a:cxn ang="0">
                    <a:pos x="780040" y="620267"/>
                  </a:cxn>
                  <a:cxn ang="0">
                    <a:pos x="448647" y="172024"/>
                  </a:cxn>
                  <a:cxn ang="0">
                    <a:pos x="1305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5" name="任意多边形 486"/>
              <p:cNvSpPr/>
              <p:nvPr/>
            </p:nvSpPr>
            <p:spPr>
              <a:xfrm>
                <a:off x="-9460" y="27523"/>
                <a:ext cx="793329" cy="617595"/>
              </a:xfrm>
              <a:custGeom>
                <a:avLst/>
                <a:gdLst/>
                <a:ahLst/>
                <a:cxnLst>
                  <a:cxn ang="0">
                    <a:pos x="1137" y="24694"/>
                  </a:cxn>
                  <a:cxn ang="0">
                    <a:pos x="478189" y="136131"/>
                  </a:cxn>
                  <a:cxn ang="0">
                    <a:pos x="645466" y="604165"/>
                  </a:cxn>
                  <a:cxn ang="0">
                    <a:pos x="354278" y="158419"/>
                  </a:cxn>
                  <a:cxn ang="0">
                    <a:pos x="113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3787" name="任意多边形 483"/>
              <p:cNvSpPr/>
              <p:nvPr/>
            </p:nvSpPr>
            <p:spPr>
              <a:xfrm>
                <a:off x="-16433" y="9085"/>
                <a:ext cx="828852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2" y="151430"/>
                  </a:cxn>
                  <a:cxn ang="0">
                    <a:pos x="794205" y="627966"/>
                  </a:cxn>
                  <a:cxn ang="0">
                    <a:pos x="456795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8" name="任意多边形 484"/>
              <p:cNvSpPr/>
              <p:nvPr/>
            </p:nvSpPr>
            <p:spPr>
              <a:xfrm>
                <a:off x="-30198" y="46009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9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3790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2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3793" name="任意多边形 479"/>
              <p:cNvSpPr/>
              <p:nvPr/>
            </p:nvSpPr>
            <p:spPr>
              <a:xfrm>
                <a:off x="5760" y="-17428"/>
                <a:ext cx="855492" cy="631702"/>
              </a:xfrm>
              <a:custGeom>
                <a:avLst/>
                <a:gdLst/>
                <a:ahLst/>
                <a:cxnLst>
                  <a:cxn ang="0">
                    <a:pos x="1454" y="56270"/>
                  </a:cxn>
                  <a:cxn ang="0">
                    <a:pos x="668366" y="149572"/>
                  </a:cxn>
                  <a:cxn ang="0">
                    <a:pos x="870465" y="620265"/>
                  </a:cxn>
                  <a:cxn ang="0">
                    <a:pos x="500656" y="172024"/>
                  </a:cxn>
                  <a:cxn ang="0">
                    <a:pos x="145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" name="任意多边形 480"/>
              <p:cNvSpPr/>
              <p:nvPr/>
            </p:nvSpPr>
            <p:spPr>
              <a:xfrm>
                <a:off x="-6271" y="20545"/>
                <a:ext cx="825890" cy="617595"/>
              </a:xfrm>
              <a:custGeom>
                <a:avLst/>
                <a:gdLst/>
                <a:ahLst/>
                <a:cxnLst>
                  <a:cxn ang="0">
                    <a:pos x="1259" y="24694"/>
                  </a:cxn>
                  <a:cxn ang="0">
                    <a:pos x="529811" y="136131"/>
                  </a:cxn>
                  <a:cxn ang="0">
                    <a:pos x="715149" y="604165"/>
                  </a:cxn>
                  <a:cxn ang="0">
                    <a:pos x="392525" y="158419"/>
                  </a:cxn>
                  <a:cxn ang="0">
                    <a:pos x="1259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5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3796" name="任意多边形 477"/>
              <p:cNvSpPr/>
              <p:nvPr/>
            </p:nvSpPr>
            <p:spPr>
              <a:xfrm>
                <a:off x="10664" y="-434"/>
                <a:ext cx="829766" cy="615541"/>
              </a:xfrm>
              <a:custGeom>
                <a:avLst/>
                <a:gdLst/>
                <a:ahLst/>
                <a:cxnLst>
                  <a:cxn ang="0">
                    <a:pos x="1345" y="52518"/>
                  </a:cxn>
                  <a:cxn ang="0">
                    <a:pos x="618841" y="139601"/>
                  </a:cxn>
                  <a:cxn ang="0">
                    <a:pos x="805963" y="578911"/>
                  </a:cxn>
                  <a:cxn ang="0">
                    <a:pos x="463558" y="160554"/>
                  </a:cxn>
                  <a:cxn ang="0">
                    <a:pos x="1345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7" name="任意多边形 478"/>
              <p:cNvSpPr/>
              <p:nvPr/>
            </p:nvSpPr>
            <p:spPr>
              <a:xfrm>
                <a:off x="-4722" y="36057"/>
                <a:ext cx="802998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2" y="127928"/>
                  </a:cxn>
                  <a:cxn ang="0">
                    <a:pos x="665704" y="567760"/>
                  </a:cxn>
                  <a:cxn ang="0">
                    <a:pos x="365386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8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3799" name="任意多边形 475"/>
              <p:cNvSpPr/>
              <p:nvPr/>
            </p:nvSpPr>
            <p:spPr>
              <a:xfrm>
                <a:off x="10750" y="-454"/>
                <a:ext cx="829765" cy="615541"/>
              </a:xfrm>
              <a:custGeom>
                <a:avLst/>
                <a:gdLst/>
                <a:ahLst/>
                <a:cxnLst>
                  <a:cxn ang="0">
                    <a:pos x="1352" y="52518"/>
                  </a:cxn>
                  <a:cxn ang="0">
                    <a:pos x="621697" y="139601"/>
                  </a:cxn>
                  <a:cxn ang="0">
                    <a:pos x="809683" y="578911"/>
                  </a:cxn>
                  <a:cxn ang="0">
                    <a:pos x="465697" y="160554"/>
                  </a:cxn>
                  <a:cxn ang="0">
                    <a:pos x="1352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0" name="任意多边形 476"/>
              <p:cNvSpPr/>
              <p:nvPr/>
            </p:nvSpPr>
            <p:spPr>
              <a:xfrm>
                <a:off x="-4636" y="36037"/>
                <a:ext cx="803000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7" y="127928"/>
                  </a:cxn>
                  <a:cxn ang="0">
                    <a:pos x="665713" y="567760"/>
                  </a:cxn>
                  <a:cxn ang="0">
                    <a:pos x="365391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3802" name="任意多边形 473"/>
              <p:cNvSpPr/>
              <p:nvPr/>
            </p:nvSpPr>
            <p:spPr>
              <a:xfrm>
                <a:off x="20818" y="-27927"/>
                <a:ext cx="820019" cy="657831"/>
              </a:xfrm>
              <a:custGeom>
                <a:avLst/>
                <a:gdLst/>
                <a:ahLst/>
                <a:cxnLst>
                  <a:cxn ang="0">
                    <a:pos x="1296" y="63533"/>
                  </a:cxn>
                  <a:cxn ang="0">
                    <a:pos x="595475" y="168879"/>
                  </a:cxn>
                  <a:cxn ang="0">
                    <a:pos x="775534" y="700324"/>
                  </a:cxn>
                  <a:cxn ang="0">
                    <a:pos x="446055" y="194226"/>
                  </a:cxn>
                  <a:cxn ang="0">
                    <a:pos x="1296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3" name="任意多边形 474"/>
              <p:cNvSpPr/>
              <p:nvPr/>
            </p:nvSpPr>
            <p:spPr>
              <a:xfrm>
                <a:off x="28394" y="8526"/>
                <a:ext cx="785645" cy="639629"/>
              </a:xfrm>
              <a:custGeom>
                <a:avLst/>
                <a:gdLst/>
                <a:ahLst/>
                <a:cxnLst>
                  <a:cxn ang="0">
                    <a:pos x="1090" y="27426"/>
                  </a:cxn>
                  <a:cxn ang="0">
                    <a:pos x="458935" y="151195"/>
                  </a:cxn>
                  <a:cxn ang="0">
                    <a:pos x="619479" y="671021"/>
                  </a:cxn>
                  <a:cxn ang="0">
                    <a:pos x="340015" y="175950"/>
                  </a:cxn>
                  <a:cxn ang="0">
                    <a:pos x="1090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4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3805" name="任意多边形 471"/>
              <p:cNvSpPr/>
              <p:nvPr/>
            </p:nvSpPr>
            <p:spPr>
              <a:xfrm>
                <a:off x="10774" y="53"/>
                <a:ext cx="825942" cy="615541"/>
              </a:xfrm>
              <a:custGeom>
                <a:avLst/>
                <a:gdLst/>
                <a:ahLst/>
                <a:cxnLst>
                  <a:cxn ang="0">
                    <a:pos x="1333" y="52518"/>
                  </a:cxn>
                  <a:cxn ang="0">
                    <a:pos x="613157" y="139601"/>
                  </a:cxn>
                  <a:cxn ang="0">
                    <a:pos x="798560" y="578911"/>
                  </a:cxn>
                  <a:cxn ang="0">
                    <a:pos x="459300" y="160554"/>
                  </a:cxn>
                  <a:cxn ang="0">
                    <a:pos x="1333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6" name="任意多边形 472"/>
              <p:cNvSpPr/>
              <p:nvPr/>
            </p:nvSpPr>
            <p:spPr>
              <a:xfrm>
                <a:off x="-4612" y="36543"/>
                <a:ext cx="799175" cy="603392"/>
              </a:xfrm>
              <a:custGeom>
                <a:avLst/>
                <a:gdLst/>
                <a:ahLst/>
                <a:cxnLst>
                  <a:cxn ang="0">
                    <a:pos x="1162" y="23205"/>
                  </a:cxn>
                  <a:cxn ang="0">
                    <a:pos x="488500" y="127928"/>
                  </a:cxn>
                  <a:cxn ang="0">
                    <a:pos x="659386" y="567760"/>
                  </a:cxn>
                  <a:cxn ang="0">
                    <a:pos x="361918" y="148871"/>
                  </a:cxn>
                  <a:cxn ang="0">
                    <a:pos x="116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7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3808" name="任意多边形 469"/>
              <p:cNvSpPr/>
              <p:nvPr/>
            </p:nvSpPr>
            <p:spPr>
              <a:xfrm>
                <a:off x="15854" y="-27250"/>
                <a:ext cx="824926" cy="657832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9" y="168881"/>
                  </a:cxn>
                  <a:cxn ang="0">
                    <a:pos x="784838" y="700329"/>
                  </a:cxn>
                  <a:cxn ang="0">
                    <a:pos x="451406" y="194228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9" name="任意多边形 470"/>
              <p:cNvSpPr/>
              <p:nvPr/>
            </p:nvSpPr>
            <p:spPr>
              <a:xfrm>
                <a:off x="21209" y="6885"/>
                <a:ext cx="790555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7" y="151197"/>
                  </a:cxn>
                  <a:cxn ang="0">
                    <a:pos x="627241" y="671026"/>
                  </a:cxn>
                  <a:cxn ang="0">
                    <a:pos x="344275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0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3811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2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3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3814" name="任意多边形 465"/>
              <p:cNvSpPr/>
              <p:nvPr/>
            </p:nvSpPr>
            <p:spPr>
              <a:xfrm>
                <a:off x="-16320" y="9030"/>
                <a:ext cx="828853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6" y="151430"/>
                  </a:cxn>
                  <a:cxn ang="0">
                    <a:pos x="794210" y="627966"/>
                  </a:cxn>
                  <a:cxn ang="0">
                    <a:pos x="456798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5" name="任意多边形 466"/>
              <p:cNvSpPr/>
              <p:nvPr/>
            </p:nvSpPr>
            <p:spPr>
              <a:xfrm>
                <a:off x="-30085" y="45954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3817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8" name="任意多边形 464"/>
              <p:cNvSpPr/>
              <p:nvPr/>
            </p:nvSpPr>
            <p:spPr>
              <a:xfrm>
                <a:off x="-33822" y="38237"/>
                <a:ext cx="799249" cy="625773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9"/>
                  </a:cxn>
                  <a:cxn ang="0">
                    <a:pos x="650308" y="629141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9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3820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1" name="任意多边形 462"/>
              <p:cNvSpPr/>
              <p:nvPr/>
            </p:nvSpPr>
            <p:spPr>
              <a:xfrm>
                <a:off x="14313" y="10992"/>
                <a:ext cx="795464" cy="639630"/>
              </a:xfrm>
              <a:custGeom>
                <a:avLst/>
                <a:gdLst/>
                <a:ahLst/>
                <a:cxnLst>
                  <a:cxn ang="0">
                    <a:pos x="1118" y="27426"/>
                  </a:cxn>
                  <a:cxn ang="0">
                    <a:pos x="470476" y="151197"/>
                  </a:cxn>
                  <a:cxn ang="0">
                    <a:pos x="635055" y="671025"/>
                  </a:cxn>
                  <a:cxn ang="0">
                    <a:pos x="348565" y="175950"/>
                  </a:cxn>
                  <a:cxn ang="0">
                    <a:pos x="1118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2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3823" name="任意多边形 459"/>
              <p:cNvSpPr/>
              <p:nvPr/>
            </p:nvSpPr>
            <p:spPr>
              <a:xfrm>
                <a:off x="-16274" y="9006"/>
                <a:ext cx="831813" cy="633269"/>
              </a:xfrm>
              <a:custGeom>
                <a:avLst/>
                <a:gdLst/>
                <a:ahLst/>
                <a:cxnLst>
                  <a:cxn ang="0">
                    <a:pos x="1353" y="56969"/>
                  </a:cxn>
                  <a:cxn ang="0">
                    <a:pos x="620781" y="151430"/>
                  </a:cxn>
                  <a:cxn ang="0">
                    <a:pos x="808491" y="627966"/>
                  </a:cxn>
                  <a:cxn ang="0">
                    <a:pos x="465012" y="174159"/>
                  </a:cxn>
                  <a:cxn ang="0">
                    <a:pos x="1353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4" name="任意多边形 460"/>
              <p:cNvSpPr/>
              <p:nvPr/>
            </p:nvSpPr>
            <p:spPr>
              <a:xfrm>
                <a:off x="-30038" y="45930"/>
                <a:ext cx="802210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68" y="137856"/>
                  </a:cxn>
                  <a:cxn ang="0">
                    <a:pos x="662448" y="611825"/>
                  </a:cxn>
                  <a:cxn ang="0">
                    <a:pos x="363598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5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3826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8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3829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3832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4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3835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6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37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3838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9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0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3841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2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3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3844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5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4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3847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8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9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3850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1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2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3853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54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55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3856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7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8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3859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0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3862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63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64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3865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6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7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3868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9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70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3871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3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3874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3877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9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3880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2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3883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5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3886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87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3888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89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0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1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389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94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3895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96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97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389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" name="任意多边形 364"/>
              <p:cNvSpPr/>
              <p:nvPr/>
            </p:nvSpPr>
            <p:spPr>
              <a:xfrm>
                <a:off x="1790" y="7774"/>
                <a:ext cx="799224" cy="644811"/>
              </a:xfrm>
              <a:custGeom>
                <a:avLst/>
                <a:gdLst/>
                <a:ahLst/>
                <a:cxnLst>
                  <a:cxn ang="0">
                    <a:pos x="1134" y="27993"/>
                  </a:cxn>
                  <a:cxn ang="0">
                    <a:pos x="477142" y="154317"/>
                  </a:cxn>
                  <a:cxn ang="0">
                    <a:pos x="644053" y="684873"/>
                  </a:cxn>
                  <a:cxn ang="0">
                    <a:pos x="353503" y="179580"/>
                  </a:cxn>
                  <a:cxn ang="0">
                    <a:pos x="1134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0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3901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02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03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3904" name="任意多边形 350"/>
              <p:cNvSpPr/>
              <p:nvPr/>
            </p:nvSpPr>
            <p:spPr>
              <a:xfrm>
                <a:off x="34337" y="-4026"/>
                <a:ext cx="806810" cy="629275"/>
              </a:xfrm>
              <a:custGeom>
                <a:avLst/>
                <a:gdLst/>
                <a:ahLst/>
                <a:cxnLst>
                  <a:cxn ang="0">
                    <a:pos x="1250" y="56285"/>
                  </a:cxn>
                  <a:cxn ang="0">
                    <a:pos x="574019" y="149609"/>
                  </a:cxn>
                  <a:cxn ang="0">
                    <a:pos x="747591" y="620416"/>
                  </a:cxn>
                  <a:cxn ang="0">
                    <a:pos x="429984" y="172064"/>
                  </a:cxn>
                  <a:cxn ang="0">
                    <a:pos x="1250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5" name="任意多边形 351"/>
              <p:cNvSpPr/>
              <p:nvPr/>
            </p:nvSpPr>
            <p:spPr>
              <a:xfrm>
                <a:off x="25092" y="32756"/>
                <a:ext cx="773931" cy="621506"/>
              </a:xfrm>
              <a:custGeom>
                <a:avLst/>
                <a:gdLst/>
                <a:ahLst/>
                <a:cxnLst>
                  <a:cxn ang="0">
                    <a:pos x="1052" y="25162"/>
                  </a:cxn>
                  <a:cxn ang="0">
                    <a:pos x="443156" y="138711"/>
                  </a:cxn>
                  <a:cxn ang="0">
                    <a:pos x="598178" y="615609"/>
                  </a:cxn>
                  <a:cxn ang="0">
                    <a:pos x="328323" y="161419"/>
                  </a:cxn>
                  <a:cxn ang="0">
                    <a:pos x="1052" y="251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6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3907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8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9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391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12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3913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15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575" y="225425"/>
            <a:ext cx="2538413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6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7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975" y="585788"/>
            <a:ext cx="674688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18" name="Group 846"/>
          <p:cNvGrpSpPr/>
          <p:nvPr userDrawn="1"/>
        </p:nvGrpSpPr>
        <p:grpSpPr>
          <a:xfrm>
            <a:off x="-122237" y="957263"/>
            <a:ext cx="361950" cy="503237"/>
            <a:chOff x="0" y="0"/>
            <a:chExt cx="750277" cy="780485"/>
          </a:xfrm>
        </p:grpSpPr>
        <p:grpSp>
          <p:nvGrpSpPr>
            <p:cNvPr id="3919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3920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2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3923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5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3926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8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3929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1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3932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4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3935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37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912" y="-19050"/>
            <a:ext cx="121920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3938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69888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39" name="Group 867"/>
          <p:cNvGrpSpPr/>
          <p:nvPr userDrawn="1"/>
        </p:nvGrpSpPr>
        <p:grpSpPr>
          <a:xfrm>
            <a:off x="1663700" y="390525"/>
            <a:ext cx="325438" cy="458788"/>
            <a:chOff x="0" y="0"/>
            <a:chExt cx="750277" cy="780485"/>
          </a:xfrm>
        </p:grpSpPr>
        <p:grpSp>
          <p:nvGrpSpPr>
            <p:cNvPr id="394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3941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42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43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944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3945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47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3948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0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3951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3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3954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3957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9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3960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525" y="6400800"/>
            <a:ext cx="2276475" cy="322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3963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3000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6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396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171450"/>
            <a:r>
              <a:rPr lang="zh-CN" altLang="zh-CN" dirty="0"/>
              <a:t>单击此处编辑母版文本样式</a:t>
            </a:r>
          </a:p>
          <a:p>
            <a:pPr lvl="1" indent="-171450"/>
            <a:r>
              <a:rPr lang="zh-CN" altLang="zh-CN" dirty="0"/>
              <a:t>第二级</a:t>
            </a:r>
          </a:p>
          <a:p>
            <a:pPr lvl="2" indent="-171450"/>
            <a:r>
              <a:rPr lang="zh-CN" altLang="zh-CN" dirty="0"/>
              <a:t>第三级</a:t>
            </a:r>
          </a:p>
          <a:p>
            <a:pPr lvl="3" indent="-171450"/>
            <a:r>
              <a:rPr lang="zh-CN" altLang="zh-CN" dirty="0"/>
              <a:t>第四级</a:t>
            </a:r>
          </a:p>
          <a:p>
            <a:pPr lvl="4" indent="-171450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666875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3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37.gif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gif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2369820" y="849630"/>
            <a:ext cx="4672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15 </a:t>
            </a:r>
            <a:r>
              <a:rPr lang="zh-CN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古诗两首</a:t>
            </a:r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zh-CN" sz="3600" spc="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2" name="直线连接符 21"/>
          <p:cNvSpPr/>
          <p:nvPr/>
        </p:nvSpPr>
        <p:spPr>
          <a:xfrm>
            <a:off x="2369820" y="1560513"/>
            <a:ext cx="4679950" cy="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3" name="图片 2" descr="湖T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7565" y="2070735"/>
            <a:ext cx="5347335" cy="401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1153795" y="3411855"/>
            <a:ext cx="3888740" cy="1152525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这首诗描写的是什么地方的景色？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29865" y="5038725"/>
            <a:ext cx="3561080" cy="715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杭州西湖。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650" y="826770"/>
            <a:ext cx="3009265" cy="2050415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4855845" y="1396365"/>
            <a:ext cx="3888740" cy="1152525"/>
          </a:xfrm>
          <a:prstGeom prst="wedgeEllipseCallou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这首诗描写的是什么时间的景色？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83555" y="2726055"/>
            <a:ext cx="3561080" cy="715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六月黎明。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93850" y="2789555"/>
            <a:ext cx="5920105" cy="1697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四时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指春、夏、秋、冬四个季节，在这里指六月以外的其他时节。这两句诗表达了诗人对六月西湖的赞叹。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772795" y="1269365"/>
            <a:ext cx="4909820" cy="1367790"/>
          </a:xfrm>
          <a:prstGeom prst="flowChartAlternateProcess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000000"/>
                </a:solidFill>
              </a:rPr>
              <a:t>      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毕竟西湖六月中，风光不与四时同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四时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指的是什么？这两句诗表达了诗人怎样的感受？</a:t>
            </a:r>
          </a:p>
        </p:txBody>
      </p:sp>
      <p:pic>
        <p:nvPicPr>
          <p:cNvPr id="10" name="图片 9" descr="湖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6575" y="4657090"/>
            <a:ext cx="2818130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772795" y="1269365"/>
            <a:ext cx="4909820" cy="1367790"/>
          </a:xfrm>
          <a:prstGeom prst="flowChartAlternateProcess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000000"/>
                </a:solidFill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接天莲叶无穷碧，映日荷花别样红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中你看到了怎样的画面？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1630" y="2928620"/>
            <a:ext cx="5920105" cy="1697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满湖碧绿的莲叶一直铺到水天相接的地方，荷花与太阳交相辉映，显得分外艳丽鲜红。</a:t>
            </a:r>
            <a:endParaRPr lang="zh-CN" altLang="en-US" sz="2400" b="1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荷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74945" y="4428490"/>
            <a:ext cx="2917190" cy="204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4591685"/>
            <a:ext cx="2181860" cy="2181860"/>
          </a:xfrm>
          <a:prstGeom prst="rect">
            <a:avLst/>
          </a:prstGeom>
        </p:spPr>
      </p:pic>
      <p:pic>
        <p:nvPicPr>
          <p:cNvPr id="47105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3" y="9255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2656205" y="5013960"/>
            <a:ext cx="6164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简要描述一下这首诗的诗意。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4225" y="1984375"/>
            <a:ext cx="294386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2875" y="3995296"/>
            <a:ext cx="2838450" cy="2838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0975" y="1348740"/>
            <a:ext cx="650557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两只黄鹂在翠绿的柳树上欢乐地歌唱，一行白鹭直冲向蔚蓝的天空。透过窗户看得见西岭终年不化的积雪，门外江面上停泊着从万里之外的东吴驶来的船只。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3010" y="3717290"/>
            <a:ext cx="3349625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4311015" y="1330960"/>
            <a:ext cx="3461385" cy="1152525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前两句诗表示颜色的词有哪些？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05680" y="2764790"/>
            <a:ext cx="5744210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表示颜色的词有：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黄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翠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白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青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1268095" y="3907790"/>
            <a:ext cx="3394710" cy="1152525"/>
          </a:xfrm>
          <a:prstGeom prst="wedgeEllipseCallou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你能从后两句诗中感受到什么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11070" y="5237480"/>
            <a:ext cx="3561080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能感受到时间的永恒、空间的广阔。</a:t>
            </a:r>
          </a:p>
        </p:txBody>
      </p:sp>
      <p:pic>
        <p:nvPicPr>
          <p:cNvPr id="2" name="图片 1" descr="黄鹂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360" y="1033780"/>
            <a:ext cx="2871470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93850" y="2789555"/>
            <a:ext cx="5920105" cy="1697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描写了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黄鹂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翠柳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白鹭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青天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西岭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千秋雪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万里船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等景物。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814705" y="1334770"/>
            <a:ext cx="5448935" cy="1050290"/>
          </a:xfrm>
          <a:prstGeom prst="flowChartAlternateProcess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000000"/>
                </a:solidFill>
              </a:rPr>
              <a:t>  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这首诗描写了哪些景物？</a:t>
            </a:r>
          </a:p>
        </p:txBody>
      </p:sp>
      <p:pic>
        <p:nvPicPr>
          <p:cNvPr id="2" name="图片 1" descr="船T、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52110" y="4591050"/>
            <a:ext cx="3037840" cy="202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9065" y="4386580"/>
            <a:ext cx="2433955" cy="2433955"/>
          </a:xfrm>
          <a:prstGeom prst="rect">
            <a:avLst/>
          </a:prstGeom>
        </p:spPr>
      </p:pic>
      <p:pic>
        <p:nvPicPr>
          <p:cNvPr id="18434" name="Picture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438" y="104616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直线连接符 21"/>
          <p:cNvSpPr/>
          <p:nvPr/>
        </p:nvSpPr>
        <p:spPr>
          <a:xfrm flipV="1">
            <a:off x="338773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8915" y="2204085"/>
            <a:ext cx="5790565" cy="264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195263" y="15573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850" y="9810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06503" y="420528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6420" y="1538605"/>
            <a:ext cx="764984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sz="3200"/>
              <a:t>       </a:t>
            </a:r>
            <a:r>
              <a:rPr lang="en-US" altLang="zh-CN" sz="3200" b="1"/>
              <a:t>  </a:t>
            </a:r>
          </a:p>
          <a:p>
            <a:r>
              <a:rPr lang="en-US" altLang="zh-CN" sz="3200" b="1"/>
              <a:t>      </a:t>
            </a:r>
            <a:r>
              <a:rPr lang="zh-CN" altLang="en-US" sz="2800" b="1"/>
              <a:t>《晓出净慈寺送林子方》写的是西湖夏日晴天的景色，描绘了西湖接天莲叶、映日荷花的美景，表达了诗人对西湖的赞美之情。</a:t>
            </a:r>
          </a:p>
          <a:p>
            <a:r>
              <a:rPr lang="zh-CN" altLang="en-US" sz="2800" b="1">
                <a:solidFill>
                  <a:srgbClr val="00B0F0"/>
                </a:solidFill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</a:rPr>
              <a:t>《绝句》通过对成都杜甫草堂周围多姿多彩、清新开阔的自然景物的描写，表达了诗人愉悦的心情。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1570" y="4055010"/>
            <a:ext cx="2838450" cy="2838450"/>
          </a:xfrm>
          <a:prstGeom prst="rect">
            <a:avLst/>
          </a:prstGeom>
        </p:spPr>
      </p:pic>
      <p:pic>
        <p:nvPicPr>
          <p:cNvPr id="27652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28" y="88201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直线连接符 21"/>
          <p:cNvSpPr/>
          <p:nvPr/>
        </p:nvSpPr>
        <p:spPr>
          <a:xfrm flipV="1">
            <a:off x="80645" y="148050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1965325" y="1365885"/>
            <a:ext cx="57753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          </a:t>
            </a:r>
            <a:r>
              <a:rPr lang="zh-CN" altLang="en-US" sz="3200" b="1">
                <a:solidFill>
                  <a:srgbClr val="00B0F0"/>
                </a:solidFill>
              </a:rPr>
              <a:t>解释词语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毕竟：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终归；到底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别样红：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分外艳丽鲜红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鸟叫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千秋：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很多年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停泊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万里船：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不远万里开来的船只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sp>
        <p:nvSpPr>
          <p:cNvPr id="18435" name="直线连接符 21"/>
          <p:cNvSpPr/>
          <p:nvPr/>
        </p:nvSpPr>
        <p:spPr>
          <a:xfrm flipV="1">
            <a:off x="334328" y="1694180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762000" y="2059305"/>
            <a:ext cx="79578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认识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个多音字。会写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个生字。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注意把握好古诗的韵律、节奏和重音，有感情地朗读古诗，背诵古诗。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结合古诗，体会诗句描绘的画面。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（难点）</a:t>
            </a:r>
          </a:p>
          <a:p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感悟诗人对大自然美景的赞美之情。</a:t>
            </a:r>
          </a:p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</a:p>
        </p:txBody>
      </p:sp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学习目标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6"/>
          <p:cNvSpPr>
            <a:spLocks noTextEdit="1"/>
          </p:cNvSpPr>
          <p:nvPr/>
        </p:nvSpPr>
        <p:spPr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同学们，</a:t>
            </a:r>
          </a:p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再见！</a:t>
            </a: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2932113"/>
            <a:ext cx="283845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pic>
        <p:nvPicPr>
          <p:cNvPr id="18434" name="Picture 9"/>
          <p:cNvPicPr>
            <a:picLocks noChangeAspect="1"/>
          </p:cNvPicPr>
          <p:nvPr/>
        </p:nvPicPr>
        <p:blipFill>
          <a:blip r:embed="rId3" cstate="print"/>
          <a:srcRect b="16034"/>
          <a:stretch>
            <a:fillRect/>
          </a:stretch>
        </p:blipFill>
        <p:spPr>
          <a:xfrm>
            <a:off x="-36512" y="1055688"/>
            <a:ext cx="2305050" cy="51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直线连接符 21"/>
          <p:cNvSpPr/>
          <p:nvPr/>
        </p:nvSpPr>
        <p:spPr>
          <a:xfrm flipV="1">
            <a:off x="119063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2" name="图片 1" descr="杜甫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270" y="2357755"/>
            <a:ext cx="2382520" cy="3176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6485" y="2122805"/>
            <a:ext cx="49079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3200"/>
              <a:t>     </a:t>
            </a:r>
            <a:r>
              <a:rPr lang="en-US" altLang="zh-CN" sz="2800"/>
              <a:t>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杜甫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，唐代现实主义诗人。字字美，自号少陵野老。与李白齐名，合称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李杜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。杜甫忧国忧民，人格高尚，诗艺精湛，被后世尊称为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诗圣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，他的诗被称为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诗史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。代表作有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三吏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三别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等。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063" y="87788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1988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6052397" y="1411850"/>
            <a:ext cx="1872051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我会认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257810" y="2262505"/>
            <a:ext cx="8678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xiǎo             cí            bì               jìng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257810" y="3423920"/>
            <a:ext cx="860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yìng           jué             lí               míng     </a:t>
            </a:r>
          </a:p>
        </p:txBody>
      </p:sp>
      <p:sp>
        <p:nvSpPr>
          <p:cNvPr id="20490" name="Text Box 5"/>
          <p:cNvSpPr txBox="1"/>
          <p:nvPr/>
        </p:nvSpPr>
        <p:spPr>
          <a:xfrm>
            <a:off x="217170" y="4567555"/>
            <a:ext cx="8648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háng           hán           lǐng            bó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810" y="2912110"/>
            <a:ext cx="9922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晓（报晓） 慈（慈祥） 毕（毕竟） </a:t>
            </a:r>
            <a:r>
              <a:rPr lang="zh-CN" altLang="en-US" sz="3200">
                <a:solidFill>
                  <a:srgbClr val="000000"/>
                </a:solidFill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竟（究竟）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7810" y="4007485"/>
            <a:ext cx="9191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映（倒映）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绝（绝对） 鹂（黄鹂）  鸣（鸣叫）</a:t>
            </a:r>
            <a:r>
              <a:rPr lang="zh-CN" altLang="en-US" sz="32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445" y="5079365"/>
            <a:ext cx="9441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行（行业） 含（包含） 岭（山岭）  泊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（停泊）</a:t>
            </a:r>
            <a:r>
              <a:rPr lang="zh-CN" altLang="en-US" sz="36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908" y="86074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8" name="组合 5"/>
          <p:cNvGrpSpPr/>
          <p:nvPr/>
        </p:nvGrpSpPr>
        <p:grpSpPr>
          <a:xfrm>
            <a:off x="148908" y="861378"/>
            <a:ext cx="2073275" cy="661987"/>
            <a:chOff x="0" y="0"/>
            <a:chExt cx="2071702" cy="661806"/>
          </a:xfrm>
        </p:grpSpPr>
        <p:sp>
          <p:nvSpPr>
            <p:cNvPr id="45059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5497195" y="1394460"/>
            <a:ext cx="249745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9220" y="2542540"/>
            <a:ext cx="621411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</a:t>
            </a:r>
            <a:r>
              <a:rPr lang="en-US" altLang="zh-CN" sz="3600">
                <a:solidFill>
                  <a:srgbClr val="00B050"/>
                </a:solidFill>
              </a:rPr>
              <a:t>  </a:t>
            </a:r>
            <a:r>
              <a:rPr lang="zh-CN" altLang="en-US" sz="3600">
                <a:solidFill>
                  <a:srgbClr val="00B050"/>
                </a:solidFill>
              </a:rPr>
              <a:t>  </a:t>
            </a:r>
            <a:r>
              <a:rPr lang="en-US" altLang="zh-CN" sz="3600">
                <a:solidFill>
                  <a:srgbClr val="00B050"/>
                </a:solidFill>
              </a:rPr>
              <a:t>h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00B050"/>
                </a:solidFill>
              </a:rPr>
              <a:t>ng</a:t>
            </a:r>
            <a:r>
              <a:rPr lang="zh-CN" altLang="en-US" sz="3600">
                <a:solidFill>
                  <a:srgbClr val="00B050"/>
                </a:solidFill>
              </a:rPr>
              <a:t>（行业）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行                               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</a:t>
            </a:r>
            <a:r>
              <a:rPr lang="en-US" altLang="zh-CN" sz="3600">
                <a:solidFill>
                  <a:srgbClr val="00B050"/>
                </a:solidFill>
              </a:rPr>
              <a:t>xíng</a:t>
            </a:r>
            <a:r>
              <a:rPr lang="zh-CN" altLang="en-US" sz="3600">
                <a:solidFill>
                  <a:srgbClr val="00B050"/>
                </a:solidFill>
              </a:rPr>
              <a:t>（行走）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    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920240" y="2922905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7070" y="3680360"/>
            <a:ext cx="28384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910" y="961390"/>
            <a:ext cx="1849755" cy="1849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928" y="2084466"/>
            <a:ext cx="840636" cy="84063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5712" y="2165797"/>
            <a:ext cx="22498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湖（湖水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6930" y="1683407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hú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2104240"/>
            <a:ext cx="841321" cy="84132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089391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莲（莲子）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88967" y="1704131"/>
            <a:ext cx="6680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li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dirty="0">
                <a:solidFill>
                  <a:srgbClr val="000000"/>
                </a:solidFill>
              </a:rPr>
              <a:t>n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2104240"/>
            <a:ext cx="841321" cy="84132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600816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穷（贫穷）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39127" y="1704131"/>
            <a:ext cx="9290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qióng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501" y="3754605"/>
            <a:ext cx="841321" cy="84132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62701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荷（荷花）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1012" y="3354496"/>
            <a:ext cx="642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3946" y="3754605"/>
            <a:ext cx="841321" cy="841321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6114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绝（绝对）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199457" y="3354496"/>
            <a:ext cx="5899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jué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3754605"/>
            <a:ext cx="841321" cy="841321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60081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含（包含）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639127" y="3354496"/>
            <a:ext cx="7016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dirty="0">
                <a:solidFill>
                  <a:srgbClr val="000000"/>
                </a:solidFill>
              </a:rPr>
              <a:t>n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7256" y="5261460"/>
            <a:ext cx="841321" cy="841321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34456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岭（山岭）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72767" y="4861351"/>
            <a:ext cx="6578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lǐng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5261460"/>
            <a:ext cx="841321" cy="841321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3089391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吴（吴国）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127702" y="4861351"/>
            <a:ext cx="5727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wú</a:t>
            </a:r>
          </a:p>
        </p:txBody>
      </p:sp>
      <p:sp>
        <p:nvSpPr>
          <p:cNvPr id="15" name="矩形 14"/>
          <p:cNvSpPr/>
          <p:nvPr/>
        </p:nvSpPr>
        <p:spPr>
          <a:xfrm>
            <a:off x="5004012" y="90893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我会写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76213" y="167703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481320" y="1414145"/>
            <a:ext cx="272732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我会读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892810" y="2477770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hú shuǐ       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2810" y="2994025"/>
            <a:ext cx="14585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湖 水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3459480" y="253301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lián huā     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59480" y="304927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莲 花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42660" y="304927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穷 人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8055" y="434086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荷 叶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1235" y="434086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绝 对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42660" y="434086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包 含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48055" y="5417185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山 岭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31235" y="5417185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吴 国 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5954395" y="2516505"/>
            <a:ext cx="2764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qióng rén             </a:t>
            </a:r>
          </a:p>
        </p:txBody>
      </p:sp>
      <p:sp>
        <p:nvSpPr>
          <p:cNvPr id="14" name="Text Box 5"/>
          <p:cNvSpPr txBox="1"/>
          <p:nvPr/>
        </p:nvSpPr>
        <p:spPr>
          <a:xfrm>
            <a:off x="859790" y="380809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hé yè             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3586480" y="380809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jué duì             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5882640" y="3808095"/>
            <a:ext cx="2393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bāo hán             </a:t>
            </a:r>
          </a:p>
        </p:txBody>
      </p:sp>
      <p:sp>
        <p:nvSpPr>
          <p:cNvPr id="17" name="Text Box 5"/>
          <p:cNvSpPr txBox="1"/>
          <p:nvPr/>
        </p:nvSpPr>
        <p:spPr>
          <a:xfrm>
            <a:off x="788035" y="4956175"/>
            <a:ext cx="27984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shān lǐng             </a:t>
            </a:r>
          </a:p>
        </p:txBody>
      </p:sp>
      <p:sp>
        <p:nvSpPr>
          <p:cNvPr id="18" name="Text Box 5"/>
          <p:cNvSpPr txBox="1"/>
          <p:nvPr/>
        </p:nvSpPr>
        <p:spPr>
          <a:xfrm>
            <a:off x="3586480" y="495617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wú guó        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4591685"/>
            <a:ext cx="2181860" cy="2181860"/>
          </a:xfrm>
          <a:prstGeom prst="rect">
            <a:avLst/>
          </a:prstGeom>
        </p:spPr>
      </p:pic>
      <p:pic>
        <p:nvPicPr>
          <p:cNvPr id="47105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3" y="9255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86735" y="1735455"/>
            <a:ext cx="3507740" cy="2714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56205" y="5013960"/>
            <a:ext cx="6164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简要描述一下这首诗的诗意。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2875" y="3995296"/>
            <a:ext cx="2838450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7125" y="3632200"/>
            <a:ext cx="3889375" cy="27165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0975" y="1348740"/>
            <a:ext cx="65055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到底是西湖六月天的景色，风景与其他时节确实不同。满湖碧绿的莲叶一直铺到水天相接的地方，荷花与太阳交相辉映，显得分外艳丽鲜红。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1545</Words>
  <PresentationFormat>On-screen Show (4:3)</PresentationFormat>
  <Paragraphs>130</Paragraphs>
  <Slides>20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诗情画意</vt:lpstr>
      <vt:lpstr>2_Office 主题</vt:lpstr>
      <vt:lpstr>3_Office 主题</vt:lpstr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2011-11-24T20:21:00Z</dcterms:created>
  <dcterms:modified xsi:type="dcterms:W3CDTF">2019-03-15T05:45:12Z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