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1" r:id="rId4"/>
    <p:sldId id="312" r:id="rId5"/>
    <p:sldId id="313" r:id="rId6"/>
    <p:sldId id="314" r:id="rId7"/>
    <p:sldId id="315" r:id="rId8"/>
    <p:sldId id="266" r:id="rId9"/>
    <p:sldId id="316" r:id="rId10"/>
    <p:sldId id="318" r:id="rId11"/>
    <p:sldId id="319" r:id="rId12"/>
    <p:sldId id="320" r:id="rId13"/>
    <p:sldId id="321" r:id="rId14"/>
    <p:sldId id="322" r:id="rId15"/>
    <p:sldId id="323" r:id="rId16"/>
    <p:sldId id="324" r:id="rId17"/>
    <p:sldId id="269" r:id="rId18"/>
    <p:sldId id="325" r:id="rId19"/>
    <p:sldId id="326" r:id="rId20"/>
    <p:sldId id="327" r:id="rId21"/>
    <p:sldId id="328" r:id="rId22"/>
    <p:sldId id="283" r:id="rId23"/>
    <p:sldId id="329" r:id="rId24"/>
    <p:sldId id="330" r:id="rId25"/>
    <p:sldId id="331" r:id="rId26"/>
    <p:sldId id="270" r:id="rId27"/>
    <p:sldId id="33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1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605352"/>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3205482"/>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2484941"/>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用以制作</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654262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将其运用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是偷换概念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文章中的表述是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可用于水质检测的是萤火虫体内的腺甙磷酸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而不是虫荧光素酶基因。</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原文中无此表述。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3418866"/>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应先找到信息在原文中所在的地方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信息主要集中在文章的最后三段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应分点归纳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使答案条理。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萤火虫对栖息地生态环境有较高要求。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多不喜迁徙。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求偶时以闪光信号吸引异性。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对外界亮光反应敏感。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4210697"/>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这句话有两个要点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即强调了萤火虫体现着丰富的文化传统等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而前五段从寄托民族审美情趣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、能启迪科学家发明荧光灯等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、萤火虫的基因研究的价值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等均表现了萤火虫的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强调了萤火虫是属于大自然的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应重视其自然习性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遵从自然规律来对它加以保护。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有助于人类对血吸虫病的防疫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能启迪人类的科学发明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还是我们民族审美情感的寄托。</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萤火虫是大自然的一分子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对它的保护要遵从大自然的规律。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1975097"/>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说明文怎样说得清楚明白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本专题所选课文以科技说明文为主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既有事物说明文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又有事理说明文。不管是哪类说明文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目的都在于给人以知识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或说明事物状态、性质、功能的特征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或解说事物的发展变化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或阐述某一种道理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或解说事物之间的关系。因此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能否把说明对象说得清楚明白尤为重要。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如何说得清楚明白呢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要抓住事物的特征。所谓特征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就是事物本身的某一点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的独特属性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也就是这一事物与其他事物在本质上的差别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即这一事物区别于其他事物的标志。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要准确地把握特征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一要靠观察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二要靠比较。观察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必须认真、仔细、全面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这是发现、抓住并说明事物特征的前提。比较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有纵向比较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如现在和过去相比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有横向比较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如此物与彼物相比。对于事物说明文来讲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还要通过调查资料、向人请教等途径弄清事理。只有善于观察研究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要选好说明角度。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事物的特征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往往是多样性的。从不同的角度来考察同一事物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它的特征不止一个。事物特征的多样性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这样的例子不胜枚举。正因为如此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要求我们在说明事物时要根据不同的写作目的、读者对象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有详有略地进行说明。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2244521"/>
      </p:ext>
    </p:extLst>
  </p:cSld>
  <p:clrMapOvr>
    <a:masterClrMapping/>
  </p:clrMapOvr>
  <mc:AlternateContent xmlns:mc="http://schemas.openxmlformats.org/markup-compatibility/2006">
    <mc:Choice xmlns:p14="http://schemas.microsoft.com/office/powerpoint/2010/main" xmlns="" Requires="p14">
      <p:transition spd="slow" p14:dur="13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要合理安排说明顺序。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要能把某一事物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的特点准确、清楚地说明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还必须根据事物本身的条理和它的固有特征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选取合理的顺序来进行剖释。所谓合理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是指在根据事物的特点和符合认识规律的前提下所采取的一种便于说清楚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也容易使人看明白的说明顺序。常见的说明顺序有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2422006"/>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筛选并整合文中的信息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高考现代文阅读考查的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主要指通过阅读得到的知识、消息、情报或者代表某些信息的词语、符号、数据、图形等。从考查内容上看主要考查对基本概念和最新知识的阐述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以及对文章信息的捕捉和内容要点的筛选与归纳。就文中信息的性质和区域定位而言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同一信息、遥远信息、隐蔽信息、潜在信息、分散信息。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就是要对文中所有的信息分类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区分首要的、重要的、次要的、无用的信息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要对信息加以归类。所谓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就是对筛选出来的信息依据主次进行分类归纳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使筛选出来的信息更加系统化、条理化。高考考查筛选并整合文中的信息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主要采用选择题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根据题目的要求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判断从文中筛选出的相关信息选项的正误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即是否符合文意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和表述题两种形式。其中以后者为主。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以说明某一事物构造为主的说明文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常按事物构成部分的组合顺序或人们观察事物的先后顺序来进行说明。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以说明某一事物发展过程为主的说明文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常按事物形成的时间顺序来进行说明。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以说明某些事物相互关系及其特点为主的说明文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往往按照先总体后局部来进行说明。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以说明科学实验为主的说明文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往往按照实验本身的顺序进行说明。最后指出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合理的顺序有一定的灵活性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需要多实践、勤总结积累。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8072253"/>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94446"/>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要恰当地使用各种说明方法。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恰当地、灵活地使用多种说明方法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有利于把事物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介绍清楚、剖释生动。常用的说明方法有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定义说明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诠释说明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图表说明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形象说明等。选用哪种方法要从需要出发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还要看作者本人的写作习惯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但大都是综合运用各种说明方法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便于读者理解。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用词要准确。在说明事物形态、性质、功用或操作程序时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必须将数量、范围、程度、次序等表达清楚、恰当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尤其要注意修饰、限制、补充性词语的选用。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2119512"/>
      </p:ext>
    </p:extLst>
  </p:cSld>
  <p:clrMapOvr>
    <a:masterClrMapping/>
  </p:clrMapOvr>
  <mc:AlternateContent xmlns:mc="http://schemas.openxmlformats.org/markup-compatibility/2006">
    <mc:Choice xmlns:p14="http://schemas.microsoft.com/office/powerpoint/2010/main" xmlns=""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先将题目补充完整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蝙蝠的自述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田元富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我有一个怪异的名字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蝙蝠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。论长相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我们自然比不上美丽的孔雀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但我们有一个美好的心灵。我们属于哺乳动物这个大家族。您或许知道我们的名字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但并不一定对我们熟知。那么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我就来个自我介绍吧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wipe dir="d"/>
      </p:transition>
    </mc:Choice>
    <mc:Fallback>
      <p:transition spd="slow">
        <p:wipe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我们通常出生在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声声鸣叫的夏季。当我降临到这个五彩缤纷的世界时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我的身体十分虚弱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身上仅仅穿了件单薄的黑色长衫。为了谋求生存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我紧紧地拥在母亲的怀中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吮吸着甘甜的乳汁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渐渐成长。即使在母亲外出觅食时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我依然会偎依在母亲的怀中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饱览自然界的无限风光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享受那不尽的母爱。成年后我就会离开慈爱的母亲。我的生活环境是非常艰苦的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只能把岩穴、树洞或屋檐作为我白天的栖身之所。然而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只要一到夜晚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整个夜空便成了我的乐园。在那漫无边际的乐园中我尽情地捕食那些与人类为敌的蚊子、苍蝇等小昆虫。它们只要一触及我这宽宽的嘴巴就休想逃命了。哦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我还想把我的绝技告诉您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我捕捉害虫的速度是十分惊人的。我能在几秒钟内猎获一只飞虫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这是其他捕虫同行们望尘莫及的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也是我引以为骄傲和自豪的。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9537130"/>
      </p:ext>
    </p:extLst>
  </p:cSld>
  <p:clrMapOvr>
    <a:masterClrMapping/>
  </p:clrMapOvr>
  <mc:AlternateContent xmlns:mc="http://schemas.openxmlformats.org/markup-compatibility/2006">
    <mc:Choice xmlns:p14="http://schemas.microsoft.com/office/powerpoint/2010/main" xmlns=""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劳动虽然艰辛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我也乐而为之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也为人类。另外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我还想悄悄告诉您一点秘密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我的视力很弱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不管离我多近的东西我都不易看见。然而我的听觉极为敏锐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它可以弥补我的视力不足。当我展翅高飞的时候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喉内能发出一种超声波。当这种特殊的音波遇到昆虫或其他障碍物时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它就迅速返回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我根据耳朵收到的情报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就能准确无误地判断出昆虫的方位及距离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于是我就直奔目标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瞬间便可凯旋。人们常常把我这种探测物体目标的方式叫作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回声定位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。这一点也是我的同行望尘莫及的。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782412"/>
      </p:ext>
    </p:extLst>
  </p:cSld>
  <p:clrMapOvr>
    <a:masterClrMapping/>
  </p:clrMapOvr>
  <mc:AlternateContent xmlns:mc="http://schemas.openxmlformats.org/markup-compatibility/2006">
    <mc:Choice xmlns:p14="http://schemas.microsoft.com/office/powerpoint/2010/main" xmlns=""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我还有一件事想拜托您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在我刚刚懂事时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我的母亲就告诉我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很早以前人们说我们的祖辈非常狡猾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说什么在一次兽类与鸟类的战争中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我们的祖辈既不表明自己是兽类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又不表明自己是鸟类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哪一方胜利了就到哪一方去。后来鸟类和兽类和好了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便都不愿意收留我们的祖辈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甚至还说我们整个家庭的成员是因为害羞才只在晚上出来活动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这真使我不能容忍。作为朋友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请您一定向人们解释清楚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希望人们不要再用那种冷漠的眼光看待我们了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我们也在奋发努力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决心用自己这颗赤诚的心去证明我们的无辜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使人们重新认识我们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我们也愿为大众利益发光放热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愿与人类做友好相处的朋友。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94806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根据水的有关知识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写一篇介绍水的说明文。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本文属介绍自然知识的说明文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通过说明使人们不仅了解水的性状、特征、功用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而且知道水的存在、水和人类的关系以及水是什么样的东西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进而能够更好地利用水来为人类服务。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写作本文要抓住水的形态、色、味等方面的特点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可以使用下定义、作比较、打比方等说明方法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这样文章既有生动的描写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又有形象的比喻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使人读了感到生动有趣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并体现其科学性和准确性。结构可采用先总说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再分几项说明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最后总结全文的形式。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在人们的日常生活中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经常接触到许多物理、化学现象。如静电现象、回音现象、白衬衫变黄、馒头发酵等。选择其中一种物理或化学现象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写一篇事理说明文。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首先要弄清楚所说明现象的事理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然后按照人们认识事物、理解问题的顺序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抓住事理的特点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有条理地说清楚。语言要准确简洁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尽量使用人们熟悉的、能够明白的语言说明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使之通俗易懂。还要注意选用恰当的说明方法。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279226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44144"/>
            <a:ext cx="3437159" cy="498598"/>
          </a:xfrm>
          <a:prstGeom prst="rect">
            <a:avLst/>
          </a:prstGeom>
        </p:spPr>
        <p:txBody>
          <a:bodyPr wrap="none">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本专题信息要点整合如下</a:t>
            </a:r>
            <a:r>
              <a:rPr lang="en-US" altLang="zh-CN" sz="2200" dirty="0" smtClean="0">
                <a:solidFill>
                  <a:srgbClr val="000000"/>
                </a:solidFill>
                <a:latin typeface="Times New Roman" panose="02020603050405020304" pitchFamily="18" charset="0"/>
              </a:rPr>
              <a:t>: </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1466093929"/>
              </p:ext>
            </p:extLst>
          </p:nvPr>
        </p:nvGraphicFramePr>
        <p:xfrm>
          <a:off x="508000" y="2048200"/>
          <a:ext cx="8128000" cy="4693168"/>
        </p:xfrm>
        <a:graphic>
          <a:graphicData uri="http://schemas.openxmlformats.org/presentationml/2006/ole">
            <p:oleObj spid="_x0000_s56323" name="文档" r:id="rId5" imgW="3907562" imgH="2255320" progId="Word.Document.12">
              <p:embed/>
            </p:oleObj>
          </a:graphicData>
        </a:graphic>
      </p:graphicFrame>
    </p:spTree>
    <p:extLst>
      <p:ext uri="{BB962C8B-B14F-4D97-AF65-F5344CB8AC3E}">
        <p14:creationId xmlns:p14="http://schemas.microsoft.com/office/powerpoint/2010/main" xmlns="" val="3635968812"/>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42146601"/>
              </p:ext>
            </p:extLst>
          </p:nvPr>
        </p:nvGraphicFramePr>
        <p:xfrm>
          <a:off x="508000" y="1716478"/>
          <a:ext cx="8128000" cy="4664850"/>
        </p:xfrm>
        <a:graphic>
          <a:graphicData uri="http://schemas.openxmlformats.org/presentationml/2006/ole">
            <p:oleObj spid="_x0000_s57347" name="文档" r:id="rId5" imgW="3908281" imgH="2242361" progId="Word.Document.12">
              <p:embed/>
            </p:oleObj>
          </a:graphicData>
        </a:graphic>
      </p:graphicFrame>
    </p:spTree>
    <p:extLst>
      <p:ext uri="{BB962C8B-B14F-4D97-AF65-F5344CB8AC3E}">
        <p14:creationId xmlns:p14="http://schemas.microsoft.com/office/powerpoint/2010/main" xmlns="" val="1894412894"/>
      </p:ext>
    </p:extLst>
  </p:cSld>
  <p:clrMapOvr>
    <a:masterClrMapping/>
  </p:clrMapOvr>
  <mc:AlternateContent xmlns:mc="http://schemas.openxmlformats.org/markup-compatibility/2006">
    <mc:Choice xmlns:p14="http://schemas.microsoft.com/office/powerpoint/2010/main" xmlns="" Requires="p14">
      <p:transition spd="slow" p14:dur="2000">
        <p:blinds/>
      </p:transition>
    </mc:Choice>
    <mc:Fallback>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0269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筛选文中信息的方法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明确检索范围和方向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找准信息区间。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定向判断筛选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首先要明确检索的范围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其次要明确筛选哪方面的内容。前者是前提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对照辨析异同。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不定向判断筛选题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由于筛选的方向不确定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它的检索范围可能在某一文段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也可能在全文。因此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第一步对全文有一个总体的把握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第二步是找到选项与原文的对照点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第三步是辨析异同。其中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第三步最为重要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因为选项往往不是对原文的摘录和照搬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总要做一些变形处理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即换一种说法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或者变换了句式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或者改变了叙述的角度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或者进行了引申和推理。经过转换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正确的说法变得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似非而是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而错误的说法又显得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似是而非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9093622"/>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整合文中信息的方法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通读全文。在整体认知文本的基础上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把握全文的主要内容以及行文思路。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探寻圈画。根据题目要求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带着具体的阅读目标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对文章进行第二次仔细阅读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从与题目紧密相关的文字中圈画出需要的信息。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归纳整理。准确分析圈画出的信息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将其或合并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并按照题目的要求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有条理地表述出来。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整合答案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简明完整。简答题的答案要简明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无论是摘句还是重组都要要点完整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没有遗漏。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1423352"/>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归纳内容要点应注意以下三点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注意提取精要。即要紧扣材料中的关键语句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重点理解关键词、中心句、重要段落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由点及面地进行分析。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注意综合句意。即对于那些没有明显中心句、关键句的文段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考生必须对文中相对重要的句子的意思进行综合归纳。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注意整体透视。对于那些既不能通过关键语句又不能通过归纳句子意思进行概括的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要通过整体感知来归纳。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6337730"/>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168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78</TotalTime>
  <Words>3553</Words>
  <Application>Microsoft Office PowerPoint</Application>
  <PresentationFormat>全屏显示(4:3)</PresentationFormat>
  <Paragraphs>137</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专题知能整合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2017-11-07T07:54:09Z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