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tiff" ContentType="image/tiff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361" r:id="rId2"/>
    <p:sldId id="411" r:id="rId3"/>
    <p:sldId id="413" r:id="rId4"/>
    <p:sldId id="416" r:id="rId5"/>
    <p:sldId id="419" r:id="rId6"/>
    <p:sldId id="420" r:id="rId7"/>
    <p:sldId id="422" r:id="rId8"/>
    <p:sldId id="421" r:id="rId9"/>
    <p:sldId id="423" r:id="rId10"/>
    <p:sldId id="424" r:id="rId11"/>
    <p:sldId id="425" r:id="rId12"/>
    <p:sldId id="426" r:id="rId13"/>
    <p:sldId id="435" r:id="rId14"/>
    <p:sldId id="433" r:id="rId15"/>
    <p:sldId id="434" r:id="rId16"/>
    <p:sldId id="427" r:id="rId17"/>
    <p:sldId id="428" r:id="rId18"/>
    <p:sldId id="429" r:id="rId19"/>
    <p:sldId id="436" r:id="rId20"/>
    <p:sldId id="430" r:id="rId21"/>
    <p:sldId id="432" r:id="rId22"/>
    <p:sldId id="431" r:id="rId23"/>
  </p:sldIdLst>
  <p:sldSz cx="9144000" cy="6858000" type="screen4x3"/>
  <p:notesSz cx="6858000" cy="9144000"/>
  <p:defaultTextStyle>
    <a:defPPr>
      <a:defRPr lang="ko-KR"/>
    </a:defPPr>
    <a:lvl1pPr marL="0" lvl="0" indent="0" algn="l" defTabSz="91313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anose="020B0600000101010101" charset="-127"/>
        <a:ea typeface="Gulim" panose="020B0600000101010101" charset="-127"/>
        <a:cs typeface="+mn-cs"/>
      </a:defRPr>
    </a:lvl1pPr>
    <a:lvl2pPr marL="455930" lvl="1" indent="1270" algn="l" defTabSz="91313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anose="020B0600000101010101" charset="-127"/>
        <a:ea typeface="Gulim" panose="020B0600000101010101" charset="-127"/>
        <a:cs typeface="+mn-cs"/>
      </a:defRPr>
    </a:lvl2pPr>
    <a:lvl3pPr marL="913130" lvl="2" indent="1270" algn="l" defTabSz="91313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anose="020B0600000101010101" charset="-127"/>
        <a:ea typeface="Gulim" panose="020B0600000101010101" charset="-127"/>
        <a:cs typeface="+mn-cs"/>
      </a:defRPr>
    </a:lvl3pPr>
    <a:lvl4pPr marL="1370330" lvl="3" indent="1270" algn="l" defTabSz="91313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anose="020B0600000101010101" charset="-127"/>
        <a:ea typeface="Gulim" panose="020B0600000101010101" charset="-127"/>
        <a:cs typeface="+mn-cs"/>
      </a:defRPr>
    </a:lvl4pPr>
    <a:lvl5pPr marL="1827530" lvl="4" indent="1270" algn="l" defTabSz="91313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anose="020B0600000101010101" charset="-127"/>
        <a:ea typeface="Gulim" panose="020B0600000101010101" charset="-127"/>
        <a:cs typeface="+mn-cs"/>
      </a:defRPr>
    </a:lvl5pPr>
    <a:lvl6pPr marL="2286000" lvl="5" indent="1270" algn="l" defTabSz="91313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anose="020B0600000101010101" charset="-127"/>
        <a:ea typeface="Gulim" panose="020B0600000101010101" charset="-127"/>
        <a:cs typeface="+mn-cs"/>
      </a:defRPr>
    </a:lvl6pPr>
    <a:lvl7pPr marL="2743200" lvl="6" indent="1270" algn="l" defTabSz="91313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anose="020B0600000101010101" charset="-127"/>
        <a:ea typeface="Gulim" panose="020B0600000101010101" charset="-127"/>
        <a:cs typeface="+mn-cs"/>
      </a:defRPr>
    </a:lvl7pPr>
    <a:lvl8pPr marL="3200400" lvl="7" indent="1270" algn="l" defTabSz="91313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anose="020B0600000101010101" charset="-127"/>
        <a:ea typeface="Gulim" panose="020B0600000101010101" charset="-127"/>
        <a:cs typeface="+mn-cs"/>
      </a:defRPr>
    </a:lvl8pPr>
    <a:lvl9pPr marL="3657600" lvl="8" indent="1270" algn="l" defTabSz="91313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anose="020B0600000101010101" charset="-127"/>
        <a:ea typeface="Gulim" panose="020B0600000101010101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A929"/>
    <a:srgbClr val="B6E117"/>
    <a:srgbClr val="9BCEEA"/>
    <a:srgbClr val="D2F066"/>
    <a:srgbClr val="F0C36A"/>
    <a:srgbClr val="D9DF24"/>
    <a:srgbClr val="CAF2F0"/>
    <a:srgbClr val="A9E9E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9"/>
    <p:restoredTop sz="95110"/>
  </p:normalViewPr>
  <p:slideViewPr>
    <p:cSldViewPr showGuides="1">
      <p:cViewPr varScale="1">
        <p:scale>
          <a:sx n="98" d="100"/>
          <a:sy n="98" d="100"/>
        </p:scale>
        <p:origin x="-116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50" d="100"/>
        <a:sy n="5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3765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 marL="0" marR="0" lvl="0" indent="0" algn="l" defTabSz="913765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3765" fontAlgn="auto">
              <a:spcBef>
                <a:spcPts val="0"/>
              </a:spcBef>
              <a:spcAft>
                <a:spcPts val="0"/>
              </a:spcAft>
              <a:defRPr kumimoji="0" sz="1200" smtClean="0">
                <a:latin typeface="+mn-lt"/>
                <a:ea typeface="+mn-ea"/>
              </a:defRPr>
            </a:lvl1pPr>
          </a:lstStyle>
          <a:p>
            <a:pPr marL="0" marR="0" lvl="0" indent="0" algn="r" defTabSz="913765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2495" rtl="0" eaLnBrk="1" fontAlgn="base" latinLnBrk="1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2495" rtl="0" eaLnBrk="1" fontAlgn="base" latinLnBrk="1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마스터 텍스트 스타일을 편집합니다</a:t>
            </a:r>
          </a:p>
          <a:p>
            <a:pPr marL="455930" marR="0" lvl="1" indent="0" algn="l" defTabSz="912495" rtl="0" eaLnBrk="1" fontAlgn="base" latinLnBrk="1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둘째 수준</a:t>
            </a:r>
          </a:p>
          <a:p>
            <a:pPr marL="913130" marR="0" lvl="2" indent="0" algn="l" defTabSz="912495" rtl="0" eaLnBrk="1" fontAlgn="base" latinLnBrk="1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셋째 수준</a:t>
            </a:r>
          </a:p>
          <a:p>
            <a:pPr marL="1370330" marR="0" lvl="3" indent="0" algn="l" defTabSz="912495" rtl="0" eaLnBrk="1" fontAlgn="base" latinLnBrk="1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넷째 수준</a:t>
            </a:r>
          </a:p>
          <a:p>
            <a:pPr marL="1827530" marR="0" lvl="4" indent="0" algn="l" defTabSz="912495" rtl="0" eaLnBrk="1" fontAlgn="base" latinLnBrk="1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다섯째 수준</a:t>
            </a: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3765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 marL="0" marR="0" lvl="0" indent="0" algn="l" defTabSz="913765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kumimoji="0" sz="1200"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pPr marL="0" marR="0" lvl="0" indent="0" algn="r" defTabSz="912495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6338F34-0529-4378-802D-B564AE998717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algun Gothic" panose="020B0503020000020004" pitchFamily="50" charset="-127"/>
                <a:ea typeface="Malgun Gothic" panose="020B0503020000020004" pitchFamily="50" charset="-127"/>
                <a:cs typeface="+mn-cs"/>
              </a:rPr>
              <a:pPr marL="0" marR="0" lvl="0" indent="0" algn="r" defTabSz="912495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algun Gothic" panose="020B0503020000020004" pitchFamily="50" charset="-127"/>
              <a:ea typeface="Malgun Gothic" panose="020B0503020000020004" pitchFamily="50" charset="-127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12495" rtl="0" fontAlgn="base" latinLnBrk="1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5930" algn="l" defTabSz="912495" rtl="0" fontAlgn="base" latinLnBrk="1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2495" rtl="0" fontAlgn="base" latinLnBrk="1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2495" rtl="0" fontAlgn="base" latinLnBrk="1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2495" rtl="0" fontAlgn="base" latinLnBrk="1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3765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3765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495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BCE5507-3792-44F3-9755-85EFD8F4356B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Malgun Gothic" panose="020B0503020000020004" pitchFamily="50" charset="-127"/>
                <a:ea typeface="Malgun Gothic" panose="020B0503020000020004" pitchFamily="50" charset="-127"/>
                <a:cs typeface="+mn-cs"/>
              </a:rPr>
              <a:pPr marL="0" marR="0" lvl="0" indent="0" algn="r" defTabSz="912495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Malgun Gothic" panose="020B0503020000020004" pitchFamily="50" charset="-127"/>
              <a:ea typeface="Malgun Gothic" panose="020B0503020000020004" pitchFamily="50" charset="-127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그림 7" descr="메인198-2.png"/>
          <p:cNvPicPr>
            <a:picLocks noChangeAspect="1"/>
          </p:cNvPicPr>
          <p:nvPr userDrawn="1"/>
        </p:nvPicPr>
        <p:blipFill>
          <a:blip r:embed="rId2" cstate="print"/>
          <a:srcRect l="26778" t="51453" r="65347" b="39096"/>
          <a:stretch>
            <a:fillRect/>
          </a:stretch>
        </p:blipFill>
        <p:spPr>
          <a:xfrm>
            <a:off x="1331913" y="1628775"/>
            <a:ext cx="647700" cy="582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그림 8" descr="메인198-2.png"/>
          <p:cNvPicPr>
            <a:picLocks noChangeAspect="1"/>
          </p:cNvPicPr>
          <p:nvPr userDrawn="1"/>
        </p:nvPicPr>
        <p:blipFill>
          <a:blip r:embed="rId2" cstate="print"/>
          <a:srcRect l="26778" t="51453" r="65347" b="39096"/>
          <a:stretch>
            <a:fillRect/>
          </a:stretch>
        </p:blipFill>
        <p:spPr>
          <a:xfrm>
            <a:off x="1331913" y="3105150"/>
            <a:ext cx="647700" cy="582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그림 9" descr="메인198-2.png"/>
          <p:cNvPicPr>
            <a:picLocks noChangeAspect="1"/>
          </p:cNvPicPr>
          <p:nvPr userDrawn="1"/>
        </p:nvPicPr>
        <p:blipFill>
          <a:blip r:embed="rId2" cstate="print"/>
          <a:srcRect l="26778" t="51453" r="65347" b="39096"/>
          <a:stretch>
            <a:fillRect/>
          </a:stretch>
        </p:blipFill>
        <p:spPr>
          <a:xfrm>
            <a:off x="1331913" y="4581525"/>
            <a:ext cx="647700" cy="582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3765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3765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495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BCE5507-3792-44F3-9755-85EFD8F4356B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Malgun Gothic" panose="020B0503020000020004" pitchFamily="50" charset="-127"/>
                <a:ea typeface="Malgun Gothic" panose="020B0503020000020004" pitchFamily="50" charset="-127"/>
                <a:cs typeface="+mn-cs"/>
              </a:rPr>
              <a:pPr marL="0" marR="0" lvl="0" indent="0" algn="r" defTabSz="912495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Malgun Gothic" panose="020B0503020000020004" pitchFamily="50" charset="-127"/>
              <a:ea typeface="Malgun Gothic" panose="020B0503020000020004" pitchFamily="50" charset="-127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그림 7" descr="메인198 copy.png"/>
          <p:cNvPicPr>
            <a:picLocks noChangeAspect="1"/>
          </p:cNvPicPr>
          <p:nvPr userDrawn="1"/>
        </p:nvPicPr>
        <p:blipFill>
          <a:blip r:embed="rId2" cstate="print"/>
          <a:srcRect t="44754" b="7127"/>
          <a:stretch>
            <a:fillRect/>
          </a:stretch>
        </p:blipFill>
        <p:spPr>
          <a:xfrm>
            <a:off x="0" y="3516313"/>
            <a:ext cx="9144000" cy="3300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3765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3765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495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BCE5507-3792-44F3-9755-85EFD8F4356B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Malgun Gothic" panose="020B0503020000020004" pitchFamily="50" charset="-127"/>
                <a:ea typeface="Malgun Gothic" panose="020B0503020000020004" pitchFamily="50" charset="-127"/>
                <a:cs typeface="+mn-cs"/>
              </a:rPr>
              <a:pPr marL="0" marR="0" lvl="0" indent="0" algn="r" defTabSz="912495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Malgun Gothic" panose="020B0503020000020004" pitchFamily="50" charset="-127"/>
              <a:ea typeface="Malgun Gothic" panose="020B0503020000020004" pitchFamily="50" charset="-127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3765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3765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495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BCE5507-3792-44F3-9755-85EFD8F4356B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Malgun Gothic" panose="020B0503020000020004" pitchFamily="50" charset="-127"/>
                <a:ea typeface="Malgun Gothic" panose="020B0503020000020004" pitchFamily="50" charset="-127"/>
                <a:cs typeface="+mn-cs"/>
              </a:rPr>
              <a:pPr marL="0" marR="0" lvl="0" indent="0" algn="r" defTabSz="912495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Malgun Gothic" panose="020B0503020000020004" pitchFamily="50" charset="-127"/>
              <a:ea typeface="Malgun Gothic" panose="020B0503020000020004" pitchFamily="50" charset="-127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3765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3765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2495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BCE5507-3792-44F3-9755-85EFD8F4356B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Malgun Gothic" panose="020B0503020000020004" pitchFamily="50" charset="-127"/>
                <a:ea typeface="Malgun Gothic" panose="020B0503020000020004" pitchFamily="50" charset="-127"/>
                <a:cs typeface="+mn-cs"/>
              </a:rPr>
              <a:pPr marL="0" marR="0" lvl="0" indent="0" algn="r" defTabSz="912495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Malgun Gothic" panose="020B0503020000020004" pitchFamily="50" charset="-127"/>
              <a:ea typeface="Malgun Gothic" panose="020B0503020000020004" pitchFamily="50" charset="-127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pPr lvl="0"/>
              <a:t>‹#›</a:t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mediaAndTx" preserve="1">
  <p:cSld name="标题，媒体剪辑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媒体占位符 2"/>
          <p:cNvSpPr>
            <a:spLocks noGrp="1"/>
          </p:cNvSpPr>
          <p:nvPr>
            <p:ph type="media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pPr lvl="0"/>
              <a:t>‹#›</a:t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lIns="91426" tIns="45712" rIns="91426" bIns="45712" anchor="ctr"/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lIns="91426" tIns="45712" rIns="91426" bIns="45712"/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26" tIns="45712" rIns="91426" bIns="45712" rtlCol="0" anchor="ctr"/>
          <a:lstStyle>
            <a:lvl1pPr algn="l" defTabSz="913765" fontAlgn="auto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3765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26" tIns="45712" rIns="91426" bIns="45712" rtlCol="0" anchor="ctr"/>
          <a:lstStyle>
            <a:lvl1pPr algn="ctr" defTabSz="913765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3765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26" tIns="45712" rIns="91426" bIns="45712" numCol="1" anchor="ctr" anchorCtr="0" compatLnSpc="1"/>
          <a:lstStyle>
            <a:lvl1pPr algn="r">
              <a:defRPr kumimoji="0" sz="1200">
                <a:solidFill>
                  <a:srgbClr val="898989"/>
                </a:solidFill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pPr marL="0" marR="0" lvl="0" indent="0" algn="r" defTabSz="912495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BCE5507-3792-44F3-9755-85EFD8F4356B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Malgun Gothic" panose="020B0503020000020004" pitchFamily="50" charset="-127"/>
                <a:ea typeface="Malgun Gothic" panose="020B0503020000020004" pitchFamily="50" charset="-127"/>
                <a:cs typeface="+mn-cs"/>
              </a:rPr>
              <a:pPr marL="0" marR="0" lvl="0" indent="0" algn="r" defTabSz="912495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Malgun Gothic" panose="020B0503020000020004" pitchFamily="50" charset="-127"/>
              <a:ea typeface="Malgun Gothic" panose="020B0503020000020004" pitchFamily="50" charset="-127"/>
              <a:cs typeface="+mn-cs"/>
            </a:endParaRPr>
          </a:p>
        </p:txBody>
      </p:sp>
      <p:pic>
        <p:nvPicPr>
          <p:cNvPr id="2050" name="그림 6" descr="메인198 copy.jpg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그림 8" descr="메인198 -1.png"/>
          <p:cNvPicPr>
            <a:picLocks noChangeAspect="1"/>
          </p:cNvPicPr>
          <p:nvPr userDrawn="1"/>
        </p:nvPicPr>
        <p:blipFill>
          <a:blip r:embed="rId11" cstate="print"/>
          <a:srcRect l="55838" t="40855" r="30385" b="36646"/>
          <a:stretch>
            <a:fillRect/>
          </a:stretch>
        </p:blipFill>
        <p:spPr>
          <a:xfrm flipH="1">
            <a:off x="-317" y="0"/>
            <a:ext cx="1258887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2" descr="图片1"/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0" y="0"/>
            <a:ext cx="9143365" cy="691007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 dt="0"/>
  <p:txStyles>
    <p:titleStyle>
      <a:lvl1pPr algn="ctr" defTabSz="912495" rtl="0" fontAlgn="base" latinLnBrk="1">
        <a:spcBef>
          <a:spcPct val="0"/>
        </a:spcBef>
        <a:spcAft>
          <a:spcPct val="0"/>
        </a:spcAft>
        <a:defRPr sz="45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495" rtl="0" fontAlgn="base" latinLnBrk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Malgun Gothic" panose="020B0503020000020004" pitchFamily="50" charset="-127"/>
          <a:ea typeface="Malgun Gothic" panose="020B0503020000020004" pitchFamily="50" charset="-127"/>
        </a:defRPr>
      </a:lvl2pPr>
      <a:lvl3pPr algn="ctr" defTabSz="912495" rtl="0" fontAlgn="base" latinLnBrk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Malgun Gothic" panose="020B0503020000020004" pitchFamily="50" charset="-127"/>
          <a:ea typeface="Malgun Gothic" panose="020B0503020000020004" pitchFamily="50" charset="-127"/>
        </a:defRPr>
      </a:lvl3pPr>
      <a:lvl4pPr algn="ctr" defTabSz="912495" rtl="0" fontAlgn="base" latinLnBrk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Malgun Gothic" panose="020B0503020000020004" pitchFamily="50" charset="-127"/>
          <a:ea typeface="Malgun Gothic" panose="020B0503020000020004" pitchFamily="50" charset="-127"/>
        </a:defRPr>
      </a:lvl4pPr>
      <a:lvl5pPr algn="ctr" defTabSz="912495" rtl="0" fontAlgn="base" latinLnBrk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Malgun Gothic" panose="020B0503020000020004" pitchFamily="50" charset="-127"/>
          <a:ea typeface="Malgun Gothic" panose="020B0503020000020004" pitchFamily="50" charset="-127"/>
        </a:defRPr>
      </a:lvl5pPr>
      <a:lvl6pPr marL="457200" algn="ctr" defTabSz="912495" rtl="0" fontAlgn="base" latinLnBrk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Malgun Gothic" panose="020B0503020000020004" pitchFamily="50" charset="-127"/>
          <a:ea typeface="Malgun Gothic" panose="020B0503020000020004" pitchFamily="50" charset="-127"/>
        </a:defRPr>
      </a:lvl6pPr>
      <a:lvl7pPr marL="914400" algn="ctr" defTabSz="912495" rtl="0" fontAlgn="base" latinLnBrk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Malgun Gothic" panose="020B0503020000020004" pitchFamily="50" charset="-127"/>
          <a:ea typeface="Malgun Gothic" panose="020B0503020000020004" pitchFamily="50" charset="-127"/>
        </a:defRPr>
      </a:lvl7pPr>
      <a:lvl8pPr marL="1371600" algn="ctr" defTabSz="912495" rtl="0" fontAlgn="base" latinLnBrk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Malgun Gothic" panose="020B0503020000020004" pitchFamily="50" charset="-127"/>
          <a:ea typeface="Malgun Gothic" panose="020B0503020000020004" pitchFamily="50" charset="-127"/>
        </a:defRPr>
      </a:lvl8pPr>
      <a:lvl9pPr marL="1828800" algn="ctr" defTabSz="912495" rtl="0" fontAlgn="base" latinLnBrk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Malgun Gothic" panose="020B0503020000020004" pitchFamily="50" charset="-127"/>
          <a:ea typeface="Malgun Gothic" panose="020B0503020000020004" pitchFamily="50" charset="-127"/>
        </a:defRPr>
      </a:lvl9pPr>
    </p:titleStyle>
    <p:bodyStyle>
      <a:lvl1pPr marL="341630" indent="-341630" algn="l" defTabSz="912495" rtl="0" fontAlgn="base" latinLnBrk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680" indent="-284480" algn="l" defTabSz="912495" rtl="0" fontAlgn="base" latinLnBrk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defTabSz="912495" rtl="0" fontAlgn="base" latinLnBrk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defTabSz="912495" rtl="0" fontAlgn="base" latinLnBrk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defTabSz="912495" rtl="0" fontAlgn="base" latinLnBrk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65" indent="-228600" algn="l" defTabSz="913765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3765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3765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3765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3765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3765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3765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3765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3765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gif"/><Relationship Id="rId2" Type="http://schemas.openxmlformats.org/officeDocument/2006/relationships/slideLayout" Target="../slideLayouts/slideLayout8.xml"/><Relationship Id="rId1" Type="http://schemas.openxmlformats.org/officeDocument/2006/relationships/audio" Target="../media/audio2.wav"/><Relationship Id="rId6" Type="http://schemas.openxmlformats.org/officeDocument/2006/relationships/image" Target="../media/image21.gif"/><Relationship Id="rId5" Type="http://schemas.openxmlformats.org/officeDocument/2006/relationships/image" Target="../media/image20.gif"/><Relationship Id="rId4" Type="http://schemas.openxmlformats.org/officeDocument/2006/relationships/image" Target="../media/image19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tiff"/><Relationship Id="rId4" Type="http://schemas.openxmlformats.org/officeDocument/2006/relationships/image" Target="../media/image25.tif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0368" y="1147445"/>
            <a:ext cx="5801995" cy="13220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algn="ctr" defTabSz="913765" eaLnBrk="1" fontAlgn="auto" latinLnBrk="1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ko-KR" sz="8000" b="1" kern="1200" cap="none" spc="0" normalizeH="0" baseline="0" noProof="0" dirty="0">
                <a:solidFill>
                  <a:schemeClr val="accent5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Arial" panose="020B0604020202020204" pitchFamily="34" charset="0"/>
              </a:rPr>
              <a:t>14 </a:t>
            </a:r>
            <a:r>
              <a:rPr kumimoji="0" lang="zh-CN" altLang="en-US" sz="8000" b="1" kern="1200" cap="none" spc="0" normalizeH="0" baseline="0" noProof="0" dirty="0">
                <a:solidFill>
                  <a:schemeClr val="accent5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Arial" panose="020B0604020202020204" pitchFamily="34" charset="0"/>
              </a:rPr>
              <a:t>小马过河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lum bright="6000"/>
          </a:blip>
          <a:stretch>
            <a:fillRect/>
          </a:stretch>
        </p:blipFill>
        <p:spPr>
          <a:xfrm>
            <a:off x="17780" y="3318510"/>
            <a:ext cx="9149715" cy="325056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077" name="图片 1" descr="优异LOGO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9588" y="355600"/>
            <a:ext cx="1795462" cy="6397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矩形 35843"/>
          <p:cNvSpPr/>
          <p:nvPr/>
        </p:nvSpPr>
        <p:spPr>
          <a:xfrm rot="5400000">
            <a:off x="2476500" y="952500"/>
            <a:ext cx="3962400" cy="2971800"/>
          </a:xfrm>
          <a:prstGeom prst="rect">
            <a:avLst/>
          </a:prstGeom>
        </p:spPr>
        <p:txBody>
          <a:bodyPr vert="eaVert" wrap="none" fromWordArt="1">
            <a:prstTxWarp prst="textWave4">
              <a:avLst>
                <a:gd name="adj1" fmla="val 13005"/>
                <a:gd name="adj2" fmla="val 0"/>
              </a:avLst>
            </a:prstTxWarp>
            <a:normAutofit/>
          </a:bodyPr>
          <a:lstStyle/>
          <a:p>
            <a:pPr algn="ctr"/>
            <a:r>
              <a:rPr lang="zh-CN" altLang="en-US" sz="9600">
                <a:gradFill rotWithShape="0">
                  <a:gsLst>
                    <a:gs pos="0">
                      <a:srgbClr val="00FF00"/>
                    </a:gs>
                    <a:gs pos="100000">
                      <a:srgbClr val="00CCFF"/>
                    </a:gs>
                  </a:gsLst>
                  <a:lin ang="0" scaled="1"/>
                  <a:tileRect/>
                </a:gradFill>
                <a:effectLst>
                  <a:outerShdw dist="99190" dir="7788334" algn="ctr" rotWithShape="0">
                    <a:srgbClr val="00008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</a:p>
        </p:txBody>
      </p:sp>
      <p:pic>
        <p:nvPicPr>
          <p:cNvPr id="35845" name="图片 35844" descr="1_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86600" y="4572000"/>
            <a:ext cx="205740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6" name="图片 35845" descr="1n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3667125"/>
            <a:ext cx="3429000" cy="3190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7" name="云形标注 35846"/>
          <p:cNvSpPr/>
          <p:nvPr/>
        </p:nvSpPr>
        <p:spPr>
          <a:xfrm flipH="1">
            <a:off x="381000" y="914400"/>
            <a:ext cx="3048000" cy="1828800"/>
          </a:xfrm>
          <a:prstGeom prst="cloudCallout">
            <a:avLst>
              <a:gd name="adj1" fmla="val -11356"/>
              <a:gd name="adj2" fmla="val 120833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Clr>
                <a:schemeClr val="bg1"/>
              </a:buClr>
            </a:pPr>
            <a:r>
              <a:rPr lang="zh-CN" altLang="en-US" sz="8000" b="1" dirty="0">
                <a:latin typeface="楷体_GB2312" panose="02010609030101010101" charset="-122"/>
                <a:ea typeface="楷体_GB2312" panose="02010609030101010101" charset="-122"/>
              </a:rPr>
              <a:t>浅</a:t>
            </a:r>
          </a:p>
        </p:txBody>
      </p:sp>
      <p:sp>
        <p:nvSpPr>
          <p:cNvPr id="35850" name="云形标注 35849"/>
          <p:cNvSpPr/>
          <p:nvPr/>
        </p:nvSpPr>
        <p:spPr>
          <a:xfrm>
            <a:off x="5663565" y="1474470"/>
            <a:ext cx="2438400" cy="2286000"/>
          </a:xfrm>
          <a:prstGeom prst="cloudCallout">
            <a:avLst>
              <a:gd name="adj1" fmla="val 21486"/>
              <a:gd name="adj2" fmla="val 106944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Clr>
                <a:schemeClr val="bg1"/>
              </a:buClr>
            </a:pPr>
            <a:r>
              <a:rPr lang="zh-CN" altLang="en-US" sz="8000" b="1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7" name="矩形 28676"/>
          <p:cNvSpPr/>
          <p:nvPr/>
        </p:nvSpPr>
        <p:spPr>
          <a:xfrm>
            <a:off x="837565" y="790575"/>
            <a:ext cx="793242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4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妈妈说：</a:t>
            </a:r>
            <a:r>
              <a:rPr lang="zh-CN" altLang="en-US" sz="44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“那么河水到底是深是浅呢？ 你仔细想过他们的话吗？”</a:t>
            </a:r>
            <a:r>
              <a:rPr lang="zh-CN" altLang="en-US" sz="44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 小马低下了头，说：“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没</a:t>
            </a:r>
            <a:r>
              <a:rPr lang="en-US" altLang="zh-CN" sz="440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……</a:t>
            </a:r>
            <a:r>
              <a:rPr lang="zh-CN" altLang="en-US" sz="44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没想过。”</a:t>
            </a:r>
            <a:endParaRPr lang="zh-CN" altLang="en-US" sz="4400" dirty="0">
              <a:solidFill>
                <a:srgbClr val="6600CC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8679" name="文本框 28678"/>
          <p:cNvSpPr txBox="1"/>
          <p:nvPr/>
        </p:nvSpPr>
        <p:spPr>
          <a:xfrm>
            <a:off x="837565" y="2830830"/>
            <a:ext cx="7661910" cy="3476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44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            </a:t>
            </a:r>
            <a:r>
              <a:rPr lang="en-US" altLang="zh-CN" sz="4400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          </a:t>
            </a:r>
            <a:r>
              <a:rPr lang="zh-CN" altLang="en-US" sz="44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妈妈亲切地对小马说</a:t>
            </a:r>
            <a:r>
              <a:rPr lang="zh-CN" altLang="en-US" sz="4400" dirty="0">
                <a:solidFill>
                  <a:srgbClr val="66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：“孩子，光听别人说，自己不动脑筋，不去试试，是不行的。河水是深是浅，你去试一试就知道了。”</a:t>
            </a:r>
            <a:endParaRPr lang="zh-CN" altLang="en-US" sz="4400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文本框 29698"/>
          <p:cNvSpPr txBox="1"/>
          <p:nvPr/>
        </p:nvSpPr>
        <p:spPr>
          <a:xfrm>
            <a:off x="304800" y="152400"/>
            <a:ext cx="8839200" cy="27997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4400" dirty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小马跑到河边</a:t>
            </a:r>
            <a:r>
              <a:rPr lang="en-US" altLang="zh-CN" sz="440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……</a:t>
            </a:r>
            <a:r>
              <a:rPr lang="zh-CN" altLang="en-US" sz="440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他下了河，小心地蹚到了对岸。</a:t>
            </a:r>
            <a:r>
              <a:rPr lang="zh-CN" altLang="en-US" sz="4400" dirty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原来河水既不像老牛说的那样浅，也不像松鼠说的那样深。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lum bright="6000"/>
          </a:blip>
          <a:stretch>
            <a:fillRect/>
          </a:stretch>
        </p:blipFill>
        <p:spPr>
          <a:xfrm>
            <a:off x="304800" y="3146425"/>
            <a:ext cx="8778875" cy="3274060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3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8800" y="1043305"/>
            <a:ext cx="8375015" cy="549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0593" y="1742440"/>
            <a:ext cx="7513955" cy="18611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11500" b="1">
                <a:blipFill>
                  <a:blip r:embed="rId3"/>
                  <a:stretch>
                    <a:fillRect/>
                  </a:stretch>
                </a:blip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欢乐故事会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6550" y="552450"/>
            <a:ext cx="82753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试着用下面的词语，讲讲这个故事吧。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1113591" y="1369060"/>
            <a:ext cx="6540867" cy="5024159"/>
            <a:chOff x="1198" y="2390"/>
            <a:chExt cx="8552" cy="7458"/>
          </a:xfrm>
        </p:grpSpPr>
        <p:sp>
          <p:nvSpPr>
            <p:cNvPr id="3" name="波形 2"/>
            <p:cNvSpPr/>
            <p:nvPr/>
          </p:nvSpPr>
          <p:spPr>
            <a:xfrm>
              <a:off x="1635" y="2390"/>
              <a:ext cx="2042" cy="1475"/>
            </a:xfrm>
            <a:prstGeom prst="wave">
              <a:avLst/>
            </a:prstGeom>
            <a:ln>
              <a:solidFill>
                <a:srgbClr val="D2F066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684" y="2571"/>
              <a:ext cx="1993" cy="1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tx2">
                      <a:lumMod val="75000"/>
                    </a:schemeClr>
                  </a:solidFill>
                  <a:latin typeface="楷体_GB2312" panose="02010609030101010101" charset="-122"/>
                  <a:ea typeface="楷体_GB2312" panose="02010609030101010101" charset="-122"/>
                </a:rPr>
                <a:t>马棚</a:t>
              </a:r>
            </a:p>
          </p:txBody>
        </p:sp>
        <p:sp>
          <p:nvSpPr>
            <p:cNvPr id="5" name="波形 4"/>
            <p:cNvSpPr/>
            <p:nvPr/>
          </p:nvSpPr>
          <p:spPr>
            <a:xfrm>
              <a:off x="4571" y="2390"/>
              <a:ext cx="2042" cy="1475"/>
            </a:xfrm>
            <a:prstGeom prst="wave">
              <a:avLst/>
            </a:prstGeom>
            <a:ln>
              <a:solidFill>
                <a:srgbClr val="D2F066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620" y="2571"/>
              <a:ext cx="1993" cy="1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tx2">
                      <a:lumMod val="75000"/>
                    </a:schemeClr>
                  </a:solidFill>
                  <a:latin typeface="楷体_GB2312" panose="02010609030101010101" charset="-122"/>
                  <a:ea typeface="楷体_GB2312" panose="02010609030101010101" charset="-122"/>
                </a:rPr>
                <a:t>愿意</a:t>
              </a:r>
            </a:p>
          </p:txBody>
        </p:sp>
        <p:sp>
          <p:nvSpPr>
            <p:cNvPr id="7" name="波形 6"/>
            <p:cNvSpPr/>
            <p:nvPr/>
          </p:nvSpPr>
          <p:spPr>
            <a:xfrm>
              <a:off x="7604" y="2571"/>
              <a:ext cx="2042" cy="1475"/>
            </a:xfrm>
            <a:prstGeom prst="wave">
              <a:avLst/>
            </a:prstGeom>
            <a:ln>
              <a:solidFill>
                <a:srgbClr val="D2F066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653" y="2752"/>
              <a:ext cx="1993" cy="1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tx2">
                      <a:lumMod val="75000"/>
                    </a:schemeClr>
                  </a:solidFill>
                  <a:latin typeface="楷体_GB2312" panose="02010609030101010101" charset="-122"/>
                  <a:ea typeface="楷体_GB2312" panose="02010609030101010101" charset="-122"/>
                </a:rPr>
                <a:t>磨坊</a:t>
              </a:r>
            </a:p>
          </p:txBody>
        </p:sp>
        <p:sp>
          <p:nvSpPr>
            <p:cNvPr id="9" name="波形 8"/>
            <p:cNvSpPr/>
            <p:nvPr/>
          </p:nvSpPr>
          <p:spPr>
            <a:xfrm>
              <a:off x="1586" y="4392"/>
              <a:ext cx="2042" cy="1475"/>
            </a:xfrm>
            <a:prstGeom prst="wave">
              <a:avLst/>
            </a:prstGeom>
            <a:ln>
              <a:solidFill>
                <a:srgbClr val="D2F066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635" y="4573"/>
              <a:ext cx="1993" cy="1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tx2">
                      <a:lumMod val="75000"/>
                    </a:schemeClr>
                  </a:solidFill>
                  <a:latin typeface="楷体_GB2312" panose="02010609030101010101" charset="-122"/>
                  <a:ea typeface="楷体_GB2312" panose="02010609030101010101" charset="-122"/>
                </a:rPr>
                <a:t>驮</a:t>
              </a:r>
            </a:p>
          </p:txBody>
        </p:sp>
        <p:sp>
          <p:nvSpPr>
            <p:cNvPr id="11" name="波形 10"/>
            <p:cNvSpPr/>
            <p:nvPr/>
          </p:nvSpPr>
          <p:spPr>
            <a:xfrm>
              <a:off x="4522" y="4392"/>
              <a:ext cx="2042" cy="1475"/>
            </a:xfrm>
            <a:prstGeom prst="wave">
              <a:avLst/>
            </a:prstGeom>
            <a:ln>
              <a:solidFill>
                <a:srgbClr val="D2F066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571" y="4573"/>
              <a:ext cx="1993" cy="1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tx2">
                      <a:lumMod val="75000"/>
                    </a:schemeClr>
                  </a:solidFill>
                  <a:latin typeface="楷体_GB2312" panose="02010609030101010101" charset="-122"/>
                  <a:ea typeface="楷体_GB2312" panose="02010609030101010101" charset="-122"/>
                </a:rPr>
                <a:t>挡住</a:t>
              </a:r>
            </a:p>
          </p:txBody>
        </p:sp>
        <p:sp>
          <p:nvSpPr>
            <p:cNvPr id="13" name="波形 12"/>
            <p:cNvSpPr/>
            <p:nvPr/>
          </p:nvSpPr>
          <p:spPr>
            <a:xfrm>
              <a:off x="7604" y="4315"/>
              <a:ext cx="2042" cy="1475"/>
            </a:xfrm>
            <a:prstGeom prst="wave">
              <a:avLst/>
            </a:prstGeom>
            <a:ln>
              <a:solidFill>
                <a:srgbClr val="D2F066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653" y="4496"/>
              <a:ext cx="1993" cy="1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tx2">
                      <a:lumMod val="75000"/>
                    </a:schemeClr>
                  </a:solidFill>
                  <a:latin typeface="楷体_GB2312" panose="02010609030101010101" charset="-122"/>
                  <a:ea typeface="楷体_GB2312" panose="02010609030101010101" charset="-122"/>
                </a:rPr>
                <a:t>为难</a:t>
              </a:r>
            </a:p>
          </p:txBody>
        </p:sp>
        <p:sp>
          <p:nvSpPr>
            <p:cNvPr id="15" name="波形 14"/>
            <p:cNvSpPr/>
            <p:nvPr/>
          </p:nvSpPr>
          <p:spPr>
            <a:xfrm>
              <a:off x="1537" y="6350"/>
              <a:ext cx="2042" cy="1475"/>
            </a:xfrm>
            <a:prstGeom prst="wave">
              <a:avLst/>
            </a:prstGeom>
            <a:ln>
              <a:solidFill>
                <a:srgbClr val="D2F066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586" y="6531"/>
              <a:ext cx="1993" cy="1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tx2">
                      <a:lumMod val="75000"/>
                    </a:schemeClr>
                  </a:solidFill>
                  <a:latin typeface="楷体_GB2312" panose="02010609030101010101" charset="-122"/>
                  <a:ea typeface="楷体_GB2312" panose="02010609030101010101" charset="-122"/>
                </a:rPr>
                <a:t>突然</a:t>
              </a:r>
            </a:p>
          </p:txBody>
        </p:sp>
        <p:sp>
          <p:nvSpPr>
            <p:cNvPr id="17" name="波形 16"/>
            <p:cNvSpPr/>
            <p:nvPr/>
          </p:nvSpPr>
          <p:spPr>
            <a:xfrm>
              <a:off x="4571" y="6350"/>
              <a:ext cx="2042" cy="1475"/>
            </a:xfrm>
            <a:prstGeom prst="wave">
              <a:avLst/>
            </a:prstGeom>
            <a:ln>
              <a:solidFill>
                <a:srgbClr val="D2F066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620" y="6531"/>
              <a:ext cx="1993" cy="1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tx2">
                      <a:lumMod val="75000"/>
                    </a:schemeClr>
                  </a:solidFill>
                  <a:latin typeface="楷体_GB2312" panose="02010609030101010101" charset="-122"/>
                  <a:ea typeface="楷体_GB2312" panose="02010609030101010101" charset="-122"/>
                </a:rPr>
                <a:t>拦住</a:t>
              </a:r>
            </a:p>
          </p:txBody>
        </p:sp>
        <p:sp>
          <p:nvSpPr>
            <p:cNvPr id="19" name="波形 18"/>
            <p:cNvSpPr/>
            <p:nvPr/>
          </p:nvSpPr>
          <p:spPr>
            <a:xfrm>
              <a:off x="7579" y="6441"/>
              <a:ext cx="2042" cy="1475"/>
            </a:xfrm>
            <a:prstGeom prst="wave">
              <a:avLst/>
            </a:prstGeom>
            <a:ln>
              <a:solidFill>
                <a:srgbClr val="D2F066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628" y="6622"/>
              <a:ext cx="1993" cy="1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tx2">
                      <a:lumMod val="75000"/>
                    </a:schemeClr>
                  </a:solidFill>
                  <a:latin typeface="楷体_GB2312" panose="02010609030101010101" charset="-122"/>
                  <a:ea typeface="楷体_GB2312" panose="02010609030101010101" charset="-122"/>
                </a:rPr>
                <a:t>吃惊</a:t>
              </a:r>
            </a:p>
          </p:txBody>
        </p:sp>
        <p:sp>
          <p:nvSpPr>
            <p:cNvPr id="21" name="波形 20"/>
            <p:cNvSpPr/>
            <p:nvPr/>
          </p:nvSpPr>
          <p:spPr>
            <a:xfrm>
              <a:off x="1562" y="8269"/>
              <a:ext cx="2042" cy="1475"/>
            </a:xfrm>
            <a:prstGeom prst="wave">
              <a:avLst/>
            </a:prstGeom>
            <a:ln>
              <a:solidFill>
                <a:srgbClr val="D2F066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198" y="8482"/>
              <a:ext cx="2820" cy="1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tx2">
                      <a:lumMod val="75000"/>
                    </a:schemeClr>
                  </a:solidFill>
                  <a:latin typeface="楷体_GB2312" panose="02010609030101010101" charset="-122"/>
                  <a:ea typeface="楷体_GB2312" panose="02010609030101010101" charset="-122"/>
                </a:rPr>
                <a:t>难为情</a:t>
              </a:r>
            </a:p>
          </p:txBody>
        </p:sp>
        <p:sp>
          <p:nvSpPr>
            <p:cNvPr id="23" name="波形 22"/>
            <p:cNvSpPr/>
            <p:nvPr/>
          </p:nvSpPr>
          <p:spPr>
            <a:xfrm>
              <a:off x="4571" y="8269"/>
              <a:ext cx="2042" cy="1475"/>
            </a:xfrm>
            <a:prstGeom prst="wave">
              <a:avLst/>
            </a:prstGeom>
            <a:ln>
              <a:solidFill>
                <a:srgbClr val="D2F066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244" y="8482"/>
              <a:ext cx="2745" cy="1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tx2">
                      <a:lumMod val="75000"/>
                    </a:schemeClr>
                  </a:solidFill>
                  <a:latin typeface="楷体_GB2312" panose="02010609030101010101" charset="-122"/>
                  <a:ea typeface="楷体_GB2312" panose="02010609030101010101" charset="-122"/>
                </a:rPr>
                <a:t>动脑筋</a:t>
              </a:r>
            </a:p>
          </p:txBody>
        </p:sp>
        <p:sp>
          <p:nvSpPr>
            <p:cNvPr id="25" name="波形 24"/>
            <p:cNvSpPr/>
            <p:nvPr/>
          </p:nvSpPr>
          <p:spPr>
            <a:xfrm>
              <a:off x="7579" y="8373"/>
              <a:ext cx="2042" cy="1475"/>
            </a:xfrm>
            <a:prstGeom prst="wave">
              <a:avLst/>
            </a:prstGeom>
            <a:ln>
              <a:solidFill>
                <a:srgbClr val="D2F066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757" y="8586"/>
              <a:ext cx="1993" cy="1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tx2">
                      <a:lumMod val="75000"/>
                    </a:schemeClr>
                  </a:solidFill>
                  <a:latin typeface="楷体_GB2312" panose="02010609030101010101" charset="-122"/>
                  <a:ea typeface="楷体_GB2312" panose="02010609030101010101" charset="-122"/>
                </a:rPr>
                <a:t>小心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0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0695" y="493395"/>
            <a:ext cx="3949700" cy="290004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lum bright="12000"/>
          </a:blip>
          <a:srcRect t="4271" r="3423"/>
          <a:stretch>
            <a:fillRect/>
          </a:stretch>
        </p:blipFill>
        <p:spPr>
          <a:xfrm>
            <a:off x="4547235" y="2239645"/>
            <a:ext cx="3852545" cy="344487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lum bright="6000"/>
          </a:blip>
          <a:stretch>
            <a:fillRect/>
          </a:stretch>
        </p:blipFill>
        <p:spPr>
          <a:xfrm>
            <a:off x="206375" y="4175760"/>
            <a:ext cx="4224655" cy="236855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5" name="云形标注 4"/>
          <p:cNvSpPr/>
          <p:nvPr/>
        </p:nvSpPr>
        <p:spPr>
          <a:xfrm>
            <a:off x="5011420" y="327025"/>
            <a:ext cx="3672205" cy="1439545"/>
          </a:xfrm>
          <a:prstGeom prst="cloudCallout">
            <a:avLst/>
          </a:prstGeom>
          <a:solidFill>
            <a:srgbClr val="92D050"/>
          </a:solidFill>
          <a:ln>
            <a:solidFill>
              <a:srgbClr val="D2F066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283835" y="662305"/>
            <a:ext cx="327025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</a:rPr>
              <a:t>看图讲故事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矩形 31746"/>
          <p:cNvSpPr/>
          <p:nvPr/>
        </p:nvSpPr>
        <p:spPr>
          <a:xfrm>
            <a:off x="152400" y="0"/>
            <a:ext cx="1981200" cy="11430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讨论</a:t>
            </a:r>
          </a:p>
        </p:txBody>
      </p:sp>
      <p:sp>
        <p:nvSpPr>
          <p:cNvPr id="31751" name="文本框 31750"/>
          <p:cNvSpPr txBox="1"/>
          <p:nvPr/>
        </p:nvSpPr>
        <p:spPr>
          <a:xfrm>
            <a:off x="2286000" y="381000"/>
            <a:ext cx="6629400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400" b="1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4400" b="1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为什么同一条河大家的说法却不一样呢？</a:t>
            </a:r>
          </a:p>
        </p:txBody>
      </p:sp>
      <p:sp>
        <p:nvSpPr>
          <p:cNvPr id="31752" name="文本框 31751"/>
          <p:cNvSpPr txBox="1"/>
          <p:nvPr/>
        </p:nvSpPr>
        <p:spPr>
          <a:xfrm>
            <a:off x="685800" y="5257800"/>
            <a:ext cx="13716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7200" dirty="0">
                <a:latin typeface="楷体_GB2312" panose="02010609030101010101" charset="-122"/>
                <a:ea typeface="楷体_GB2312" panose="02010609030101010101" charset="-122"/>
              </a:rPr>
              <a:t>深</a:t>
            </a:r>
          </a:p>
        </p:txBody>
      </p:sp>
      <p:sp>
        <p:nvSpPr>
          <p:cNvPr id="31753" name="文本框 31752"/>
          <p:cNvSpPr txBox="1"/>
          <p:nvPr/>
        </p:nvSpPr>
        <p:spPr>
          <a:xfrm>
            <a:off x="3048000" y="1986915"/>
            <a:ext cx="3505200" cy="25533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河水既不像老牛说的那样浅，也不像松鼠说的那样深。</a:t>
            </a:r>
          </a:p>
        </p:txBody>
      </p:sp>
      <p:sp>
        <p:nvSpPr>
          <p:cNvPr id="31754" name="文本框 31753"/>
          <p:cNvSpPr txBox="1"/>
          <p:nvPr/>
        </p:nvSpPr>
        <p:spPr>
          <a:xfrm>
            <a:off x="6781800" y="5029200"/>
            <a:ext cx="16002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7200" dirty="0">
                <a:latin typeface="楷体_GB2312" panose="02010609030101010101" charset="-122"/>
                <a:ea typeface="楷体_GB2312" panose="02010609030101010101" charset="-122"/>
              </a:rPr>
              <a:t>浅</a:t>
            </a:r>
          </a:p>
        </p:txBody>
      </p:sp>
      <p:pic>
        <p:nvPicPr>
          <p:cNvPr id="35846" name="图片 35845" descr="1n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400" y="2205355"/>
            <a:ext cx="2872740" cy="2673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95" name="内容占位符 54294" descr="1_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602730" y="2362200"/>
            <a:ext cx="2057400" cy="1905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4292" name="组合 54291"/>
          <p:cNvGrpSpPr/>
          <p:nvPr/>
        </p:nvGrpSpPr>
        <p:grpSpPr>
          <a:xfrm flipH="1">
            <a:off x="3435350" y="4540250"/>
            <a:ext cx="2552700" cy="2176780"/>
            <a:chOff x="884" y="2478"/>
            <a:chExt cx="1608" cy="1620"/>
          </a:xfrm>
        </p:grpSpPr>
        <p:pic>
          <p:nvPicPr>
            <p:cNvPr id="54293" name="图片 54292" descr="马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84" y="2478"/>
              <a:ext cx="1608" cy="16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4294" name="图片 54293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4AA66"/>
                </a:clrFrom>
                <a:clrTo>
                  <a:srgbClr val="F4AA6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38" y="3249"/>
              <a:ext cx="413" cy="57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4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4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54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42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4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54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31751" grpId="0"/>
      <p:bldP spid="31752" grpId="0"/>
      <p:bldP spid="31753" grpId="0"/>
      <p:bldP spid="3175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31" name="Slider2O.WAV">
            <a:hlinkClick r:id="" action="ppaction://media"/>
          </p:cNvPr>
          <p:cNvPicPr>
            <a:picLocks noRot="1" noChangeAspect="1"/>
          </p:cNvPicPr>
          <p:nvPr>
            <a:wavAudioFile r:embed="rId1" name="Slider2O.WAV"/>
          </p:nvPr>
        </p:nvPicPr>
        <p:blipFill>
          <a:blip r:embed="rId3" cstate="print"/>
          <a:stretch>
            <a:fillRect/>
          </a:stretch>
        </p:blipFill>
        <p:spPr>
          <a:xfrm>
            <a:off x="1676400" y="22860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5" name="文本占位符 16394" descr="NA01441_"/>
          <p:cNvPicPr>
            <a:picLocks noGrp="1" noChangeAspect="1"/>
          </p:cNvPicPr>
          <p:nvPr>
            <p:ph type="body"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3429000" y="2743200"/>
            <a:ext cx="2087563" cy="2667000"/>
          </a:xfrm>
        </p:spPr>
      </p:pic>
      <p:pic>
        <p:nvPicPr>
          <p:cNvPr id="16394" name="图片 16393" descr="NA01441_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685800"/>
            <a:ext cx="3276600" cy="5257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媒体占位符 16388" descr="AG00044_"/>
          <p:cNvPicPr>
            <a:picLocks noGrp="1" noChangeAspect="1"/>
          </p:cNvPicPr>
          <p:nvPr>
            <p:ph type="media" sz="half" idx="1"/>
          </p:nvPr>
        </p:nvPicPr>
        <p:blipFill>
          <a:blip r:embed="rId5" cstate="print"/>
          <a:stretch>
            <a:fillRect/>
          </a:stretch>
        </p:blipFill>
        <p:spPr>
          <a:xfrm>
            <a:off x="1066800" y="3500438"/>
            <a:ext cx="3581400" cy="2697162"/>
          </a:xfrm>
        </p:spPr>
      </p:pic>
      <p:pic>
        <p:nvPicPr>
          <p:cNvPr id="16393" name="图片 16392" descr="BD13721_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886200" y="4572000"/>
            <a:ext cx="2419350" cy="1752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7" name="任意多边形 16396"/>
          <p:cNvSpPr/>
          <p:nvPr/>
        </p:nvSpPr>
        <p:spPr>
          <a:xfrm>
            <a:off x="838200" y="5994400"/>
            <a:ext cx="7924800" cy="482600"/>
          </a:xfrm>
          <a:custGeom>
            <a:avLst/>
            <a:gdLst/>
            <a:ahLst/>
            <a:cxnLst/>
            <a:rect l="0" t="0" r="0" b="0"/>
            <a:pathLst>
              <a:path w="4992" h="304">
                <a:moveTo>
                  <a:pt x="0" y="208"/>
                </a:moveTo>
                <a:cubicBezTo>
                  <a:pt x="496" y="236"/>
                  <a:pt x="992" y="264"/>
                  <a:pt x="1296" y="256"/>
                </a:cubicBezTo>
                <a:cubicBezTo>
                  <a:pt x="1600" y="248"/>
                  <a:pt x="1616" y="160"/>
                  <a:pt x="1824" y="160"/>
                </a:cubicBezTo>
                <a:cubicBezTo>
                  <a:pt x="2032" y="160"/>
                  <a:pt x="2352" y="256"/>
                  <a:pt x="2544" y="256"/>
                </a:cubicBezTo>
                <a:cubicBezTo>
                  <a:pt x="2736" y="256"/>
                  <a:pt x="2768" y="152"/>
                  <a:pt x="2976" y="160"/>
                </a:cubicBezTo>
                <a:cubicBezTo>
                  <a:pt x="3184" y="168"/>
                  <a:pt x="3616" y="304"/>
                  <a:pt x="3792" y="304"/>
                </a:cubicBezTo>
                <a:cubicBezTo>
                  <a:pt x="3968" y="304"/>
                  <a:pt x="3912" y="176"/>
                  <a:pt x="4032" y="160"/>
                </a:cubicBezTo>
                <a:cubicBezTo>
                  <a:pt x="4152" y="144"/>
                  <a:pt x="4400" y="232"/>
                  <a:pt x="4512" y="208"/>
                </a:cubicBezTo>
                <a:cubicBezTo>
                  <a:pt x="4624" y="184"/>
                  <a:pt x="4624" y="0"/>
                  <a:pt x="4704" y="16"/>
                </a:cubicBezTo>
                <a:cubicBezTo>
                  <a:pt x="4784" y="32"/>
                  <a:pt x="4944" y="256"/>
                  <a:pt x="4992" y="304"/>
                </a:cubicBezTo>
              </a:path>
            </a:pathLst>
          </a:cu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8" name="任意多边形 16397"/>
          <p:cNvSpPr/>
          <p:nvPr/>
        </p:nvSpPr>
        <p:spPr>
          <a:xfrm>
            <a:off x="457200" y="5867400"/>
            <a:ext cx="8178800" cy="698500"/>
          </a:xfrm>
          <a:custGeom>
            <a:avLst/>
            <a:gdLst/>
            <a:ahLst/>
            <a:cxnLst/>
            <a:rect l="0" t="0" r="0" b="0"/>
            <a:pathLst>
              <a:path w="5152" h="440">
                <a:moveTo>
                  <a:pt x="0" y="384"/>
                </a:moveTo>
                <a:cubicBezTo>
                  <a:pt x="104" y="348"/>
                  <a:pt x="208" y="312"/>
                  <a:pt x="336" y="288"/>
                </a:cubicBezTo>
                <a:cubicBezTo>
                  <a:pt x="464" y="264"/>
                  <a:pt x="616" y="224"/>
                  <a:pt x="768" y="240"/>
                </a:cubicBezTo>
                <a:cubicBezTo>
                  <a:pt x="920" y="256"/>
                  <a:pt x="912" y="384"/>
                  <a:pt x="1248" y="384"/>
                </a:cubicBezTo>
                <a:cubicBezTo>
                  <a:pt x="1584" y="384"/>
                  <a:pt x="2392" y="232"/>
                  <a:pt x="2784" y="240"/>
                </a:cubicBezTo>
                <a:cubicBezTo>
                  <a:pt x="3176" y="248"/>
                  <a:pt x="3304" y="440"/>
                  <a:pt x="3600" y="432"/>
                </a:cubicBezTo>
                <a:cubicBezTo>
                  <a:pt x="3896" y="424"/>
                  <a:pt x="4336" y="248"/>
                  <a:pt x="4560" y="192"/>
                </a:cubicBezTo>
                <a:cubicBezTo>
                  <a:pt x="4784" y="136"/>
                  <a:pt x="4848" y="128"/>
                  <a:pt x="4944" y="96"/>
                </a:cubicBezTo>
                <a:cubicBezTo>
                  <a:pt x="5040" y="64"/>
                  <a:pt x="5120" y="0"/>
                  <a:pt x="5136" y="0"/>
                </a:cubicBezTo>
                <a:cubicBezTo>
                  <a:pt x="5152" y="0"/>
                  <a:pt x="5096" y="48"/>
                  <a:pt x="5040" y="96"/>
                </a:cubicBezTo>
              </a:path>
            </a:pathLst>
          </a:custGeom>
          <a:noFill/>
          <a:ln w="28575" cap="flat" cmpd="sng">
            <a:solidFill>
              <a:srgbClr val="66CCFF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0" name="任意多边形 16399"/>
          <p:cNvSpPr/>
          <p:nvPr/>
        </p:nvSpPr>
        <p:spPr>
          <a:xfrm>
            <a:off x="609600" y="5638800"/>
            <a:ext cx="8001000" cy="723900"/>
          </a:xfrm>
          <a:custGeom>
            <a:avLst/>
            <a:gdLst/>
            <a:ahLst/>
            <a:cxnLst/>
            <a:rect l="0" t="0" r="0" b="0"/>
            <a:pathLst>
              <a:path w="5040" h="456">
                <a:moveTo>
                  <a:pt x="0" y="440"/>
                </a:moveTo>
                <a:cubicBezTo>
                  <a:pt x="168" y="376"/>
                  <a:pt x="336" y="312"/>
                  <a:pt x="528" y="296"/>
                </a:cubicBezTo>
                <a:cubicBezTo>
                  <a:pt x="720" y="280"/>
                  <a:pt x="992" y="336"/>
                  <a:pt x="1152" y="344"/>
                </a:cubicBezTo>
                <a:cubicBezTo>
                  <a:pt x="1312" y="352"/>
                  <a:pt x="1392" y="344"/>
                  <a:pt x="1488" y="344"/>
                </a:cubicBezTo>
                <a:cubicBezTo>
                  <a:pt x="1584" y="344"/>
                  <a:pt x="1608" y="344"/>
                  <a:pt x="1728" y="344"/>
                </a:cubicBezTo>
                <a:cubicBezTo>
                  <a:pt x="1848" y="344"/>
                  <a:pt x="2016" y="352"/>
                  <a:pt x="2208" y="344"/>
                </a:cubicBezTo>
                <a:cubicBezTo>
                  <a:pt x="2400" y="336"/>
                  <a:pt x="2752" y="304"/>
                  <a:pt x="2880" y="296"/>
                </a:cubicBezTo>
                <a:cubicBezTo>
                  <a:pt x="3008" y="288"/>
                  <a:pt x="2880" y="272"/>
                  <a:pt x="2976" y="296"/>
                </a:cubicBezTo>
                <a:cubicBezTo>
                  <a:pt x="3072" y="320"/>
                  <a:pt x="3280" y="424"/>
                  <a:pt x="3456" y="440"/>
                </a:cubicBezTo>
                <a:cubicBezTo>
                  <a:pt x="3632" y="456"/>
                  <a:pt x="3808" y="448"/>
                  <a:pt x="4032" y="392"/>
                </a:cubicBezTo>
                <a:cubicBezTo>
                  <a:pt x="4256" y="336"/>
                  <a:pt x="4656" y="168"/>
                  <a:pt x="4800" y="104"/>
                </a:cubicBezTo>
                <a:cubicBezTo>
                  <a:pt x="4944" y="40"/>
                  <a:pt x="4856" y="16"/>
                  <a:pt x="4896" y="8"/>
                </a:cubicBezTo>
                <a:cubicBezTo>
                  <a:pt x="4936" y="0"/>
                  <a:pt x="4988" y="28"/>
                  <a:pt x="5040" y="56"/>
                </a:cubicBezTo>
              </a:path>
            </a:pathLst>
          </a:custGeom>
          <a:noFill/>
          <a:ln w="28575" cap="flat" cmpd="sng">
            <a:solidFill>
              <a:srgbClr val="66CCFF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1" name="任意多边形 16400"/>
          <p:cNvSpPr/>
          <p:nvPr/>
        </p:nvSpPr>
        <p:spPr>
          <a:xfrm>
            <a:off x="609600" y="6134100"/>
            <a:ext cx="8153400" cy="647700"/>
          </a:xfrm>
          <a:custGeom>
            <a:avLst/>
            <a:gdLst/>
            <a:ahLst/>
            <a:cxnLst/>
            <a:rect l="0" t="0" r="0" b="0"/>
            <a:pathLst>
              <a:path w="5136" h="408">
                <a:moveTo>
                  <a:pt x="0" y="408"/>
                </a:moveTo>
                <a:cubicBezTo>
                  <a:pt x="112" y="344"/>
                  <a:pt x="224" y="280"/>
                  <a:pt x="384" y="264"/>
                </a:cubicBezTo>
                <a:cubicBezTo>
                  <a:pt x="544" y="248"/>
                  <a:pt x="672" y="312"/>
                  <a:pt x="960" y="312"/>
                </a:cubicBezTo>
                <a:cubicBezTo>
                  <a:pt x="1248" y="312"/>
                  <a:pt x="1776" y="264"/>
                  <a:pt x="2112" y="264"/>
                </a:cubicBezTo>
                <a:cubicBezTo>
                  <a:pt x="2448" y="264"/>
                  <a:pt x="2752" y="296"/>
                  <a:pt x="2976" y="312"/>
                </a:cubicBezTo>
                <a:cubicBezTo>
                  <a:pt x="3200" y="328"/>
                  <a:pt x="3184" y="376"/>
                  <a:pt x="3456" y="360"/>
                </a:cubicBezTo>
                <a:cubicBezTo>
                  <a:pt x="3728" y="344"/>
                  <a:pt x="4384" y="272"/>
                  <a:pt x="4608" y="216"/>
                </a:cubicBezTo>
                <a:cubicBezTo>
                  <a:pt x="4832" y="160"/>
                  <a:pt x="4712" y="48"/>
                  <a:pt x="4800" y="24"/>
                </a:cubicBezTo>
                <a:cubicBezTo>
                  <a:pt x="4888" y="0"/>
                  <a:pt x="5080" y="72"/>
                  <a:pt x="5136" y="72"/>
                </a:cubicBezTo>
              </a:path>
            </a:pathLst>
          </a:custGeom>
          <a:noFill/>
          <a:ln w="28575" cap="flat" cmpd="sng">
            <a:solidFill>
              <a:srgbClr val="66CCFF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3" name="直接连接符 16402"/>
          <p:cNvSpPr/>
          <p:nvPr/>
        </p:nvSpPr>
        <p:spPr>
          <a:xfrm>
            <a:off x="0" y="6858000"/>
            <a:ext cx="9144000" cy="0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404" name="任意多边形 16403"/>
          <p:cNvSpPr/>
          <p:nvPr/>
        </p:nvSpPr>
        <p:spPr>
          <a:xfrm>
            <a:off x="533400" y="6248400"/>
            <a:ext cx="7772400" cy="622300"/>
          </a:xfrm>
          <a:custGeom>
            <a:avLst/>
            <a:gdLst/>
            <a:ahLst/>
            <a:cxnLst/>
            <a:rect l="0" t="0" r="0" b="0"/>
            <a:pathLst>
              <a:path w="4896" h="392">
                <a:moveTo>
                  <a:pt x="0" y="240"/>
                </a:moveTo>
                <a:cubicBezTo>
                  <a:pt x="168" y="172"/>
                  <a:pt x="336" y="104"/>
                  <a:pt x="720" y="96"/>
                </a:cubicBezTo>
                <a:cubicBezTo>
                  <a:pt x="1104" y="88"/>
                  <a:pt x="1968" y="192"/>
                  <a:pt x="2304" y="192"/>
                </a:cubicBezTo>
                <a:cubicBezTo>
                  <a:pt x="2640" y="192"/>
                  <a:pt x="2480" y="120"/>
                  <a:pt x="2736" y="96"/>
                </a:cubicBezTo>
                <a:cubicBezTo>
                  <a:pt x="2992" y="72"/>
                  <a:pt x="3536" y="0"/>
                  <a:pt x="3840" y="48"/>
                </a:cubicBezTo>
                <a:cubicBezTo>
                  <a:pt x="4144" y="96"/>
                  <a:pt x="4384" y="392"/>
                  <a:pt x="4560" y="384"/>
                </a:cubicBezTo>
                <a:cubicBezTo>
                  <a:pt x="4736" y="376"/>
                  <a:pt x="4840" y="64"/>
                  <a:pt x="4896" y="0"/>
                </a:cubicBezTo>
              </a:path>
            </a:pathLst>
          </a:custGeom>
          <a:noFill/>
          <a:ln w="9525" cap="flat" cmpd="sng">
            <a:solidFill>
              <a:srgbClr val="66CCFF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5" name="任意多边形 16404"/>
          <p:cNvSpPr/>
          <p:nvPr/>
        </p:nvSpPr>
        <p:spPr>
          <a:xfrm>
            <a:off x="457200" y="6019800"/>
            <a:ext cx="8153400" cy="838200"/>
          </a:xfrm>
          <a:custGeom>
            <a:avLst/>
            <a:gdLst/>
            <a:ahLst/>
            <a:cxnLst/>
            <a:rect l="0" t="0" r="0" b="0"/>
            <a:pathLst>
              <a:path w="5136" h="528">
                <a:moveTo>
                  <a:pt x="0" y="288"/>
                </a:moveTo>
                <a:lnTo>
                  <a:pt x="1152" y="96"/>
                </a:lnTo>
                <a:lnTo>
                  <a:pt x="2400" y="144"/>
                </a:lnTo>
                <a:lnTo>
                  <a:pt x="3168" y="144"/>
                </a:lnTo>
                <a:lnTo>
                  <a:pt x="4224" y="0"/>
                </a:lnTo>
                <a:lnTo>
                  <a:pt x="4848" y="48"/>
                </a:lnTo>
                <a:lnTo>
                  <a:pt x="4848" y="288"/>
                </a:lnTo>
                <a:lnTo>
                  <a:pt x="5136" y="336"/>
                </a:lnTo>
                <a:lnTo>
                  <a:pt x="4800" y="528"/>
                </a:lnTo>
                <a:lnTo>
                  <a:pt x="2448" y="480"/>
                </a:lnTo>
                <a:lnTo>
                  <a:pt x="1632" y="480"/>
                </a:lnTo>
                <a:lnTo>
                  <a:pt x="384" y="528"/>
                </a:lnTo>
                <a:lnTo>
                  <a:pt x="576" y="240"/>
                </a:lnTo>
                <a:lnTo>
                  <a:pt x="0" y="288"/>
                </a:lnTo>
                <a:close/>
              </a:path>
            </a:pathLst>
          </a:cu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7" name="任意多边形 16406"/>
          <p:cNvSpPr/>
          <p:nvPr/>
        </p:nvSpPr>
        <p:spPr>
          <a:xfrm>
            <a:off x="228600" y="6477000"/>
            <a:ext cx="1511300" cy="76200"/>
          </a:xfrm>
          <a:custGeom>
            <a:avLst/>
            <a:gdLst/>
            <a:ahLst/>
            <a:cxnLst/>
            <a:rect l="0" t="0" r="0" b="0"/>
            <a:pathLst>
              <a:path w="952" h="48">
                <a:moveTo>
                  <a:pt x="0" y="48"/>
                </a:moveTo>
                <a:cubicBezTo>
                  <a:pt x="116" y="24"/>
                  <a:pt x="232" y="0"/>
                  <a:pt x="384" y="0"/>
                </a:cubicBezTo>
                <a:cubicBezTo>
                  <a:pt x="536" y="0"/>
                  <a:pt x="872" y="48"/>
                  <a:pt x="912" y="48"/>
                </a:cubicBezTo>
                <a:cubicBezTo>
                  <a:pt x="952" y="48"/>
                  <a:pt x="664" y="8"/>
                  <a:pt x="624" y="0"/>
                </a:cubicBezTo>
              </a:path>
            </a:pathLst>
          </a:cu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9" name="任意多边形 16408"/>
          <p:cNvSpPr/>
          <p:nvPr/>
        </p:nvSpPr>
        <p:spPr>
          <a:xfrm>
            <a:off x="-76200" y="5827713"/>
            <a:ext cx="9296400" cy="1106487"/>
          </a:xfrm>
          <a:custGeom>
            <a:avLst/>
            <a:gdLst/>
            <a:ahLst/>
            <a:cxnLst/>
            <a:rect l="0" t="0" r="0" b="0"/>
            <a:pathLst>
              <a:path w="5856" h="697">
                <a:moveTo>
                  <a:pt x="273" y="198"/>
                </a:moveTo>
                <a:cubicBezTo>
                  <a:pt x="365" y="194"/>
                  <a:pt x="457" y="195"/>
                  <a:pt x="549" y="186"/>
                </a:cubicBezTo>
                <a:cubicBezTo>
                  <a:pt x="579" y="183"/>
                  <a:pt x="637" y="161"/>
                  <a:pt x="637" y="161"/>
                </a:cubicBezTo>
                <a:cubicBezTo>
                  <a:pt x="1250" y="63"/>
                  <a:pt x="1342" y="0"/>
                  <a:pt x="1814" y="23"/>
                </a:cubicBezTo>
                <a:cubicBezTo>
                  <a:pt x="1922" y="58"/>
                  <a:pt x="2040" y="54"/>
                  <a:pt x="2152" y="73"/>
                </a:cubicBezTo>
                <a:cubicBezTo>
                  <a:pt x="2162" y="104"/>
                  <a:pt x="2178" y="170"/>
                  <a:pt x="2227" y="161"/>
                </a:cubicBezTo>
                <a:cubicBezTo>
                  <a:pt x="2239" y="159"/>
                  <a:pt x="2244" y="144"/>
                  <a:pt x="2252" y="136"/>
                </a:cubicBezTo>
                <a:lnTo>
                  <a:pt x="1728" y="217"/>
                </a:lnTo>
                <a:lnTo>
                  <a:pt x="1728" y="313"/>
                </a:lnTo>
                <a:lnTo>
                  <a:pt x="4656" y="217"/>
                </a:lnTo>
                <a:lnTo>
                  <a:pt x="5856" y="169"/>
                </a:lnTo>
                <a:lnTo>
                  <a:pt x="5856" y="697"/>
                </a:lnTo>
                <a:lnTo>
                  <a:pt x="0" y="697"/>
                </a:lnTo>
                <a:lnTo>
                  <a:pt x="48" y="313"/>
                </a:lnTo>
                <a:lnTo>
                  <a:pt x="48" y="169"/>
                </a:lnTo>
                <a:lnTo>
                  <a:pt x="273" y="198"/>
                </a:lnTo>
                <a:close/>
              </a:path>
            </a:pathLst>
          </a:custGeom>
          <a:solidFill>
            <a:srgbClr val="99CCFF">
              <a:alpha val="100000"/>
            </a:srgbClr>
          </a:solidFill>
          <a:ln w="9525" cap="flat" cmpd="sng">
            <a:solidFill>
              <a:srgbClr val="66CCFF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10" name="任意多边形 16409"/>
          <p:cNvSpPr/>
          <p:nvPr/>
        </p:nvSpPr>
        <p:spPr>
          <a:xfrm>
            <a:off x="-20637" y="6300788"/>
            <a:ext cx="41275" cy="39687"/>
          </a:xfrm>
          <a:custGeom>
            <a:avLst/>
            <a:gdLst/>
            <a:ahLst/>
            <a:cxnLst/>
            <a:rect l="0" t="0" r="0" b="0"/>
            <a:pathLst>
              <a:path w="26" h="25">
                <a:moveTo>
                  <a:pt x="26" y="25"/>
                </a:moveTo>
                <a:cubicBezTo>
                  <a:pt x="17" y="17"/>
                  <a:pt x="0" y="0"/>
                  <a:pt x="0" y="0"/>
                </a:cubicBezTo>
                <a:cubicBezTo>
                  <a:pt x="0" y="0"/>
                  <a:pt x="17" y="17"/>
                  <a:pt x="26" y="25"/>
                </a:cubicBezTo>
                <a:close/>
              </a:path>
            </a:pathLst>
          </a:cu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11" name="任意多边形 16410"/>
          <p:cNvSpPr/>
          <p:nvPr/>
        </p:nvSpPr>
        <p:spPr>
          <a:xfrm>
            <a:off x="-368300" y="6053138"/>
            <a:ext cx="9667875" cy="1023937"/>
          </a:xfrm>
          <a:custGeom>
            <a:avLst/>
            <a:gdLst/>
            <a:ahLst/>
            <a:cxnLst/>
            <a:rect l="0" t="0" r="0" b="0"/>
            <a:pathLst>
              <a:path w="6090" h="645">
                <a:moveTo>
                  <a:pt x="307" y="206"/>
                </a:moveTo>
                <a:cubicBezTo>
                  <a:pt x="422" y="218"/>
                  <a:pt x="532" y="199"/>
                  <a:pt x="645" y="219"/>
                </a:cubicBezTo>
                <a:cubicBezTo>
                  <a:pt x="699" y="215"/>
                  <a:pt x="754" y="214"/>
                  <a:pt x="808" y="206"/>
                </a:cubicBezTo>
                <a:cubicBezTo>
                  <a:pt x="893" y="194"/>
                  <a:pt x="973" y="157"/>
                  <a:pt x="1058" y="144"/>
                </a:cubicBezTo>
                <a:cubicBezTo>
                  <a:pt x="1116" y="135"/>
                  <a:pt x="1264" y="121"/>
                  <a:pt x="1309" y="106"/>
                </a:cubicBezTo>
                <a:cubicBezTo>
                  <a:pt x="1384" y="81"/>
                  <a:pt x="1431" y="68"/>
                  <a:pt x="1509" y="56"/>
                </a:cubicBezTo>
                <a:cubicBezTo>
                  <a:pt x="1530" y="59"/>
                  <a:pt x="1676" y="73"/>
                  <a:pt x="1697" y="94"/>
                </a:cubicBezTo>
                <a:cubicBezTo>
                  <a:pt x="1708" y="105"/>
                  <a:pt x="1672" y="111"/>
                  <a:pt x="1659" y="119"/>
                </a:cubicBezTo>
                <a:cubicBezTo>
                  <a:pt x="1594" y="319"/>
                  <a:pt x="1924" y="240"/>
                  <a:pt x="2023" y="244"/>
                </a:cubicBezTo>
                <a:cubicBezTo>
                  <a:pt x="2119" y="248"/>
                  <a:pt x="2215" y="253"/>
                  <a:pt x="2311" y="257"/>
                </a:cubicBezTo>
                <a:cubicBezTo>
                  <a:pt x="2452" y="207"/>
                  <a:pt x="2604" y="282"/>
                  <a:pt x="2749" y="244"/>
                </a:cubicBezTo>
                <a:cubicBezTo>
                  <a:pt x="2883" y="248"/>
                  <a:pt x="3016" y="260"/>
                  <a:pt x="3150" y="257"/>
                </a:cubicBezTo>
                <a:cubicBezTo>
                  <a:pt x="3205" y="256"/>
                  <a:pt x="3312" y="232"/>
                  <a:pt x="3312" y="232"/>
                </a:cubicBezTo>
                <a:cubicBezTo>
                  <a:pt x="3725" y="254"/>
                  <a:pt x="4140" y="227"/>
                  <a:pt x="4552" y="194"/>
                </a:cubicBezTo>
                <a:cubicBezTo>
                  <a:pt x="4656" y="198"/>
                  <a:pt x="4761" y="206"/>
                  <a:pt x="4865" y="206"/>
                </a:cubicBezTo>
                <a:cubicBezTo>
                  <a:pt x="4924" y="206"/>
                  <a:pt x="4981" y="185"/>
                  <a:pt x="5040" y="181"/>
                </a:cubicBezTo>
                <a:cubicBezTo>
                  <a:pt x="5119" y="175"/>
                  <a:pt x="5199" y="173"/>
                  <a:pt x="5278" y="169"/>
                </a:cubicBezTo>
                <a:cubicBezTo>
                  <a:pt x="6024" y="184"/>
                  <a:pt x="5811" y="0"/>
                  <a:pt x="5929" y="294"/>
                </a:cubicBezTo>
                <a:cubicBezTo>
                  <a:pt x="5943" y="253"/>
                  <a:pt x="5934" y="197"/>
                  <a:pt x="5967" y="169"/>
                </a:cubicBezTo>
                <a:cubicBezTo>
                  <a:pt x="5983" y="155"/>
                  <a:pt x="6009" y="177"/>
                  <a:pt x="6030" y="181"/>
                </a:cubicBezTo>
                <a:cubicBezTo>
                  <a:pt x="6026" y="306"/>
                  <a:pt x="6090" y="455"/>
                  <a:pt x="6017" y="557"/>
                </a:cubicBezTo>
                <a:cubicBezTo>
                  <a:pt x="5966" y="629"/>
                  <a:pt x="5842" y="566"/>
                  <a:pt x="5754" y="570"/>
                </a:cubicBezTo>
                <a:cubicBezTo>
                  <a:pt x="5646" y="575"/>
                  <a:pt x="5537" y="578"/>
                  <a:pt x="5429" y="582"/>
                </a:cubicBezTo>
                <a:cubicBezTo>
                  <a:pt x="4764" y="645"/>
                  <a:pt x="4110" y="639"/>
                  <a:pt x="3438" y="645"/>
                </a:cubicBezTo>
                <a:cubicBezTo>
                  <a:pt x="2553" y="641"/>
                  <a:pt x="1668" y="640"/>
                  <a:pt x="783" y="632"/>
                </a:cubicBezTo>
                <a:cubicBezTo>
                  <a:pt x="555" y="630"/>
                  <a:pt x="322" y="585"/>
                  <a:pt x="94" y="570"/>
                </a:cubicBezTo>
                <a:cubicBezTo>
                  <a:pt x="69" y="566"/>
                  <a:pt x="25" y="582"/>
                  <a:pt x="19" y="557"/>
                </a:cubicBezTo>
                <a:cubicBezTo>
                  <a:pt x="0" y="480"/>
                  <a:pt x="26" y="398"/>
                  <a:pt x="32" y="319"/>
                </a:cubicBezTo>
                <a:cubicBezTo>
                  <a:pt x="38" y="234"/>
                  <a:pt x="47" y="160"/>
                  <a:pt x="132" y="131"/>
                </a:cubicBezTo>
                <a:cubicBezTo>
                  <a:pt x="157" y="135"/>
                  <a:pt x="185" y="131"/>
                  <a:pt x="207" y="144"/>
                </a:cubicBezTo>
                <a:cubicBezTo>
                  <a:pt x="218" y="150"/>
                  <a:pt x="210" y="172"/>
                  <a:pt x="219" y="181"/>
                </a:cubicBezTo>
                <a:cubicBezTo>
                  <a:pt x="230" y="192"/>
                  <a:pt x="319" y="206"/>
                  <a:pt x="320" y="206"/>
                </a:cubicBezTo>
                <a:cubicBezTo>
                  <a:pt x="328" y="215"/>
                  <a:pt x="345" y="244"/>
                  <a:pt x="345" y="232"/>
                </a:cubicBezTo>
                <a:cubicBezTo>
                  <a:pt x="345" y="217"/>
                  <a:pt x="333" y="203"/>
                  <a:pt x="320" y="194"/>
                </a:cubicBezTo>
                <a:cubicBezTo>
                  <a:pt x="315" y="191"/>
                  <a:pt x="311" y="202"/>
                  <a:pt x="307" y="206"/>
                </a:cubicBezTo>
                <a:close/>
              </a:path>
            </a:pathLst>
          </a:cu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12" name="任意多边形 16411"/>
          <p:cNvSpPr/>
          <p:nvPr/>
        </p:nvSpPr>
        <p:spPr>
          <a:xfrm>
            <a:off x="112713" y="6184900"/>
            <a:ext cx="7367587" cy="444500"/>
          </a:xfrm>
          <a:custGeom>
            <a:avLst/>
            <a:gdLst/>
            <a:ahLst/>
            <a:cxnLst/>
            <a:rect l="0" t="0" r="0" b="0"/>
            <a:pathLst>
              <a:path w="4641" h="336">
                <a:moveTo>
                  <a:pt x="42" y="98"/>
                </a:moveTo>
                <a:cubicBezTo>
                  <a:pt x="218" y="129"/>
                  <a:pt x="427" y="83"/>
                  <a:pt x="605" y="73"/>
                </a:cubicBezTo>
                <a:cubicBezTo>
                  <a:pt x="835" y="0"/>
                  <a:pt x="1092" y="70"/>
                  <a:pt x="1331" y="86"/>
                </a:cubicBezTo>
                <a:cubicBezTo>
                  <a:pt x="1376" y="75"/>
                  <a:pt x="1409" y="59"/>
                  <a:pt x="1457" y="86"/>
                </a:cubicBezTo>
                <a:cubicBezTo>
                  <a:pt x="1468" y="92"/>
                  <a:pt x="1482" y="122"/>
                  <a:pt x="1469" y="123"/>
                </a:cubicBezTo>
                <a:cubicBezTo>
                  <a:pt x="1385" y="127"/>
                  <a:pt x="1219" y="98"/>
                  <a:pt x="1219" y="98"/>
                </a:cubicBezTo>
                <a:cubicBezTo>
                  <a:pt x="1165" y="102"/>
                  <a:pt x="1108" y="94"/>
                  <a:pt x="1056" y="111"/>
                </a:cubicBezTo>
                <a:cubicBezTo>
                  <a:pt x="1028" y="120"/>
                  <a:pt x="1114" y="123"/>
                  <a:pt x="1144" y="123"/>
                </a:cubicBezTo>
                <a:cubicBezTo>
                  <a:pt x="1223" y="123"/>
                  <a:pt x="1303" y="115"/>
                  <a:pt x="1382" y="111"/>
                </a:cubicBezTo>
                <a:cubicBezTo>
                  <a:pt x="1729" y="132"/>
                  <a:pt x="1985" y="142"/>
                  <a:pt x="2371" y="149"/>
                </a:cubicBezTo>
                <a:cubicBezTo>
                  <a:pt x="2650" y="168"/>
                  <a:pt x="2930" y="173"/>
                  <a:pt x="3210" y="186"/>
                </a:cubicBezTo>
                <a:cubicBezTo>
                  <a:pt x="3285" y="194"/>
                  <a:pt x="3362" y="192"/>
                  <a:pt x="3435" y="211"/>
                </a:cubicBezTo>
                <a:cubicBezTo>
                  <a:pt x="3489" y="225"/>
                  <a:pt x="3530" y="276"/>
                  <a:pt x="3585" y="286"/>
                </a:cubicBezTo>
                <a:cubicBezTo>
                  <a:pt x="3708" y="309"/>
                  <a:pt x="3836" y="303"/>
                  <a:pt x="3961" y="311"/>
                </a:cubicBezTo>
                <a:cubicBezTo>
                  <a:pt x="4123" y="270"/>
                  <a:pt x="4287" y="288"/>
                  <a:pt x="4449" y="249"/>
                </a:cubicBezTo>
                <a:cubicBezTo>
                  <a:pt x="4503" y="257"/>
                  <a:pt x="4565" y="246"/>
                  <a:pt x="4612" y="274"/>
                </a:cubicBezTo>
                <a:cubicBezTo>
                  <a:pt x="4641" y="291"/>
                  <a:pt x="4545" y="283"/>
                  <a:pt x="4512" y="286"/>
                </a:cubicBezTo>
                <a:cubicBezTo>
                  <a:pt x="4454" y="291"/>
                  <a:pt x="4395" y="294"/>
                  <a:pt x="4337" y="299"/>
                </a:cubicBezTo>
                <a:cubicBezTo>
                  <a:pt x="4182" y="313"/>
                  <a:pt x="4028" y="326"/>
                  <a:pt x="3873" y="336"/>
                </a:cubicBezTo>
                <a:cubicBezTo>
                  <a:pt x="3514" y="327"/>
                  <a:pt x="3154" y="323"/>
                  <a:pt x="2796" y="299"/>
                </a:cubicBezTo>
                <a:cubicBezTo>
                  <a:pt x="2632" y="312"/>
                  <a:pt x="2486" y="292"/>
                  <a:pt x="2321" y="286"/>
                </a:cubicBezTo>
                <a:cubicBezTo>
                  <a:pt x="1961" y="272"/>
                  <a:pt x="1313" y="266"/>
                  <a:pt x="1018" y="261"/>
                </a:cubicBezTo>
                <a:cubicBezTo>
                  <a:pt x="925" y="252"/>
                  <a:pt x="879" y="270"/>
                  <a:pt x="831" y="199"/>
                </a:cubicBezTo>
                <a:cubicBezTo>
                  <a:pt x="606" y="214"/>
                  <a:pt x="431" y="221"/>
                  <a:pt x="204" y="199"/>
                </a:cubicBezTo>
                <a:cubicBezTo>
                  <a:pt x="187" y="191"/>
                  <a:pt x="171" y="181"/>
                  <a:pt x="154" y="174"/>
                </a:cubicBezTo>
                <a:cubicBezTo>
                  <a:pt x="138" y="168"/>
                  <a:pt x="117" y="172"/>
                  <a:pt x="104" y="161"/>
                </a:cubicBezTo>
                <a:cubicBezTo>
                  <a:pt x="94" y="153"/>
                  <a:pt x="100" y="134"/>
                  <a:pt x="92" y="123"/>
                </a:cubicBezTo>
                <a:cubicBezTo>
                  <a:pt x="70" y="95"/>
                  <a:pt x="47" y="67"/>
                  <a:pt x="17" y="48"/>
                </a:cubicBezTo>
                <a:cubicBezTo>
                  <a:pt x="0" y="37"/>
                  <a:pt x="45" y="79"/>
                  <a:pt x="54" y="98"/>
                </a:cubicBezTo>
                <a:cubicBezTo>
                  <a:pt x="56" y="102"/>
                  <a:pt x="46" y="98"/>
                  <a:pt x="42" y="98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13" name="任意多边形 16412"/>
          <p:cNvSpPr/>
          <p:nvPr/>
        </p:nvSpPr>
        <p:spPr>
          <a:xfrm>
            <a:off x="-228600" y="6315075"/>
            <a:ext cx="9448800" cy="549275"/>
          </a:xfrm>
          <a:custGeom>
            <a:avLst/>
            <a:gdLst/>
            <a:ahLst/>
            <a:cxnLst/>
            <a:rect l="0" t="0" r="0" b="0"/>
            <a:pathLst>
              <a:path w="5584" h="346">
                <a:moveTo>
                  <a:pt x="0" y="204"/>
                </a:moveTo>
                <a:cubicBezTo>
                  <a:pt x="115" y="163"/>
                  <a:pt x="201" y="144"/>
                  <a:pt x="313" y="117"/>
                </a:cubicBezTo>
                <a:cubicBezTo>
                  <a:pt x="342" y="121"/>
                  <a:pt x="371" y="123"/>
                  <a:pt x="400" y="129"/>
                </a:cubicBezTo>
                <a:cubicBezTo>
                  <a:pt x="413" y="132"/>
                  <a:pt x="425" y="142"/>
                  <a:pt x="438" y="142"/>
                </a:cubicBezTo>
                <a:cubicBezTo>
                  <a:pt x="455" y="142"/>
                  <a:pt x="471" y="131"/>
                  <a:pt x="488" y="129"/>
                </a:cubicBezTo>
                <a:cubicBezTo>
                  <a:pt x="529" y="123"/>
                  <a:pt x="571" y="121"/>
                  <a:pt x="613" y="117"/>
                </a:cubicBezTo>
                <a:cubicBezTo>
                  <a:pt x="844" y="69"/>
                  <a:pt x="1091" y="94"/>
                  <a:pt x="1327" y="79"/>
                </a:cubicBezTo>
                <a:cubicBezTo>
                  <a:pt x="1511" y="89"/>
                  <a:pt x="1682" y="114"/>
                  <a:pt x="1865" y="129"/>
                </a:cubicBezTo>
                <a:cubicBezTo>
                  <a:pt x="2156" y="225"/>
                  <a:pt x="2454" y="233"/>
                  <a:pt x="2754" y="217"/>
                </a:cubicBezTo>
                <a:cubicBezTo>
                  <a:pt x="3056" y="178"/>
                  <a:pt x="2561" y="238"/>
                  <a:pt x="3268" y="192"/>
                </a:cubicBezTo>
                <a:cubicBezTo>
                  <a:pt x="3319" y="189"/>
                  <a:pt x="3367" y="171"/>
                  <a:pt x="3418" y="167"/>
                </a:cubicBezTo>
                <a:cubicBezTo>
                  <a:pt x="3568" y="155"/>
                  <a:pt x="3869" y="142"/>
                  <a:pt x="3869" y="142"/>
                </a:cubicBezTo>
                <a:cubicBezTo>
                  <a:pt x="4035" y="113"/>
                  <a:pt x="4203" y="108"/>
                  <a:pt x="4370" y="92"/>
                </a:cubicBezTo>
                <a:cubicBezTo>
                  <a:pt x="4525" y="53"/>
                  <a:pt x="4676" y="88"/>
                  <a:pt x="4833" y="67"/>
                </a:cubicBezTo>
                <a:cubicBezTo>
                  <a:pt x="5061" y="0"/>
                  <a:pt x="5316" y="34"/>
                  <a:pt x="5547" y="41"/>
                </a:cubicBezTo>
                <a:cubicBezTo>
                  <a:pt x="5490" y="127"/>
                  <a:pt x="5529" y="52"/>
                  <a:pt x="5559" y="67"/>
                </a:cubicBezTo>
                <a:cubicBezTo>
                  <a:pt x="5561" y="68"/>
                  <a:pt x="5584" y="141"/>
                  <a:pt x="5584" y="142"/>
                </a:cubicBezTo>
                <a:cubicBezTo>
                  <a:pt x="5328" y="268"/>
                  <a:pt x="5214" y="197"/>
                  <a:pt x="4821" y="204"/>
                </a:cubicBezTo>
                <a:cubicBezTo>
                  <a:pt x="4683" y="222"/>
                  <a:pt x="4545" y="238"/>
                  <a:pt x="4407" y="254"/>
                </a:cubicBezTo>
                <a:cubicBezTo>
                  <a:pt x="4288" y="284"/>
                  <a:pt x="4181" y="304"/>
                  <a:pt x="4057" y="317"/>
                </a:cubicBezTo>
                <a:cubicBezTo>
                  <a:pt x="3998" y="313"/>
                  <a:pt x="3939" y="315"/>
                  <a:pt x="3881" y="304"/>
                </a:cubicBezTo>
                <a:cubicBezTo>
                  <a:pt x="3854" y="299"/>
                  <a:pt x="3834" y="271"/>
                  <a:pt x="3806" y="267"/>
                </a:cubicBezTo>
                <a:cubicBezTo>
                  <a:pt x="3699" y="250"/>
                  <a:pt x="3589" y="250"/>
                  <a:pt x="3481" y="242"/>
                </a:cubicBezTo>
                <a:cubicBezTo>
                  <a:pt x="3088" y="269"/>
                  <a:pt x="2699" y="283"/>
                  <a:pt x="2304" y="292"/>
                </a:cubicBezTo>
                <a:cubicBezTo>
                  <a:pt x="1971" y="337"/>
                  <a:pt x="1605" y="323"/>
                  <a:pt x="1277" y="329"/>
                </a:cubicBezTo>
                <a:cubicBezTo>
                  <a:pt x="1248" y="325"/>
                  <a:pt x="1183" y="346"/>
                  <a:pt x="1189" y="317"/>
                </a:cubicBezTo>
                <a:cubicBezTo>
                  <a:pt x="1196" y="280"/>
                  <a:pt x="1255" y="282"/>
                  <a:pt x="1289" y="267"/>
                </a:cubicBezTo>
                <a:cubicBezTo>
                  <a:pt x="1347" y="241"/>
                  <a:pt x="1405" y="214"/>
                  <a:pt x="1465" y="192"/>
                </a:cubicBezTo>
                <a:cubicBezTo>
                  <a:pt x="1497" y="180"/>
                  <a:pt x="1599" y="168"/>
                  <a:pt x="1565" y="167"/>
                </a:cubicBezTo>
                <a:cubicBezTo>
                  <a:pt x="1423" y="161"/>
                  <a:pt x="1281" y="175"/>
                  <a:pt x="1139" y="179"/>
                </a:cubicBezTo>
                <a:cubicBezTo>
                  <a:pt x="781" y="241"/>
                  <a:pt x="355" y="212"/>
                  <a:pt x="25" y="217"/>
                </a:cubicBezTo>
                <a:cubicBezTo>
                  <a:pt x="54" y="234"/>
                  <a:pt x="86" y="246"/>
                  <a:pt x="112" y="267"/>
                </a:cubicBezTo>
                <a:cubicBezTo>
                  <a:pt x="124" y="276"/>
                  <a:pt x="148" y="293"/>
                  <a:pt x="137" y="304"/>
                </a:cubicBezTo>
                <a:cubicBezTo>
                  <a:pt x="126" y="315"/>
                  <a:pt x="111" y="289"/>
                  <a:pt x="100" y="279"/>
                </a:cubicBezTo>
                <a:cubicBezTo>
                  <a:pt x="13" y="204"/>
                  <a:pt x="90" y="249"/>
                  <a:pt x="0" y="204"/>
                </a:cubicBezTo>
                <a:close/>
              </a:path>
            </a:pathLst>
          </a:custGeom>
          <a:solidFill>
            <a:schemeClr val="accent2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17" name="下箭头 16416"/>
          <p:cNvSpPr/>
          <p:nvPr/>
        </p:nvSpPr>
        <p:spPr>
          <a:xfrm>
            <a:off x="6629400" y="4038600"/>
            <a:ext cx="76200" cy="1295400"/>
          </a:xfrm>
          <a:prstGeom prst="downArrow">
            <a:avLst>
              <a:gd name="adj1" fmla="val 50000"/>
              <a:gd name="adj2" fmla="val 425000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19" name="文本框 16418"/>
          <p:cNvSpPr txBox="1"/>
          <p:nvPr/>
        </p:nvSpPr>
        <p:spPr>
          <a:xfrm>
            <a:off x="3048000" y="16002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高大</a:t>
            </a:r>
            <a:endParaRPr lang="zh-CN" altLang="en-US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charset="-122"/>
            </a:endParaRPr>
          </a:p>
        </p:txBody>
      </p:sp>
      <p:sp>
        <p:nvSpPr>
          <p:cNvPr id="16420" name="文本框 16419"/>
          <p:cNvSpPr txBox="1"/>
          <p:nvPr/>
        </p:nvSpPr>
        <p:spPr>
          <a:xfrm>
            <a:off x="6400800" y="32004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矮小</a:t>
            </a:r>
            <a:endParaRPr lang="zh-CN" altLang="en-US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charset="-122"/>
            </a:endParaRPr>
          </a:p>
        </p:txBody>
      </p:sp>
      <p:sp>
        <p:nvSpPr>
          <p:cNvPr id="16423" name="下箭头 16422"/>
          <p:cNvSpPr/>
          <p:nvPr/>
        </p:nvSpPr>
        <p:spPr>
          <a:xfrm>
            <a:off x="3429000" y="2286000"/>
            <a:ext cx="76200" cy="1219200"/>
          </a:xfrm>
          <a:prstGeom prst="downArrow">
            <a:avLst>
              <a:gd name="adj1" fmla="val 50000"/>
              <a:gd name="adj2" fmla="val 400000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27" name="文本框 16426"/>
          <p:cNvSpPr txBox="1"/>
          <p:nvPr/>
        </p:nvSpPr>
        <p:spPr>
          <a:xfrm>
            <a:off x="3810000" y="1600200"/>
            <a:ext cx="14033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0">
                <a:latin typeface="Times New Roman" panose="02020603050405020304" pitchFamily="18" charset="0"/>
                <a:ea typeface="楷体_GB2312" panose="02010609030101010101" charset="-122"/>
              </a:rPr>
              <a:t>（</a:t>
            </a:r>
            <a:r>
              <a:rPr lang="zh-CN" altLang="en-US" dirty="0">
                <a:latin typeface="Times New Roman" panose="02020603050405020304" pitchFamily="18" charset="0"/>
                <a:ea typeface="楷体_GB2312" panose="02010609030101010101" charset="-122"/>
              </a:rPr>
              <a:t>浅</a:t>
            </a:r>
            <a:r>
              <a:rPr lang="zh-CN" altLang="en-US" b="0" dirty="0">
                <a:latin typeface="Times New Roman" panose="02020603050405020304" pitchFamily="18" charset="0"/>
                <a:ea typeface="楷体_GB2312" panose="02010609030101010101" charset="-122"/>
              </a:rPr>
              <a:t>）</a:t>
            </a:r>
            <a:endParaRPr lang="zh-CN" altLang="en-US" b="0">
              <a:latin typeface="Times New Roman" panose="02020603050405020304" pitchFamily="18" charset="0"/>
              <a:ea typeface="楷体_GB2312" panose="02010609030101010101" charset="-122"/>
            </a:endParaRPr>
          </a:p>
        </p:txBody>
      </p:sp>
      <p:sp>
        <p:nvSpPr>
          <p:cNvPr id="16428" name="文本框 16427"/>
          <p:cNvSpPr txBox="1"/>
          <p:nvPr/>
        </p:nvSpPr>
        <p:spPr>
          <a:xfrm>
            <a:off x="7162800" y="3200400"/>
            <a:ext cx="14033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0">
                <a:latin typeface="Times New Roman" panose="02020603050405020304" pitchFamily="18" charset="0"/>
                <a:ea typeface="楷体_GB2312" panose="02010609030101010101" charset="-122"/>
              </a:rPr>
              <a:t>（</a:t>
            </a:r>
            <a:r>
              <a:rPr lang="zh-CN" altLang="en-US" dirty="0">
                <a:latin typeface="Times New Roman" panose="02020603050405020304" pitchFamily="18" charset="0"/>
                <a:ea typeface="楷体_GB2312" panose="02010609030101010101" charset="-122"/>
              </a:rPr>
              <a:t>深</a:t>
            </a:r>
            <a:r>
              <a:rPr lang="zh-CN" altLang="en-US" b="0" dirty="0">
                <a:latin typeface="Times New Roman" panose="02020603050405020304" pitchFamily="18" charset="0"/>
                <a:ea typeface="楷体_GB2312" panose="02010609030101010101" charset="-122"/>
              </a:rPr>
              <a:t>）</a:t>
            </a:r>
            <a:endParaRPr lang="zh-CN" altLang="en-US" b="0">
              <a:latin typeface="Times New Roman" panose="02020603050405020304" pitchFamily="18" charset="0"/>
              <a:ea typeface="楷体_GB2312" panose="02010609030101010101" charset="-122"/>
            </a:endParaRPr>
          </a:p>
        </p:txBody>
      </p:sp>
      <p:pic>
        <p:nvPicPr>
          <p:cNvPr id="16430" name="图片 16429" descr="j009574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248400" y="5334000"/>
            <a:ext cx="1200150" cy="955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4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" dur="500"/>
                                        <p:tgtEl>
                                          <p:spTgt spid="16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16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431"/>
                </p:tgtEl>
              </p:cMediaNode>
            </p:audio>
          </p:childTnLst>
        </p:cTn>
      </p:par>
    </p:tnLst>
    <p:bldLst>
      <p:bldP spid="16419" grpId="0"/>
      <p:bldP spid="16420" grpId="0"/>
      <p:bldP spid="16427" grpId="0"/>
      <p:bldP spid="164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5" name="矩形 32774"/>
          <p:cNvSpPr/>
          <p:nvPr/>
        </p:nvSpPr>
        <p:spPr>
          <a:xfrm>
            <a:off x="3352800" y="973138"/>
            <a:ext cx="5181600" cy="37846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6000" dirty="0">
                <a:latin typeface="Arial" panose="020B0604020202020204" pitchFamily="34" charset="0"/>
              </a:rPr>
              <a:t>　    </a:t>
            </a:r>
            <a:r>
              <a:rPr lang="zh-CN" altLang="en-US" sz="6000" b="1" dirty="0">
                <a:latin typeface="楷体_GB2312" panose="02010609030101010101" charset="-122"/>
                <a:ea typeface="楷体_GB2312" panose="02010609030101010101" charset="-122"/>
              </a:rPr>
              <a:t>小马从磨坊回来后，会对妈妈说些什么？</a:t>
            </a:r>
          </a:p>
        </p:txBody>
      </p:sp>
      <p:sp>
        <p:nvSpPr>
          <p:cNvPr id="32776" name="矩形 32775"/>
          <p:cNvSpPr/>
          <p:nvPr/>
        </p:nvSpPr>
        <p:spPr>
          <a:xfrm rot="5400000">
            <a:off x="-621030" y="1811020"/>
            <a:ext cx="3429000" cy="1219200"/>
          </a:xfrm>
          <a:prstGeom prst="rect">
            <a:avLst/>
          </a:prstGeom>
        </p:spPr>
        <p:txBody>
          <a:bodyPr vert="eaVert" wrap="none" fromWordArt="1">
            <a:prstTxWarp prst="textWave4">
              <a:avLst>
                <a:gd name="adj1" fmla="val 13005"/>
                <a:gd name="adj2" fmla="val 0"/>
              </a:avLst>
            </a:prstTxWarp>
            <a:norm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anose="02010609030101010101" charset="-122"/>
                <a:ea typeface="楷体_GB2312" panose="02010609030101010101" charset="-122"/>
              </a:rPr>
              <a:t>说一说</a:t>
            </a:r>
          </a:p>
        </p:txBody>
      </p:sp>
      <p:grpSp>
        <p:nvGrpSpPr>
          <p:cNvPr id="54292" name="组合 54291"/>
          <p:cNvGrpSpPr/>
          <p:nvPr/>
        </p:nvGrpSpPr>
        <p:grpSpPr>
          <a:xfrm flipH="1">
            <a:off x="6331585" y="4208145"/>
            <a:ext cx="2552700" cy="2176780"/>
            <a:chOff x="884" y="2478"/>
            <a:chExt cx="1608" cy="1620"/>
          </a:xfrm>
        </p:grpSpPr>
        <p:pic>
          <p:nvPicPr>
            <p:cNvPr id="54293" name="图片 54292" descr="马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84" y="2478"/>
              <a:ext cx="1608" cy="16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4294" name="图片 54293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4AA66"/>
                </a:clrFrom>
                <a:clrTo>
                  <a:srgbClr val="F4AA6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38" y="3249"/>
              <a:ext cx="413" cy="57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4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4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4650" y="1847215"/>
            <a:ext cx="8549640" cy="4526280"/>
          </a:xfrm>
        </p:spPr>
        <p:txBody>
          <a:bodyPr/>
          <a:lstStyle/>
          <a:p>
            <a:r>
              <a:rPr lang="zh-CN" altLang="en-US" sz="3600"/>
              <a:t>河水既不像老牛说得那样浅，也不像松鼠说的那样深，所以老牛和松鼠对小马撒谎了。</a:t>
            </a:r>
          </a:p>
          <a:p>
            <a:r>
              <a:rPr lang="zh-CN" altLang="en-US" sz="3600"/>
              <a:t>小马向很多人请教，是对的。</a:t>
            </a:r>
          </a:p>
          <a:p>
            <a:r>
              <a:rPr lang="zh-CN" altLang="en-US" sz="3600"/>
              <a:t>别人的经验不一定可靠，得自己去尝试。</a:t>
            </a:r>
          </a:p>
          <a:p>
            <a:r>
              <a:rPr lang="zh-CN" altLang="en-US" sz="3600"/>
              <a:t>什么事都要自己尝试，别人的话不可信。</a:t>
            </a:r>
          </a:p>
        </p:txBody>
      </p:sp>
      <p:sp>
        <p:nvSpPr>
          <p:cNvPr id="4" name="矩形 3"/>
          <p:cNvSpPr/>
          <p:nvPr/>
        </p:nvSpPr>
        <p:spPr>
          <a:xfrm>
            <a:off x="518795" y="401320"/>
            <a:ext cx="20142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bliqueBottomLeft"/>
              <a:lightRig rig="threePt" dir="t"/>
            </a:scene3d>
            <a:sp3d extrusionH="387350">
              <a:extrusionClr>
                <a:srgbClr val="175BCB"/>
              </a:extrusionClr>
            </a:sp3d>
          </a:bodyPr>
          <a:lstStyle/>
          <a:p>
            <a:pPr algn="ctr"/>
            <a:r>
              <a:rPr lang="zh-CN" altLang="en-US" sz="7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ang="5400000" scaled="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思考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583180" y="867410"/>
            <a:ext cx="65722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_GB2312" panose="02010609030101010101" charset="-122"/>
                <a:ea typeface="楷体_GB2312" panose="02010609030101010101" charset="-122"/>
              </a:rPr>
              <a:t>你同意下面的说法吗？说说你的理由。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云形标注 21508"/>
          <p:cNvSpPr/>
          <p:nvPr/>
        </p:nvSpPr>
        <p:spPr>
          <a:xfrm>
            <a:off x="3048000" y="222885"/>
            <a:ext cx="5486400" cy="1219200"/>
          </a:xfrm>
          <a:prstGeom prst="cloudCallout">
            <a:avLst>
              <a:gd name="adj1" fmla="val -57120"/>
              <a:gd name="adj2" fmla="val 28125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/>
            <a:endParaRPr dirty="0">
              <a:latin typeface="Arial" panose="020B0604020202020204" pitchFamily="34" charset="0"/>
            </a:endParaRPr>
          </a:p>
        </p:txBody>
      </p:sp>
      <p:sp>
        <p:nvSpPr>
          <p:cNvPr id="21510" name="文本框 21509"/>
          <p:cNvSpPr txBox="1"/>
          <p:nvPr/>
        </p:nvSpPr>
        <p:spPr>
          <a:xfrm>
            <a:off x="3511550" y="601980"/>
            <a:ext cx="4754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dirty="0">
                <a:latin typeface="楷体_GB2312" panose="02010609030101010101" charset="-122"/>
                <a:ea typeface="楷体_GB2312" panose="02010609030101010101" charset="-122"/>
              </a:rPr>
              <a:t>同学们们，日积月累的时间到了！</a:t>
            </a:r>
          </a:p>
        </p:txBody>
      </p:sp>
      <p:sp>
        <p:nvSpPr>
          <p:cNvPr id="21511" name="文本框 21510"/>
          <p:cNvSpPr txBox="1"/>
          <p:nvPr/>
        </p:nvSpPr>
        <p:spPr>
          <a:xfrm>
            <a:off x="152400" y="1442085"/>
            <a:ext cx="8839200" cy="4523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buAutoNum type="arabicPeriod"/>
            </a:pPr>
            <a:r>
              <a:rPr lang="zh-CN" altLang="en-US" sz="4800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老马   小马  老牛  </a:t>
            </a:r>
          </a:p>
          <a:p>
            <a:pPr marL="342900" indent="-342900">
              <a:buAutoNum type="arabicPeriod"/>
            </a:pPr>
            <a:r>
              <a:rPr lang="zh-CN" altLang="en-US" sz="4800" dirty="0">
                <a:solidFill>
                  <a:srgbClr val="00B050"/>
                </a:solidFill>
                <a:latin typeface="楷体_GB2312" panose="02010609030101010101" charset="-122"/>
                <a:ea typeface="楷体_GB2312" panose="02010609030101010101" charset="-122"/>
              </a:rPr>
              <a:t>松鼠   麦子   小河    磨坊</a:t>
            </a:r>
          </a:p>
          <a:p>
            <a:pPr marL="342900" indent="-342900">
              <a:buNone/>
            </a:pPr>
            <a:r>
              <a:rPr lang="en-US" altLang="zh-CN" sz="4800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3.</a:t>
            </a:r>
            <a:r>
              <a:rPr lang="zh-CN" altLang="en-US" sz="4800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马棚   为难   吃惊    叹气      </a:t>
            </a:r>
            <a:r>
              <a:rPr lang="zh-CN" altLang="en-US" sz="4800" dirty="0">
                <a:solidFill>
                  <a:srgbClr val="00B050"/>
                </a:solidFill>
                <a:latin typeface="楷体_GB2312" panose="02010609030101010101" charset="-122"/>
                <a:ea typeface="楷体_GB2312" panose="02010609030101010101" charset="-122"/>
              </a:rPr>
              <a:t>淹没    究竟   顺利    拦住 </a:t>
            </a:r>
            <a:r>
              <a:rPr lang="zh-CN" altLang="en-US" sz="4800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  挡住    深浅   亲切   </a:t>
            </a:r>
          </a:p>
          <a:p>
            <a:pPr marL="342900" indent="-342900">
              <a:buNone/>
            </a:pPr>
            <a:r>
              <a:rPr lang="zh-CN" altLang="en-US" sz="4800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 连蹦</a:t>
            </a:r>
            <a:r>
              <a:rPr lang="zh-CN" altLang="en-US" sz="4800" dirty="0">
                <a:solidFill>
                  <a:srgbClr val="00B050"/>
                </a:solidFill>
                <a:latin typeface="楷体_GB2312" panose="02010609030101010101" charset="-122"/>
                <a:ea typeface="楷体_GB2312" panose="02010609030101010101" charset="-122"/>
              </a:rPr>
              <a:t>带跳 </a:t>
            </a:r>
            <a:r>
              <a:rPr lang="zh-CN" altLang="en-US" sz="4800" dirty="0">
                <a:solidFill>
                  <a:srgbClr val="000000"/>
                </a:solidFill>
                <a:latin typeface="Arial" panose="020B0604020202020204" pitchFamily="34" charset="0"/>
              </a:rPr>
              <a:t>  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9764" t="22676" r="25150" b="27630"/>
          <a:stretch>
            <a:fillRect/>
          </a:stretch>
        </p:blipFill>
        <p:spPr>
          <a:xfrm flipH="1">
            <a:off x="814070" y="158750"/>
            <a:ext cx="1221740" cy="1347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"/>
                                        <p:tgtEl>
                                          <p:spTgt spid="21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1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1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"/>
                                        <p:tgtEl>
                                          <p:spTgt spid="215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215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215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215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215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215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"/>
                                        <p:tgtEl>
                                          <p:spTgt spid="215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215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215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charRg st="35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 bldLvl="0" animBg="1"/>
      <p:bldP spid="21510" grpId="0"/>
      <p:bldP spid="21511" grpId="0" uiExpand="1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文本框 40963"/>
          <p:cNvSpPr txBox="1"/>
          <p:nvPr/>
        </p:nvSpPr>
        <p:spPr>
          <a:xfrm>
            <a:off x="655003" y="2989263"/>
            <a:ext cx="7129462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400" dirty="0">
                <a:solidFill>
                  <a:srgbClr val="9900FF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       </a:t>
            </a:r>
            <a:r>
              <a:rPr lang="en-US" altLang="zh-CN" sz="6000" dirty="0">
                <a:solidFill>
                  <a:srgbClr val="9900FF"/>
                </a:solidFill>
                <a:latin typeface="楷体_GB2312" panose="02010609030101010101" charset="-122"/>
                <a:ea typeface="楷体_GB2312" panose="02010609030101010101" charset="-122"/>
              </a:rPr>
              <a:t> </a:t>
            </a:r>
            <a:r>
              <a:rPr lang="zh-CN" altLang="en-US" sz="6000" dirty="0">
                <a:solidFill>
                  <a:srgbClr val="9900FF"/>
                </a:solidFill>
                <a:latin typeface="楷体_GB2312" panose="02010609030101010101" charset="-122"/>
                <a:ea typeface="楷体_GB2312" panose="02010609030101010101" charset="-122"/>
              </a:rPr>
              <a:t>遇事一定要动脑筋，亲自试一试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58115" y="1489075"/>
            <a:ext cx="89979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latin typeface="楷体_GB2312" panose="02010609030101010101" charset="-122"/>
                <a:ea typeface="楷体_GB2312" panose="02010609030101010101" charset="-122"/>
              </a:rPr>
              <a:t>学完这个故事，你明白了什么？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000">
                <a:latin typeface="楷体_GB2312" panose="02010609030101010101" charset="-122"/>
                <a:ea typeface="楷体_GB2312" panose="02010609030101010101" charset="-122"/>
              </a:rPr>
              <a:t>学习生字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457200" y="1323975"/>
            <a:ext cx="1724025" cy="1636395"/>
            <a:chOff x="1561" y="1020"/>
            <a:chExt cx="2715" cy="2577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61" y="1020"/>
              <a:ext cx="2715" cy="2577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1886" y="1172"/>
              <a:ext cx="1784" cy="2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800">
                  <a:latin typeface="楷体_GB2312" panose="02010609030101010101" charset="-122"/>
                  <a:ea typeface="楷体_GB2312" panose="02010609030101010101" charset="-122"/>
                </a:rPr>
                <a:t>愿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57200" y="3117850"/>
            <a:ext cx="1724025" cy="1636395"/>
            <a:chOff x="1561" y="1020"/>
            <a:chExt cx="2715" cy="257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61" y="1020"/>
              <a:ext cx="2715" cy="2577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886" y="1172"/>
              <a:ext cx="1784" cy="2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800">
                  <a:latin typeface="楷体_GB2312" panose="02010609030101010101" charset="-122"/>
                  <a:ea typeface="楷体_GB2312" panose="02010609030101010101" charset="-122"/>
                </a:rPr>
                <a:t>刻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57200" y="4912360"/>
            <a:ext cx="1724025" cy="1636395"/>
            <a:chOff x="1561" y="1020"/>
            <a:chExt cx="2715" cy="257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61" y="1020"/>
              <a:ext cx="2715" cy="2577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1886" y="1172"/>
              <a:ext cx="1784" cy="2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800">
                  <a:latin typeface="楷体_GB2312" panose="02010609030101010101" charset="-122"/>
                  <a:ea typeface="楷体_GB2312" panose="02010609030101010101" charset="-122"/>
                </a:rPr>
                <a:t>命</a:t>
              </a: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312035" y="2159000"/>
            <a:ext cx="52838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组词：愿意  心愿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312035" y="3952875"/>
            <a:ext cx="52838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组词：立刻  刻意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312035" y="5747385"/>
            <a:ext cx="52838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组词：生命  要命</a:t>
            </a:r>
          </a:p>
        </p:txBody>
      </p:sp>
      <p:pic>
        <p:nvPicPr>
          <p:cNvPr id="3" name="图片 2" descr="KT刻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03475" y="3154680"/>
            <a:ext cx="4599305" cy="548640"/>
          </a:xfrm>
          <a:prstGeom prst="rect">
            <a:avLst/>
          </a:prstGeom>
        </p:spPr>
      </p:pic>
      <p:pic>
        <p:nvPicPr>
          <p:cNvPr id="13" name="图片 12" descr="KT命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27300" y="5198745"/>
            <a:ext cx="4575175" cy="548640"/>
          </a:xfrm>
          <a:prstGeom prst="rect">
            <a:avLst/>
          </a:prstGeom>
        </p:spPr>
      </p:pic>
      <p:pic>
        <p:nvPicPr>
          <p:cNvPr id="14" name="图片 13" descr="KT愿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312035" y="1513840"/>
            <a:ext cx="6797675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1" name="矩形 41990"/>
          <p:cNvSpPr/>
          <p:nvPr/>
        </p:nvSpPr>
        <p:spPr>
          <a:xfrm>
            <a:off x="228600" y="0"/>
            <a:ext cx="1752600" cy="1524000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  <a:normAutofit/>
          </a:bodyPr>
          <a:lstStyle/>
          <a:p>
            <a:pPr algn="ctr"/>
            <a:r>
              <a:rPr lang="zh-CN" altLang="en-US" sz="3600" spc="-36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作业</a:t>
            </a:r>
          </a:p>
        </p:txBody>
      </p:sp>
      <p:sp>
        <p:nvSpPr>
          <p:cNvPr id="41992" name="文本框 41991"/>
          <p:cNvSpPr txBox="1"/>
          <p:nvPr/>
        </p:nvSpPr>
        <p:spPr>
          <a:xfrm>
            <a:off x="304800" y="3276600"/>
            <a:ext cx="8305800" cy="27997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2.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想象，小马过了河，在回家的路上，又遇到松鼠、老牛，小马和他们说了什么呢？</a:t>
            </a:r>
          </a:p>
          <a:p>
            <a:pPr marL="342900" indent="-342900"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3.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回去跟家长讲讲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《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小马过河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》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的故事，并续编故事。想想下次小马遇到困难时该怎么办？你遇到困难时，又该怎么办？</a:t>
            </a:r>
          </a:p>
        </p:txBody>
      </p:sp>
      <p:sp>
        <p:nvSpPr>
          <p:cNvPr id="41993" name="文本框 41992"/>
          <p:cNvSpPr txBox="1"/>
          <p:nvPr/>
        </p:nvSpPr>
        <p:spPr>
          <a:xfrm>
            <a:off x="228600" y="1447800"/>
            <a:ext cx="8915400" cy="23253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50000"/>
              </a:spcBef>
              <a:buAutoNum type="arabicPeriod"/>
            </a:pP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积累句子：</a:t>
            </a:r>
            <a:r>
              <a:rPr lang="zh-CN" altLang="en-US" sz="44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纸上得来终觉浅，</a:t>
            </a:r>
          </a:p>
          <a:p>
            <a:pPr marL="342900" indent="-342900">
              <a:lnSpc>
                <a:spcPct val="90000"/>
              </a:lnSpc>
              <a:spcBef>
                <a:spcPct val="50000"/>
              </a:spcBef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         绝知此事要躬行。</a:t>
            </a:r>
          </a:p>
          <a:p>
            <a:pPr marL="342900" indent="-342900"/>
            <a:endParaRPr lang="zh-CN" altLang="en-US" sz="4400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文本框 51201"/>
          <p:cNvSpPr txBox="1"/>
          <p:nvPr/>
        </p:nvSpPr>
        <p:spPr>
          <a:xfrm>
            <a:off x="402590" y="2458085"/>
            <a:ext cx="884999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</a:t>
            </a:r>
            <a:r>
              <a:rPr lang="zh-CN" altLang="en-US" sz="54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匹</a:t>
            </a:r>
            <a:r>
              <a:rPr lang="en-US" altLang="zh-CN" sz="54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—</a:t>
            </a:r>
            <a:r>
              <a:rPr lang="zh-CN" altLang="en-US" sz="54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区  麦</a:t>
            </a:r>
            <a:r>
              <a:rPr lang="en-US" altLang="zh-CN" sz="54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—</a:t>
            </a:r>
            <a:r>
              <a:rPr lang="zh-CN" altLang="en-US" sz="54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表  突</a:t>
            </a:r>
            <a:r>
              <a:rPr lang="en-US" altLang="zh-CN" sz="54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—</a:t>
            </a:r>
            <a:r>
              <a:rPr lang="zh-CN" altLang="en-US" sz="54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穷</a:t>
            </a:r>
          </a:p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 拦</a:t>
            </a:r>
            <a:r>
              <a:rPr lang="en-US" altLang="zh-CN" sz="54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—</a:t>
            </a:r>
            <a:r>
              <a:rPr lang="zh-CN" altLang="en-US" sz="54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栏  昨</a:t>
            </a:r>
            <a:r>
              <a:rPr lang="en-US" altLang="zh-CN" sz="54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—</a:t>
            </a:r>
            <a:r>
              <a:rPr lang="zh-CN" altLang="en-US" sz="54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作  仔</a:t>
            </a:r>
            <a:r>
              <a:rPr lang="en-US" altLang="zh-CN" sz="54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—</a:t>
            </a:r>
            <a:r>
              <a:rPr lang="zh-CN" altLang="en-US" sz="54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好  </a:t>
            </a:r>
          </a:p>
          <a:p>
            <a:pPr>
              <a:spcBef>
                <a:spcPct val="50000"/>
              </a:spcBef>
            </a:pPr>
            <a:endParaRPr lang="zh-CN" altLang="en-US" sz="54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1204" name="文本框 51203"/>
          <p:cNvSpPr txBox="1"/>
          <p:nvPr/>
        </p:nvSpPr>
        <p:spPr>
          <a:xfrm>
            <a:off x="1998345" y="1057275"/>
            <a:ext cx="594614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54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charset="-122"/>
              </a:rPr>
              <a:t>比一比  认一认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282" name="组合 54281"/>
          <p:cNvGrpSpPr/>
          <p:nvPr/>
        </p:nvGrpSpPr>
        <p:grpSpPr>
          <a:xfrm>
            <a:off x="300355" y="267970"/>
            <a:ext cx="2440940" cy="1937385"/>
            <a:chOff x="915" y="890"/>
            <a:chExt cx="1330" cy="1134"/>
          </a:xfrm>
        </p:grpSpPr>
        <p:sp>
          <p:nvSpPr>
            <p:cNvPr id="54283" name="椭圆 54282"/>
            <p:cNvSpPr/>
            <p:nvPr/>
          </p:nvSpPr>
          <p:spPr>
            <a:xfrm>
              <a:off x="975" y="890"/>
              <a:ext cx="1179" cy="726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284" name="椭圆 54283"/>
            <p:cNvSpPr/>
            <p:nvPr/>
          </p:nvSpPr>
          <p:spPr>
            <a:xfrm>
              <a:off x="1655" y="1752"/>
              <a:ext cx="227" cy="90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285" name="椭圆 54284"/>
            <p:cNvSpPr/>
            <p:nvPr/>
          </p:nvSpPr>
          <p:spPr>
            <a:xfrm flipV="1">
              <a:off x="1746" y="1979"/>
              <a:ext cx="136" cy="45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286" name="矩形 54285"/>
            <p:cNvSpPr/>
            <p:nvPr/>
          </p:nvSpPr>
          <p:spPr>
            <a:xfrm>
              <a:off x="915" y="935"/>
              <a:ext cx="1330" cy="58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>
              <a:lvl1pPr marL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4400" u="none" kern="1200" baseline="0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</a:lstStyle>
            <a:p>
              <a:pPr lvl="0"/>
              <a:r>
                <a:rPr lang="zh-CN" altLang="en-US" sz="3600" b="1" dirty="0">
                  <a:solidFill>
                    <a:schemeClr val="bg1"/>
                  </a:solidFill>
                  <a:latin typeface="楷体_GB2312" panose="02010609030101010101" charset="-122"/>
                  <a:ea typeface="楷体_GB2312" panose="02010609030101010101" charset="-122"/>
                </a:rPr>
                <a:t>学习目标</a:t>
              </a:r>
            </a:p>
          </p:txBody>
        </p:sp>
      </p:grpSp>
      <p:grpSp>
        <p:nvGrpSpPr>
          <p:cNvPr id="54292" name="组合 54291"/>
          <p:cNvGrpSpPr/>
          <p:nvPr/>
        </p:nvGrpSpPr>
        <p:grpSpPr>
          <a:xfrm flipH="1">
            <a:off x="6471285" y="4422140"/>
            <a:ext cx="2552700" cy="2176780"/>
            <a:chOff x="884" y="2478"/>
            <a:chExt cx="1608" cy="1620"/>
          </a:xfrm>
        </p:grpSpPr>
        <p:pic>
          <p:nvPicPr>
            <p:cNvPr id="54293" name="图片 54292" descr="马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84" y="2478"/>
              <a:ext cx="1608" cy="16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4294" name="图片 54293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4AA66"/>
                </a:clrFrom>
                <a:clrTo>
                  <a:srgbClr val="F4AA6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38" y="3249"/>
              <a:ext cx="413" cy="578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4295" name="内容占位符 54294" descr="1_4"/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-115570" y="4471035"/>
            <a:ext cx="2057400" cy="1905000"/>
          </a:xfrm>
        </p:spPr>
      </p:pic>
      <p:sp>
        <p:nvSpPr>
          <p:cNvPr id="54296" name="椭圆 54295"/>
          <p:cNvSpPr/>
          <p:nvPr/>
        </p:nvSpPr>
        <p:spPr>
          <a:xfrm>
            <a:off x="0" y="333375"/>
            <a:ext cx="2555875" cy="792163"/>
          </a:xfrm>
          <a:prstGeom prst="ellipse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297" name="矩形 54296"/>
          <p:cNvSpPr/>
          <p:nvPr/>
        </p:nvSpPr>
        <p:spPr>
          <a:xfrm>
            <a:off x="546100" y="2275840"/>
            <a:ext cx="8412480" cy="23069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1 </a:t>
            </a:r>
            <a:r>
              <a:rPr lang="zh-CN" altLang="en-US" sz="3600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正确流利有感情的朗读课文</a:t>
            </a:r>
          </a:p>
          <a:p>
            <a:endParaRPr lang="zh-CN" altLang="en-US" sz="3600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en-US" altLang="zh-CN" sz="3600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2 </a:t>
            </a:r>
            <a:r>
              <a:rPr lang="zh-CN" altLang="en-US" sz="3600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运用多种方式调动学习兴趣，感悟</a:t>
            </a:r>
          </a:p>
          <a:p>
            <a:r>
              <a:rPr lang="zh-CN" altLang="en-US" sz="3600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“遇事要多动脑筋，要实践。”的道理。</a:t>
            </a:r>
          </a:p>
        </p:txBody>
      </p:sp>
      <p:sp>
        <p:nvSpPr>
          <p:cNvPr id="54298" name="椭圆 54297"/>
          <p:cNvSpPr/>
          <p:nvPr/>
        </p:nvSpPr>
        <p:spPr>
          <a:xfrm>
            <a:off x="1051243" y="268605"/>
            <a:ext cx="2881312" cy="792163"/>
          </a:xfrm>
          <a:prstGeom prst="ellipse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4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4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54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54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文本框 32771"/>
          <p:cNvSpPr txBox="1"/>
          <p:nvPr/>
        </p:nvSpPr>
        <p:spPr>
          <a:xfrm>
            <a:off x="1547813" y="2060575"/>
            <a:ext cx="5976937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楷体_GB2312" panose="02010609030101010101" charset="-122"/>
              </a:rPr>
              <a:t>         </a:t>
            </a:r>
            <a:endParaRPr lang="zh-CN" altLang="en-US" sz="4400" b="0" dirty="0">
              <a:latin typeface="Times New Roman" panose="02020603050405020304" pitchFamily="18" charset="0"/>
              <a:ea typeface="楷体_GB2312" panose="02010609030101010101" charset="-122"/>
            </a:endParaRPr>
          </a:p>
        </p:txBody>
      </p:sp>
      <p:pic>
        <p:nvPicPr>
          <p:cNvPr id="54295" name="内容占位符 54294" descr="1_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20400000">
            <a:off x="-40640" y="4421505"/>
            <a:ext cx="2057400" cy="1905000"/>
          </a:xfrm>
        </p:spPr>
      </p:pic>
      <p:grpSp>
        <p:nvGrpSpPr>
          <p:cNvPr id="4" name="组合 3"/>
          <p:cNvGrpSpPr/>
          <p:nvPr/>
        </p:nvGrpSpPr>
        <p:grpSpPr>
          <a:xfrm>
            <a:off x="1548130" y="1321435"/>
            <a:ext cx="7056120" cy="3600450"/>
            <a:chOff x="2438" y="2081"/>
            <a:chExt cx="11112" cy="5670"/>
          </a:xfrm>
        </p:grpSpPr>
        <p:sp>
          <p:nvSpPr>
            <p:cNvPr id="2" name="文本框 1"/>
            <p:cNvSpPr txBox="1"/>
            <p:nvPr/>
          </p:nvSpPr>
          <p:spPr>
            <a:xfrm>
              <a:off x="3592" y="3245"/>
              <a:ext cx="9380" cy="3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4400" dirty="0">
                  <a:latin typeface="Times New Roman" panose="02020603050405020304" pitchFamily="18" charset="0"/>
                  <a:ea typeface="楷体_GB2312" panose="02010609030101010101" charset="-122"/>
                  <a:sym typeface="+mn-ea"/>
                </a:rPr>
                <a:t>小马为什么要过河？小马遇到了什么困难？它是怎么克服的？</a:t>
              </a:r>
              <a:endParaRPr lang="zh-CN" altLang="en-US" sz="4400" b="0" dirty="0">
                <a:latin typeface="Times New Roman" panose="02020603050405020304" pitchFamily="18" charset="0"/>
                <a:ea typeface="楷体_GB2312" panose="02010609030101010101" charset="-122"/>
              </a:endParaRPr>
            </a:p>
          </p:txBody>
        </p:sp>
        <p:sp>
          <p:nvSpPr>
            <p:cNvPr id="3" name="云形标注 2"/>
            <p:cNvSpPr/>
            <p:nvPr/>
          </p:nvSpPr>
          <p:spPr>
            <a:xfrm>
              <a:off x="2438" y="2081"/>
              <a:ext cx="11113" cy="5670"/>
            </a:xfrm>
            <a:prstGeom prst="cloudCallout">
              <a:avLst/>
            </a:prstGeom>
            <a:noFill/>
            <a:ln w="38100"/>
            <a:extLst>
              <a:ext uri="{909E8E84-426E-40DD-AFC4-6F175D3DCCD1}">
                <a14:hiddenFill xmlns:a14="http://schemas.microsoft.com/office/drawing/2010/main" xmlns="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4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4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矩形 8198"/>
          <p:cNvSpPr/>
          <p:nvPr/>
        </p:nvSpPr>
        <p:spPr>
          <a:xfrm>
            <a:off x="598805" y="321310"/>
            <a:ext cx="8067040" cy="5692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000000"/>
                </a:solidFill>
                <a:latin typeface="Arial" panose="020B0604020202020204" pitchFamily="34" charset="0"/>
              </a:rPr>
              <a:t>       </a:t>
            </a:r>
            <a:r>
              <a:rPr lang="en-US" altLang="zh-CN" sz="4000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 </a:t>
            </a:r>
            <a:r>
              <a:rPr lang="zh-CN" altLang="en-US" sz="36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小马驮起口袋，飞快地往磨坊跑去。跑着跑着，一条小河挡住了去路，河水哗哗地流着。小马为难了，心想：我能不能过去呢？如果妈妈在身边，问问她该怎么办，那多好啊！     </a:t>
            </a:r>
          </a:p>
          <a:p>
            <a:r>
              <a:rPr lang="zh-CN" altLang="en-US" sz="36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    小马向四周望望，看见一头老牛在河边吃草。小马嗒嗒嗒跑过去，问道：“牛伯伯，请您告诉我，这条河，我能趟过去吗？”老牛说：“水很浅，刚没小腿，能蹚过去。”</a:t>
            </a:r>
          </a:p>
        </p:txBody>
      </p:sp>
      <p:sp>
        <p:nvSpPr>
          <p:cNvPr id="8202" name="文本框 8201"/>
          <p:cNvSpPr txBox="1"/>
          <p:nvPr/>
        </p:nvSpPr>
        <p:spPr>
          <a:xfrm>
            <a:off x="603885" y="1406525"/>
            <a:ext cx="806196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                          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小马为难了，心想：我能不能过去呢？如果妈妈在身边，问问她该怎么办，那多好啊！</a:t>
            </a:r>
          </a:p>
        </p:txBody>
      </p:sp>
      <p:sp>
        <p:nvSpPr>
          <p:cNvPr id="8203" name="文本框 8202"/>
          <p:cNvSpPr txBox="1"/>
          <p:nvPr/>
        </p:nvSpPr>
        <p:spPr>
          <a:xfrm>
            <a:off x="-119380" y="4166870"/>
            <a:ext cx="8686800" cy="1260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        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牛伯伯，请您告诉我，这条河，我能   </a:t>
            </a:r>
          </a:p>
          <a:p>
            <a:pPr>
              <a:spcBef>
                <a:spcPts val="0"/>
              </a:spcBef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   趟过去吗？</a:t>
            </a:r>
          </a:p>
        </p:txBody>
      </p:sp>
      <p:sp>
        <p:nvSpPr>
          <p:cNvPr id="8204" name="文本框 8203"/>
          <p:cNvSpPr txBox="1"/>
          <p:nvPr/>
        </p:nvSpPr>
        <p:spPr>
          <a:xfrm>
            <a:off x="603885" y="4695825"/>
            <a:ext cx="8504555" cy="1260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400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 </a:t>
            </a:r>
            <a:r>
              <a:rPr lang="en-US" altLang="zh-CN" sz="4000" dirty="0"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                   </a:t>
            </a:r>
            <a:r>
              <a:rPr lang="zh-CN" altLang="en-US" sz="3600" b="1" dirty="0"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水很浅，刚没</a:t>
            </a:r>
          </a:p>
          <a:p>
            <a:r>
              <a:rPr lang="zh-CN" altLang="en-US" sz="3600" b="1" dirty="0"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小腿，能蹚过去。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2" grpId="0"/>
      <p:bldP spid="8203" grpId="0"/>
      <p:bldP spid="820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0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0490" y="2691765"/>
            <a:ext cx="8765540" cy="374777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7180" name="云形标注 7179"/>
          <p:cNvSpPr/>
          <p:nvPr/>
        </p:nvSpPr>
        <p:spPr>
          <a:xfrm>
            <a:off x="1828800" y="0"/>
            <a:ext cx="7162800" cy="1981200"/>
          </a:xfrm>
          <a:prstGeom prst="cloudCallout">
            <a:avLst>
              <a:gd name="adj1" fmla="val 2569"/>
              <a:gd name="adj2" fmla="val 109296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8000" tIns="10800" rIns="18000" bIns="10800"/>
          <a:lstStyle/>
          <a:p>
            <a:pPr algn="ctr">
              <a:buClr>
                <a:schemeClr val="bg1"/>
              </a:buClr>
            </a:pPr>
            <a:r>
              <a:rPr lang="zh-CN" altLang="en-US" sz="4000" b="1" dirty="0">
                <a:latin typeface="楷体_GB2312" panose="02010609030101010101" charset="-122"/>
                <a:ea typeface="楷体_GB2312" panose="02010609030101010101" charset="-122"/>
              </a:rPr>
              <a:t>老牛说：“水很</a:t>
            </a:r>
            <a:r>
              <a:rPr lang="zh-CN" altLang="en-US" sz="40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浅</a:t>
            </a:r>
            <a:r>
              <a:rPr lang="zh-CN" altLang="en-US" sz="4000" b="1" dirty="0">
                <a:latin typeface="楷体_GB2312" panose="02010609030101010101" charset="-122"/>
                <a:ea typeface="楷体_GB2312" panose="02010609030101010101" charset="-122"/>
              </a:rPr>
              <a:t>，刚没小腿，能蹚过去。”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矩形 26627"/>
          <p:cNvSpPr/>
          <p:nvPr/>
        </p:nvSpPr>
        <p:spPr>
          <a:xfrm>
            <a:off x="533400" y="414020"/>
            <a:ext cx="8077200" cy="56311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812800">
              <a:extLst>
                <a:ext uri="{35155182-B16C-46BC-9424-99874614C6A1}">
                  <wpsdc:indentchars xmlns:wpsdc="http://www.wps.cn/officeDocument/2017/drawingmlCustomData" xmlns="" val="200" checksum="3877492575"/>
                </a:ext>
              </a:extLst>
            </a:pPr>
            <a:r>
              <a:rPr lang="en-US" altLang="zh-CN" sz="320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       </a:t>
            </a:r>
            <a:r>
              <a:rPr lang="zh-CN" altLang="en-US" sz="36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小马听了老牛的话，立刻跑到河边，准备趟过去。突然，从树上跳下一只松鼠，拦住他大叫</a:t>
            </a:r>
            <a:r>
              <a:rPr lang="zh-CN" altLang="en-US" sz="3600" b="1" u="sng" dirty="0">
                <a:solidFill>
                  <a:srgbClr val="CC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：“小马！别过河，别过河，你会淹死的！”</a:t>
            </a:r>
            <a:r>
              <a:rPr lang="zh-CN" altLang="en-US" sz="36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小马吃惊地问</a:t>
            </a:r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：“水很深吗？”</a:t>
            </a:r>
            <a:r>
              <a:rPr lang="zh-CN" altLang="en-US" sz="36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松鼠认真地说</a:t>
            </a:r>
            <a:r>
              <a:rPr lang="zh-CN" altLang="en-US" sz="3600" u="sng" dirty="0">
                <a:solidFill>
                  <a:srgbClr val="CC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：“深的很哩！昨天，我的一个伙伴就是掉在这条河里淹死的！”</a:t>
            </a:r>
          </a:p>
          <a:p>
            <a:pPr indent="914400">
              <a:extLst>
                <a:ext uri="{35155182-B16C-46BC-9424-99874614C6A1}">
                  <wpsdc:indentchars xmlns:wpsdc="http://www.wps.cn/officeDocument/2017/drawingmlCustomData" xmlns="" val="200" checksum="797548545"/>
                </a:ext>
              </a:extLst>
            </a:pPr>
            <a:r>
              <a:rPr lang="zh-CN" altLang="en-US" sz="36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小马连忙收住脚步，不知道怎么办才好。他叹了口气，说：“</a:t>
            </a:r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唉！还是回家问问妈妈吧！”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lum bright="12000"/>
          </a:blip>
          <a:srcRect t="4271" r="3423"/>
          <a:stretch>
            <a:fillRect/>
          </a:stretch>
        </p:blipFill>
        <p:spPr>
          <a:xfrm>
            <a:off x="151130" y="3169920"/>
            <a:ext cx="8642985" cy="337947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5607" name="云形标注 25606"/>
          <p:cNvSpPr/>
          <p:nvPr/>
        </p:nvSpPr>
        <p:spPr>
          <a:xfrm>
            <a:off x="3804920" y="181610"/>
            <a:ext cx="4989195" cy="2555240"/>
          </a:xfrm>
          <a:prstGeom prst="cloudCallout">
            <a:avLst>
              <a:gd name="adj1" fmla="val -47191"/>
              <a:gd name="adj2" fmla="val 123965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Clr>
                <a:schemeClr val="bg1"/>
              </a:buClr>
            </a:pP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小马！别过河，别过河，你会淹死的！</a:t>
            </a:r>
          </a:p>
        </p:txBody>
      </p:sp>
      <p:sp>
        <p:nvSpPr>
          <p:cNvPr id="25609" name="云形标注 25608"/>
          <p:cNvSpPr/>
          <p:nvPr/>
        </p:nvSpPr>
        <p:spPr>
          <a:xfrm>
            <a:off x="-41275" y="514985"/>
            <a:ext cx="4804410" cy="2425700"/>
          </a:xfrm>
          <a:prstGeom prst="cloudCallout">
            <a:avLst>
              <a:gd name="adj1" fmla="val 35042"/>
              <a:gd name="adj2" fmla="val 96944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Clr>
                <a:schemeClr val="bg1"/>
              </a:buClr>
            </a:pP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深的很哩！昨天，我的一个伙伴就是掉在这条河里淹死的！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7" grpId="0" bldLvl="0" animBg="1"/>
      <p:bldP spid="25609" grpId="1" bldLvl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1135</Words>
  <Application>Microsoft Office PowerPoint</Application>
  <PresentationFormat>全屏显示(4:3)</PresentationFormat>
  <Paragraphs>80</Paragraphs>
  <Slides>22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테마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学习生字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ADD A TITLE SLIDE</dc:title>
  <dc:creator>aram</dc:creator>
  <cp:lastModifiedBy>Administrator</cp:lastModifiedBy>
  <cp:revision>436</cp:revision>
  <dcterms:created xsi:type="dcterms:W3CDTF">2013-05-06T11:53:00Z</dcterms:created>
  <dcterms:modified xsi:type="dcterms:W3CDTF">2019-02-22T06:55:18Z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ame">
    <vt:lpwstr>童话世界套装_1894546.ppt</vt:lpwstr>
  </property>
  <property fmtid="{D5CDD505-2E9C-101B-9397-08002B2CF9AE}" pid="3" name="fileid">
    <vt:lpwstr>643580</vt:lpwstr>
  </property>
  <property fmtid="{D5CDD505-2E9C-101B-9397-08002B2CF9AE}" pid="4" name="KSOProductBuildVer">
    <vt:lpwstr>2052-10.1.0.7022</vt:lpwstr>
  </property>
</Properties>
</file>