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怎么都快乐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玩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许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275"/>
            <a:ext cx="3985895" cy="6014720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80" y="41275"/>
            <a:ext cx="5063490" cy="3543935"/>
          </a:xfrm>
          <a:prstGeom prst="rect">
            <a:avLst/>
          </a:prstGeom>
        </p:spPr>
      </p:pic>
      <p:pic>
        <p:nvPicPr>
          <p:cNvPr id="5" name="图片 4" descr="KT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205" y="3881755"/>
            <a:ext cx="2815590" cy="339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" y="61595"/>
            <a:ext cx="3904615" cy="59524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230" y="61595"/>
            <a:ext cx="5311775" cy="3717925"/>
          </a:xfrm>
          <a:prstGeom prst="rect">
            <a:avLst/>
          </a:prstGeom>
        </p:spPr>
      </p:pic>
      <p:pic>
        <p:nvPicPr>
          <p:cNvPr id="4" name="图片 3" descr="KT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0" y="4011930"/>
            <a:ext cx="3035300" cy="325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" y="78740"/>
            <a:ext cx="4714240" cy="613346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745" y="78740"/>
            <a:ext cx="4761865" cy="3333115"/>
          </a:xfrm>
          <a:prstGeom prst="rect">
            <a:avLst/>
          </a:prstGeom>
        </p:spPr>
      </p:pic>
      <p:pic>
        <p:nvPicPr>
          <p:cNvPr id="4" name="图片 3" descr="KT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865" y="3645535"/>
            <a:ext cx="2431415" cy="392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65405"/>
            <a:ext cx="4257040" cy="626681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735" y="65405"/>
            <a:ext cx="4761865" cy="3333115"/>
          </a:xfrm>
          <a:prstGeom prst="rect">
            <a:avLst/>
          </a:prstGeom>
        </p:spPr>
      </p:pic>
      <p:pic>
        <p:nvPicPr>
          <p:cNvPr id="4" name="图片 3" descr="KT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8845" y="3736975"/>
            <a:ext cx="4135755" cy="4438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" y="52705"/>
            <a:ext cx="4457065" cy="607631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335" y="52705"/>
            <a:ext cx="4761865" cy="3333115"/>
          </a:xfrm>
          <a:prstGeom prst="rect">
            <a:avLst/>
          </a:prstGeom>
        </p:spPr>
      </p:pic>
      <p:pic>
        <p:nvPicPr>
          <p:cNvPr id="4" name="图片 3" descr="KT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4615" y="3763010"/>
            <a:ext cx="3159125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" y="78105"/>
            <a:ext cx="3973195" cy="596455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155" y="78105"/>
            <a:ext cx="5050790" cy="3535045"/>
          </a:xfrm>
          <a:prstGeom prst="rect">
            <a:avLst/>
          </a:prstGeom>
        </p:spPr>
      </p:pic>
      <p:pic>
        <p:nvPicPr>
          <p:cNvPr id="4" name="图片 3" descr="KT行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0305" y="3921125"/>
            <a:ext cx="3159125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15" y="43180"/>
            <a:ext cx="4371340" cy="63525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755" y="43180"/>
            <a:ext cx="5167630" cy="3616960"/>
          </a:xfrm>
          <a:prstGeom prst="rect">
            <a:avLst/>
          </a:prstGeom>
        </p:spPr>
      </p:pic>
      <p:pic>
        <p:nvPicPr>
          <p:cNvPr id="4" name="图片 3" descr="KT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715" y="3960495"/>
            <a:ext cx="2506345" cy="4044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