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1" r:id="rId4"/>
    <p:sldId id="263" r:id="rId5"/>
    <p:sldId id="257" r:id="rId6"/>
    <p:sldId id="260" r:id="rId7"/>
    <p:sldId id="259" r:id="rId8"/>
    <p:sldId id="258" r:id="rId9"/>
    <p:sldId id="265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1F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910" y="-6985"/>
            <a:ext cx="10995025" cy="68713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593465" y="1350645"/>
            <a:ext cx="3969385" cy="1818005"/>
          </a:xfrm>
        </p:spPr>
        <p:txBody>
          <a:bodyPr/>
          <a:p>
            <a:r>
              <a:rPr lang="zh-CN" altLang="en-US" sz="8000" b="1" i="1">
                <a:solidFill>
                  <a:srgbClr val="00B050"/>
                </a:solidFill>
              </a:rPr>
              <a:t>惊蛰</a:t>
            </a:r>
            <a:endParaRPr lang="zh-CN" altLang="en-US" sz="8000" b="1" i="1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715" y="-4445"/>
            <a:ext cx="12180570" cy="68662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93520" y="556260"/>
            <a:ext cx="37395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生字学习</a:t>
            </a:r>
            <a:endParaRPr lang="zh-CN" altLang="en-US" sz="6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84780" y="1968500"/>
            <a:ext cx="68224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rgbClr val="00B050"/>
                </a:solidFill>
              </a:rPr>
              <a:t>眠  </a:t>
            </a:r>
            <a:r>
              <a:rPr lang="zh-CN" altLang="en-US" sz="5400">
                <a:solidFill>
                  <a:schemeClr val="tx1"/>
                </a:solidFill>
              </a:rPr>
              <a:t>  </a:t>
            </a:r>
            <a:r>
              <a:rPr lang="zh-CN" altLang="en-US" sz="5400">
                <a:solidFill>
                  <a:srgbClr val="00B050"/>
                </a:solidFill>
              </a:rPr>
              <a:t>穴</a:t>
            </a:r>
            <a:r>
              <a:rPr lang="zh-CN" altLang="en-US" sz="5400">
                <a:solidFill>
                  <a:schemeClr val="tx1"/>
                </a:solidFill>
              </a:rPr>
              <a:t>     </a:t>
            </a:r>
            <a:r>
              <a:rPr lang="zh-CN" altLang="en-US" sz="5400">
                <a:solidFill>
                  <a:srgbClr val="00B050"/>
                </a:solidFill>
              </a:rPr>
              <a:t>唤</a:t>
            </a:r>
            <a:r>
              <a:rPr lang="zh-CN" altLang="en-US" sz="5400">
                <a:solidFill>
                  <a:schemeClr val="tx1"/>
                </a:solidFill>
              </a:rPr>
              <a:t>     </a:t>
            </a:r>
            <a:r>
              <a:rPr lang="zh-CN" altLang="en-US" sz="5400">
                <a:solidFill>
                  <a:srgbClr val="00B050"/>
                </a:solidFill>
              </a:rPr>
              <a:t>蜈    蚣</a:t>
            </a:r>
            <a:r>
              <a:rPr lang="zh-CN" altLang="en-US" sz="5400">
                <a:solidFill>
                  <a:schemeClr val="tx1"/>
                </a:solidFill>
              </a:rPr>
              <a:t>   </a:t>
            </a:r>
            <a:endParaRPr lang="zh-CN" altLang="en-US" sz="5400">
              <a:solidFill>
                <a:schemeClr val="tx1"/>
              </a:solidFill>
            </a:endParaRPr>
          </a:p>
          <a:p>
            <a:endParaRPr lang="zh-CN" altLang="en-US" sz="5400">
              <a:solidFill>
                <a:srgbClr val="00B050"/>
              </a:solidFill>
            </a:endParaRPr>
          </a:p>
          <a:p>
            <a:r>
              <a:rPr lang="zh-CN" altLang="en-US" sz="5400">
                <a:solidFill>
                  <a:srgbClr val="00B050"/>
                </a:solidFill>
              </a:rPr>
              <a:t>苏    缩</a:t>
            </a:r>
            <a:r>
              <a:rPr lang="zh-CN" altLang="en-US" sz="5400">
                <a:solidFill>
                  <a:schemeClr val="tx1"/>
                </a:solidFill>
              </a:rPr>
              <a:t>     </a:t>
            </a:r>
            <a:r>
              <a:rPr lang="zh-CN" altLang="en-US" sz="5400">
                <a:solidFill>
                  <a:srgbClr val="00B050"/>
                </a:solidFill>
              </a:rPr>
              <a:t>团</a:t>
            </a:r>
            <a:r>
              <a:rPr lang="zh-CN" altLang="en-US" sz="5400">
                <a:solidFill>
                  <a:schemeClr val="tx1"/>
                </a:solidFill>
              </a:rPr>
              <a:t>     </a:t>
            </a:r>
            <a:r>
              <a:rPr lang="zh-CN" altLang="en-US" sz="5400">
                <a:solidFill>
                  <a:srgbClr val="00B050"/>
                </a:solidFill>
                <a:sym typeface="+mn-ea"/>
              </a:rPr>
              <a:t>喂    </a:t>
            </a:r>
            <a:r>
              <a:rPr lang="zh-CN" altLang="en-US" sz="5400">
                <a:solidFill>
                  <a:srgbClr val="00B050"/>
                </a:solidFill>
              </a:rPr>
              <a:t>舍</a:t>
            </a:r>
            <a:endParaRPr lang="zh-CN" altLang="en-US" sz="5400">
              <a:solidFill>
                <a:srgbClr val="00B050"/>
              </a:solidFill>
            </a:endParaRPr>
          </a:p>
          <a:p>
            <a:endParaRPr lang="zh-CN" altLang="en-US" sz="5400">
              <a:solidFill>
                <a:srgbClr val="00B050"/>
              </a:solidFill>
            </a:endParaRPr>
          </a:p>
          <a:p>
            <a:r>
              <a:rPr lang="zh-CN" altLang="en-US" sz="5400">
                <a:solidFill>
                  <a:srgbClr val="00B050"/>
                </a:solidFill>
              </a:rPr>
              <a:t>耕    温</a:t>
            </a:r>
            <a:r>
              <a:rPr lang="zh-CN" altLang="en-US" sz="5400">
                <a:solidFill>
                  <a:schemeClr val="tx1"/>
                </a:solidFill>
              </a:rPr>
              <a:t>     </a:t>
            </a:r>
            <a:r>
              <a:rPr lang="zh-CN" altLang="en-US" sz="5400">
                <a:solidFill>
                  <a:srgbClr val="00B050"/>
                </a:solidFill>
              </a:rPr>
              <a:t>融 </a:t>
            </a:r>
            <a:r>
              <a:rPr lang="zh-CN" altLang="en-US" sz="5400">
                <a:solidFill>
                  <a:schemeClr val="tx1"/>
                </a:solidFill>
              </a:rPr>
              <a:t>    </a:t>
            </a:r>
            <a:r>
              <a:rPr lang="zh-CN" altLang="en-US" sz="5400">
                <a:solidFill>
                  <a:srgbClr val="00B050"/>
                </a:solidFill>
              </a:rPr>
              <a:t>懒</a:t>
            </a:r>
            <a:r>
              <a:rPr lang="zh-CN" altLang="en-US" sz="5400">
                <a:solidFill>
                  <a:schemeClr val="tx1"/>
                </a:solidFill>
              </a:rPr>
              <a:t>    </a:t>
            </a:r>
            <a:r>
              <a:rPr lang="zh-CN" altLang="en-US" sz="5400">
                <a:solidFill>
                  <a:srgbClr val="00B050"/>
                </a:solidFill>
              </a:rPr>
              <a:t>眯</a:t>
            </a:r>
            <a:endParaRPr lang="zh-CN" altLang="en-US" sz="5400">
              <a:solidFill>
                <a:srgbClr val="00B05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69845" y="1384935"/>
            <a:ext cx="72809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姚体" panose="02010601030101010101" charset="-122"/>
                <a:ea typeface="方正姚体" panose="02010601030101010101" charset="-122"/>
              </a:rPr>
              <a:t>mián      xué        huàn        wú       gōng  </a:t>
            </a:r>
            <a:endParaRPr lang="zh-CN" altLang="en-US" sz="3200"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1285" y="2938145"/>
            <a:ext cx="6868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方正姚体" panose="02010601030101010101" charset="-122"/>
                <a:ea typeface="方正姚体" panose="02010601030101010101" charset="-122"/>
              </a:rPr>
              <a:t> </a:t>
            </a:r>
            <a:r>
              <a:rPr lang="zh-CN" altLang="en-US" sz="3200">
                <a:latin typeface="方正姚体" panose="02010601030101010101" charset="-122"/>
                <a:ea typeface="方正姚体" panose="02010601030101010101" charset="-122"/>
              </a:rPr>
              <a:t>sū         suō        tuán       wèi        shě</a:t>
            </a:r>
            <a:endParaRPr lang="zh-CN" altLang="en-US" sz="3200"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84780" y="4667250"/>
            <a:ext cx="7166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方正姚体" panose="02010601030101010101" charset="-122"/>
                <a:ea typeface="方正姚体" panose="02010601030101010101" charset="-122"/>
              </a:rPr>
              <a:t>gēng      wēn       róng        lǎn        mī </a:t>
            </a:r>
            <a:endParaRPr lang="zh-CN" altLang="en-US" sz="3200">
              <a:latin typeface="方正姚体" panose="02010601030101010101" charset="-122"/>
              <a:ea typeface="方正姚体" panose="0201060103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810" y="-32385"/>
            <a:ext cx="12199620" cy="70383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24965" y="1163955"/>
            <a:ext cx="5618480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6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我会写</a:t>
            </a:r>
            <a:endParaRPr lang="zh-CN" altLang="en-US" sz="6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1175" y="2270760"/>
            <a:ext cx="85502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惊喜        雷雨       急忙</a:t>
            </a:r>
            <a:endParaRPr lang="zh-CN" altLang="en-US" sz="60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60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   </a:t>
            </a:r>
            <a:endParaRPr lang="zh-CN" altLang="en-US" sz="60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60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喜欢        团结       睡觉</a:t>
            </a:r>
            <a:endParaRPr lang="zh-CN" altLang="en-US" sz="60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r="-514" b="4597"/>
          <a:stretch>
            <a:fillRect/>
          </a:stretch>
        </p:blipFill>
        <p:spPr>
          <a:xfrm>
            <a:off x="-20955" y="0"/>
            <a:ext cx="12234545" cy="68573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26515" y="295275"/>
            <a:ext cx="844169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solidFill>
                  <a:srgbClr val="D11FCF"/>
                </a:solidFill>
              </a:rPr>
              <a:t>        </a:t>
            </a:r>
            <a:r>
              <a:rPr lang="zh-CN" altLang="en-US" sz="4800">
                <a:solidFill>
                  <a:schemeClr val="tx1"/>
                </a:solidFill>
              </a:rPr>
              <a:t>轰隆一声春雷，惊醒了冬眠的小金蛇。小金蛇伸伸懒腰，爬出洞穴，感到</a:t>
            </a:r>
            <a:r>
              <a:rPr lang="zh-CN" altLang="en-US" sz="4800">
                <a:solidFill>
                  <a:srgbClr val="D11FCF"/>
                </a:solidFill>
              </a:rPr>
              <a:t>暖融融</a:t>
            </a:r>
            <a:r>
              <a:rPr lang="zh-CN" altLang="en-US" sz="4800">
                <a:solidFill>
                  <a:schemeClr val="tx1"/>
                </a:solidFill>
              </a:rPr>
              <a:t>的。于是，它急忙去唤醒伙伴们：</a:t>
            </a:r>
            <a:r>
              <a:rPr lang="en-US" altLang="zh-CN" sz="4800">
                <a:solidFill>
                  <a:schemeClr val="tx1"/>
                </a:solidFill>
              </a:rPr>
              <a:t>“</a:t>
            </a:r>
            <a:r>
              <a:rPr lang="zh-CN" altLang="en-US" sz="4800">
                <a:solidFill>
                  <a:schemeClr val="tx1"/>
                </a:solidFill>
              </a:rPr>
              <a:t>喂！</a:t>
            </a:r>
            <a:r>
              <a:rPr lang="zh-CN" altLang="en-US" sz="4800">
                <a:solidFill>
                  <a:srgbClr val="D11FCF"/>
                </a:solidFill>
              </a:rPr>
              <a:t>春天来了，快快起来呀</a:t>
            </a:r>
            <a:r>
              <a:rPr lang="zh-CN" altLang="en-US" sz="4800">
                <a:solidFill>
                  <a:schemeClr val="tx1"/>
                </a:solidFill>
              </a:rPr>
              <a:t>！</a:t>
            </a:r>
            <a:r>
              <a:rPr lang="en-US" altLang="zh-CN" sz="4800">
                <a:solidFill>
                  <a:schemeClr val="tx1"/>
                </a:solidFill>
              </a:rPr>
              <a:t>”</a:t>
            </a:r>
            <a:endParaRPr lang="en-US" altLang="zh-CN" sz="480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26515" y="4530090"/>
            <a:ext cx="74498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暖融融：温暖舒适。</a:t>
            </a:r>
            <a:endParaRPr lang="zh-CN" altLang="en-US" sz="4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r="-514" b="4597"/>
          <a:stretch>
            <a:fillRect/>
          </a:stretch>
        </p:blipFill>
        <p:spPr>
          <a:xfrm>
            <a:off x="-21590" y="635"/>
            <a:ext cx="12234545" cy="68573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3865" y="211455"/>
            <a:ext cx="109277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/>
              <a:t>        </a:t>
            </a:r>
            <a:r>
              <a:rPr lang="zh-CN" altLang="en-US" sz="4800"/>
              <a:t>青蛙跳着，蜈蚣爬着</a:t>
            </a:r>
            <a:r>
              <a:rPr lang="en-US" altLang="zh-CN" sz="4800"/>
              <a:t>......</a:t>
            </a:r>
            <a:r>
              <a:rPr lang="zh-CN" altLang="en-US" sz="4800"/>
              <a:t>冬眠的动物们苏醒后欢欢喜喜，纷纷来到地面上。只有小刺猬还</a:t>
            </a:r>
            <a:r>
              <a:rPr lang="zh-CN" altLang="en-US" sz="4800">
                <a:solidFill>
                  <a:srgbClr val="D11FCF"/>
                </a:solidFill>
              </a:rPr>
              <a:t>缩成一团</a:t>
            </a:r>
            <a:r>
              <a:rPr lang="zh-CN" altLang="en-US" sz="4800"/>
              <a:t>，</a:t>
            </a:r>
            <a:r>
              <a:rPr lang="zh-CN" altLang="en-US" sz="4800">
                <a:solidFill>
                  <a:srgbClr val="D11FCF"/>
                </a:solidFill>
              </a:rPr>
              <a:t>眯缝</a:t>
            </a:r>
            <a:r>
              <a:rPr lang="zh-CN" altLang="en-US" sz="4800"/>
              <a:t>着小眼睛，</a:t>
            </a:r>
            <a:r>
              <a:rPr lang="zh-CN" altLang="en-US" sz="4800">
                <a:solidFill>
                  <a:srgbClr val="D11FCF"/>
                </a:solidFill>
              </a:rPr>
              <a:t>懒洋洋</a:t>
            </a:r>
            <a:r>
              <a:rPr lang="zh-CN" altLang="en-US" sz="4800"/>
              <a:t>地舍不得动弹，并且</a:t>
            </a:r>
            <a:r>
              <a:rPr lang="zh-CN" altLang="en-US" sz="4800">
                <a:solidFill>
                  <a:srgbClr val="D11FCF"/>
                </a:solidFill>
              </a:rPr>
              <a:t>喃喃自语</a:t>
            </a:r>
            <a:r>
              <a:rPr lang="zh-CN" altLang="en-US" sz="4800"/>
              <a:t>：</a:t>
            </a:r>
            <a:r>
              <a:rPr lang="en-US" altLang="zh-CN" sz="4800"/>
              <a:t>“</a:t>
            </a:r>
            <a:r>
              <a:rPr lang="zh-CN" altLang="en-US" sz="4800"/>
              <a:t>别吵，别吵，再睡会儿嘛！</a:t>
            </a:r>
            <a:r>
              <a:rPr lang="en-US" altLang="zh-CN" sz="4800"/>
              <a:t>”</a:t>
            </a:r>
            <a:endParaRPr lang="en-US" altLang="zh-CN" sz="4800"/>
          </a:p>
        </p:txBody>
      </p:sp>
      <p:sp>
        <p:nvSpPr>
          <p:cNvPr id="3" name="文本框 2"/>
          <p:cNvSpPr txBox="1"/>
          <p:nvPr/>
        </p:nvSpPr>
        <p:spPr>
          <a:xfrm>
            <a:off x="620395" y="4514215"/>
            <a:ext cx="93618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喃喃自语：小声地自己跟自己说话。</a:t>
            </a:r>
            <a:endParaRPr lang="zh-CN" altLang="en-US" sz="4000"/>
          </a:p>
          <a:p>
            <a:r>
              <a:rPr lang="zh-CN" altLang="en-US" sz="4000"/>
              <a:t>眯缝：眼皮没完全闭上。</a:t>
            </a:r>
            <a:endParaRPr lang="zh-CN" altLang="en-US" sz="4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r="-514" b="4597"/>
          <a:stretch>
            <a:fillRect/>
          </a:stretch>
        </p:blipFill>
        <p:spPr>
          <a:xfrm>
            <a:off x="-20955" y="0"/>
            <a:ext cx="12234545" cy="68573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06245" y="304800"/>
            <a:ext cx="826960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07950" indent="745490" fontAlgn="auto"/>
            <a:r>
              <a:rPr lang="en-US" altLang="zh-CN" sz="4800">
                <a:solidFill>
                  <a:srgbClr val="0070C0"/>
                </a:solidFill>
              </a:rPr>
              <a:t>   </a:t>
            </a:r>
            <a:r>
              <a:rPr lang="zh-CN" altLang="en-US" sz="4800">
                <a:solidFill>
                  <a:srgbClr val="0070C0"/>
                </a:solidFill>
              </a:rPr>
              <a:t>快嘴巴青蛙蹦到洞口，高兴地大喊：</a:t>
            </a:r>
            <a:r>
              <a:rPr lang="en-US" altLang="zh-CN" sz="4800">
                <a:solidFill>
                  <a:srgbClr val="0070C0"/>
                </a:solidFill>
              </a:rPr>
              <a:t>“</a:t>
            </a:r>
            <a:r>
              <a:rPr lang="zh-CN" altLang="en-US" sz="4800">
                <a:solidFill>
                  <a:srgbClr val="0070C0"/>
                </a:solidFill>
              </a:rPr>
              <a:t>惊蛰到了，人们都开始耕田了，水塘里也有小虫子吃了！</a:t>
            </a:r>
            <a:r>
              <a:rPr lang="en-US" altLang="zh-CN" sz="4800">
                <a:solidFill>
                  <a:srgbClr val="0070C0"/>
                </a:solidFill>
              </a:rPr>
              <a:t>”</a:t>
            </a:r>
            <a:r>
              <a:rPr lang="zh-CN" altLang="en-US" sz="4800">
                <a:solidFill>
                  <a:srgbClr val="0070C0"/>
                </a:solidFill>
              </a:rPr>
              <a:t>这时，小刺猬才清醒过来，</a:t>
            </a:r>
            <a:r>
              <a:rPr lang="zh-CN" altLang="en-US" sz="4800">
                <a:solidFill>
                  <a:srgbClr val="D11FCF"/>
                </a:solidFill>
              </a:rPr>
              <a:t>忸怩</a:t>
            </a:r>
            <a:r>
              <a:rPr lang="zh-CN" altLang="en-US" sz="4800">
                <a:solidFill>
                  <a:srgbClr val="0070C0"/>
                </a:solidFill>
              </a:rPr>
              <a:t>地走出了洞穴。</a:t>
            </a:r>
            <a:endParaRPr lang="zh-CN" altLang="en-US" sz="4800">
              <a:solidFill>
                <a:srgbClr val="0070C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8420" y="4805045"/>
            <a:ext cx="90252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忸怩：形容羞愧或不大方的样子。</a:t>
            </a:r>
            <a:endParaRPr lang="zh-CN" altLang="en-US" sz="4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r="-514" b="4597"/>
          <a:stretch>
            <a:fillRect/>
          </a:stretch>
        </p:blipFill>
        <p:spPr>
          <a:xfrm>
            <a:off x="-20955" y="0"/>
            <a:ext cx="12234545" cy="68573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59255" y="1054735"/>
            <a:ext cx="80987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solidFill>
                  <a:schemeClr val="accent4">
                    <a:lumMod val="75000"/>
                  </a:schemeClr>
                </a:solidFill>
              </a:rPr>
              <a:t>         </a:t>
            </a:r>
            <a:r>
              <a:rPr lang="zh-CN" altLang="en-US" sz="4800">
                <a:solidFill>
                  <a:schemeClr val="accent4">
                    <a:lumMod val="75000"/>
                  </a:schemeClr>
                </a:solidFill>
              </a:rPr>
              <a:t>小金蛇、青蛙、蜈蚣和小刺猬在温暖的阳光下开始了春天里的新生活。</a:t>
            </a:r>
            <a:endParaRPr lang="zh-CN" altLang="en-US" sz="480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r="-514" b="4597"/>
          <a:stretch>
            <a:fillRect/>
          </a:stretch>
        </p:blipFill>
        <p:spPr>
          <a:xfrm>
            <a:off x="-21590" y="635"/>
            <a:ext cx="12234545" cy="68573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78405" y="2240915"/>
            <a:ext cx="632523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D11FCF"/>
                </a:solidFill>
              </a:rPr>
              <a:t>笑眯眯    懒洋洋</a:t>
            </a:r>
            <a:endParaRPr lang="zh-CN" altLang="en-US" sz="4800" b="1">
              <a:solidFill>
                <a:srgbClr val="D11FCF"/>
              </a:solidFill>
            </a:endParaRPr>
          </a:p>
          <a:p>
            <a:endParaRPr lang="zh-CN" altLang="en-US" sz="4800" b="1">
              <a:solidFill>
                <a:srgbClr val="D11FCF"/>
              </a:solidFill>
            </a:endParaRPr>
          </a:p>
          <a:p>
            <a:r>
              <a:rPr lang="zh-CN" altLang="en-US" sz="4800" b="1">
                <a:solidFill>
                  <a:srgbClr val="D11FCF"/>
                </a:solidFill>
              </a:rPr>
              <a:t>绿油油    亮晶晶</a:t>
            </a:r>
            <a:endParaRPr lang="zh-CN" altLang="en-US" sz="4800" b="1">
              <a:solidFill>
                <a:srgbClr val="D11FCF"/>
              </a:solidFill>
            </a:endParaRPr>
          </a:p>
          <a:p>
            <a:endParaRPr lang="zh-CN" altLang="en-US" sz="4800" b="1">
              <a:solidFill>
                <a:srgbClr val="D11FCF"/>
              </a:solidFill>
            </a:endParaRPr>
          </a:p>
          <a:p>
            <a:r>
              <a:rPr lang="zh-CN" altLang="en-US" sz="4800" b="1">
                <a:solidFill>
                  <a:srgbClr val="D11FCF"/>
                </a:solidFill>
              </a:rPr>
              <a:t>金灿灿    红通通</a:t>
            </a:r>
            <a:endParaRPr lang="zh-CN" altLang="en-US" sz="4800" b="1">
              <a:solidFill>
                <a:srgbClr val="D11FC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8405" y="247650"/>
            <a:ext cx="5859780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暖融融（</a:t>
            </a:r>
            <a:r>
              <a:rPr lang="en-US" altLang="zh-CN" sz="5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ABB</a:t>
            </a:r>
            <a:r>
              <a:rPr lang="zh-CN" altLang="en-US" sz="5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式）</a:t>
            </a:r>
            <a:endParaRPr lang="zh-CN" altLang="en-US" sz="54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0" y="3454400"/>
            <a:ext cx="4231640" cy="336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4430" y="15875"/>
            <a:ext cx="7213600" cy="68840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" y="15875"/>
            <a:ext cx="4970145" cy="32689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632</Words>
  <Application>WPS 演示</Application>
  <PresentationFormat>宽屏</PresentationFormat>
  <Paragraphs>45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方正姚体</vt:lpstr>
      <vt:lpstr>华文楷体</vt:lpstr>
      <vt:lpstr>Calibri Light</vt:lpstr>
      <vt:lpstr>Calibri</vt:lpstr>
      <vt:lpstr>微软雅黑</vt:lpstr>
      <vt:lpstr>Arial Unicode MS</vt:lpstr>
      <vt:lpstr>Office 主题</vt:lpstr>
      <vt:lpstr>惊蛰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2015-05-05T08:02:00Z</dcterms:created>
  <dcterms:modified xsi:type="dcterms:W3CDTF">2018-01-16T08:31:02Z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