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47"/>
  </p:handoutMasterIdLst>
  <p:sldIdLst>
    <p:sldId id="256" r:id="rId3"/>
    <p:sldId id="257" r:id="rId5"/>
    <p:sldId id="258" r:id="rId6"/>
    <p:sldId id="259" r:id="rId7"/>
    <p:sldId id="265" r:id="rId8"/>
    <p:sldId id="266" r:id="rId9"/>
    <p:sldId id="267" r:id="rId10"/>
    <p:sldId id="268" r:id="rId11"/>
    <p:sldId id="269"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60" r:id="rId28"/>
    <p:sldId id="285" r:id="rId29"/>
    <p:sldId id="286" r:id="rId30"/>
    <p:sldId id="287" r:id="rId31"/>
    <p:sldId id="288" r:id="rId32"/>
    <p:sldId id="261" r:id="rId33"/>
    <p:sldId id="262"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78" d="100"/>
          <a:sy n="78" d="100"/>
        </p:scale>
        <p:origin x="654" y="54"/>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1" Type="http://schemas.microsoft.com/office/2007/relationships/hdphoto" Target="../media/image2.wdp"/><Relationship Id="rId20" Type="http://schemas.openxmlformats.org/officeDocument/2006/relationships/image" Target="../media/image1.png"/><Relationship Id="rId2" Type="http://schemas.openxmlformats.org/officeDocument/2006/relationships/tags" Target="../tags/tag1.xml"/><Relationship Id="rId19" Type="http://schemas.openxmlformats.org/officeDocument/2006/relationships/tags" Target="../tags/tag18.xml"/><Relationship Id="rId18" Type="http://schemas.openxmlformats.org/officeDocument/2006/relationships/tags" Target="../tags/tag17.xml"/><Relationship Id="rId17" Type="http://schemas.openxmlformats.org/officeDocument/2006/relationships/tags" Target="../tags/tag16.xml"/><Relationship Id="rId16" Type="http://schemas.openxmlformats.org/officeDocument/2006/relationships/tags" Target="../tags/tag15.xml"/><Relationship Id="rId15" Type="http://schemas.openxmlformats.org/officeDocument/2006/relationships/tags" Target="../tags/tag14.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86.xml"/><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6" Type="http://schemas.microsoft.com/office/2007/relationships/hdphoto" Target="../media/image2.wdp"/><Relationship Id="rId15" Type="http://schemas.openxmlformats.org/officeDocument/2006/relationships/image" Target="../media/image1.png"/><Relationship Id="rId14" Type="http://schemas.openxmlformats.org/officeDocument/2006/relationships/tags" Target="../tags/tag99.xml"/><Relationship Id="rId13" Type="http://schemas.openxmlformats.org/officeDocument/2006/relationships/tags" Target="../tags/tag98.xml"/><Relationship Id="rId12" Type="http://schemas.openxmlformats.org/officeDocument/2006/relationships/tags" Target="../tags/tag9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40.xml"/><Relationship Id="rId8" Type="http://schemas.openxmlformats.org/officeDocument/2006/relationships/tags" Target="../tags/tag39.xml"/><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7" Type="http://schemas.microsoft.com/office/2007/relationships/hdphoto" Target="../media/image2.wdp"/><Relationship Id="rId16" Type="http://schemas.openxmlformats.org/officeDocument/2006/relationships/image" Target="../media/image1.png"/><Relationship Id="rId15" Type="http://schemas.openxmlformats.org/officeDocument/2006/relationships/tags" Target="../tags/tag46.xml"/><Relationship Id="rId14" Type="http://schemas.openxmlformats.org/officeDocument/2006/relationships/tags" Target="../tags/tag45.xml"/><Relationship Id="rId13" Type="http://schemas.openxmlformats.org/officeDocument/2006/relationships/tags" Target="../tags/tag44.xml"/><Relationship Id="rId12" Type="http://schemas.openxmlformats.org/officeDocument/2006/relationships/tags" Target="../tags/tag43.xml"/><Relationship Id="rId11" Type="http://schemas.openxmlformats.org/officeDocument/2006/relationships/tags" Target="../tags/tag42.xml"/><Relationship Id="rId10" Type="http://schemas.openxmlformats.org/officeDocument/2006/relationships/tags" Target="../tags/tag4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64.xml"/><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71.xml"/><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0" name="任意多边形 45"/>
          <p:cNvSpPr/>
          <p:nvPr>
            <p:custDataLst>
              <p:tags r:id="rId2"/>
            </p:custDataLst>
          </p:nvPr>
        </p:nvSpPr>
        <p:spPr>
          <a:xfrm rot="746688">
            <a:off x="5494338" y="250825"/>
            <a:ext cx="2959100" cy="3073400"/>
          </a:xfrm>
          <a:custGeom>
            <a:avLst/>
            <a:gdLst>
              <a:gd name="connsiteX0" fmla="*/ 0 w 2958463"/>
              <a:gd name="connsiteY0" fmla="*/ 28269 h 3072739"/>
              <a:gd name="connsiteX1" fmla="*/ 128100 w 2958463"/>
              <a:gd name="connsiteY1" fmla="*/ 0 h 3072739"/>
              <a:gd name="connsiteX2" fmla="*/ 2958463 w 2958463"/>
              <a:gd name="connsiteY2" fmla="*/ 2912645 h 3072739"/>
              <a:gd name="connsiteX3" fmla="*/ 2958463 w 2958463"/>
              <a:gd name="connsiteY3" fmla="*/ 3072739 h 3072739"/>
              <a:gd name="connsiteX4" fmla="*/ 0 w 2958463"/>
              <a:gd name="connsiteY4" fmla="*/ 28269 h 307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463" h="3072739">
                <a:moveTo>
                  <a:pt x="0" y="28269"/>
                </a:moveTo>
                <a:lnTo>
                  <a:pt x="128100" y="0"/>
                </a:lnTo>
                <a:lnTo>
                  <a:pt x="2958463" y="2912645"/>
                </a:lnTo>
                <a:lnTo>
                  <a:pt x="2958463" y="3072739"/>
                </a:lnTo>
                <a:lnTo>
                  <a:pt x="0" y="28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等腰三角形 5"/>
          <p:cNvSpPr/>
          <p:nvPr>
            <p:custDataLst>
              <p:tags r:id="rId3"/>
            </p:custDataLst>
          </p:nvPr>
        </p:nvSpPr>
        <p:spPr>
          <a:xfrm>
            <a:off x="0" y="4397375"/>
            <a:ext cx="1003300" cy="2460625"/>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7" name="组合 14"/>
          <p:cNvGrpSpPr/>
          <p:nvPr>
            <p:custDataLst>
              <p:tags r:id="rId4"/>
            </p:custDataLst>
          </p:nvPr>
        </p:nvGrpSpPr>
        <p:grpSpPr bwMode="auto">
          <a:xfrm>
            <a:off x="1295400" y="1522413"/>
            <a:ext cx="315913" cy="315912"/>
            <a:chOff x="1772042" y="1225638"/>
            <a:chExt cx="316282" cy="316282"/>
          </a:xfrm>
        </p:grpSpPr>
        <p:cxnSp>
          <p:nvCxnSpPr>
            <p:cNvPr id="8" name="直接连接符 7"/>
            <p:cNvCxnSpPr/>
            <p:nvPr>
              <p:custDataLst>
                <p:tags r:id="rId5"/>
              </p:custDataLst>
            </p:nvPr>
          </p:nvCxnSpPr>
          <p:spPr>
            <a:xfrm flipH="1">
              <a:off x="1772042" y="1384574"/>
              <a:ext cx="316282"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6"/>
              </p:custDataLst>
            </p:nvPr>
          </p:nvCxnSpPr>
          <p:spPr>
            <a:xfrm rot="5400000" flipH="1">
              <a:off x="1772836" y="1383779"/>
              <a:ext cx="316282" cy="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 name="任意多边形 12"/>
          <p:cNvSpPr/>
          <p:nvPr>
            <p:custDataLst>
              <p:tags r:id="rId7"/>
            </p:custDataLst>
          </p:nvPr>
        </p:nvSpPr>
        <p:spPr>
          <a:xfrm>
            <a:off x="8496300" y="0"/>
            <a:ext cx="3695700" cy="6858000"/>
          </a:xfrm>
          <a:custGeom>
            <a:avLst/>
            <a:gdLst>
              <a:gd name="connsiteX0" fmla="*/ 0 w 3695696"/>
              <a:gd name="connsiteY0" fmla="*/ 0 h 6858001"/>
              <a:gd name="connsiteX1" fmla="*/ 3695696 w 3695696"/>
              <a:gd name="connsiteY1" fmla="*/ 0 h 6858001"/>
              <a:gd name="connsiteX2" fmla="*/ 3695696 w 3695696"/>
              <a:gd name="connsiteY2" fmla="*/ 6858001 h 6858001"/>
              <a:gd name="connsiteX3" fmla="*/ 3289124 w 3695696"/>
              <a:gd name="connsiteY3" fmla="*/ 6858001 h 6858001"/>
              <a:gd name="connsiteX4" fmla="*/ 0 w 3695696"/>
              <a:gd name="connsiteY4" fmla="*/ 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5696" h="6858001">
                <a:moveTo>
                  <a:pt x="0" y="0"/>
                </a:moveTo>
                <a:lnTo>
                  <a:pt x="3695696" y="0"/>
                </a:lnTo>
                <a:lnTo>
                  <a:pt x="3695696" y="6858001"/>
                </a:lnTo>
                <a:lnTo>
                  <a:pt x="3289124" y="68580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等腰三角形 11"/>
          <p:cNvSpPr/>
          <p:nvPr>
            <p:custDataLst>
              <p:tags r:id="rId8"/>
            </p:custDataLst>
          </p:nvPr>
        </p:nvSpPr>
        <p:spPr>
          <a:xfrm rot="10800000">
            <a:off x="10267950" y="0"/>
            <a:ext cx="1924050" cy="42862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等腰三角形 12"/>
          <p:cNvSpPr/>
          <p:nvPr>
            <p:custDataLst>
              <p:tags r:id="rId9"/>
            </p:custDataLst>
          </p:nvPr>
        </p:nvSpPr>
        <p:spPr>
          <a:xfrm rot="10800000">
            <a:off x="7061983" y="647700"/>
            <a:ext cx="1501775" cy="1295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等腰三角形 13"/>
          <p:cNvSpPr/>
          <p:nvPr>
            <p:custDataLst>
              <p:tags r:id="rId10"/>
            </p:custDataLst>
          </p:nvPr>
        </p:nvSpPr>
        <p:spPr>
          <a:xfrm rot="10800000">
            <a:off x="7440035" y="0"/>
            <a:ext cx="1501775" cy="1295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任意多边形 46"/>
          <p:cNvSpPr/>
          <p:nvPr>
            <p:custDataLst>
              <p:tags r:id="rId11"/>
            </p:custDataLst>
          </p:nvPr>
        </p:nvSpPr>
        <p:spPr>
          <a:xfrm rot="746688">
            <a:off x="6005513" y="92075"/>
            <a:ext cx="1304925" cy="1371600"/>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等腰三角形 24"/>
          <p:cNvSpPr/>
          <p:nvPr>
            <p:custDataLst>
              <p:tags r:id="rId12"/>
            </p:custDataLst>
          </p:nvPr>
        </p:nvSpPr>
        <p:spPr>
          <a:xfrm rot="10800000">
            <a:off x="9534525" y="2165350"/>
            <a:ext cx="1695450" cy="1693863"/>
          </a:xfrm>
          <a:custGeom>
            <a:avLst/>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ah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18" name="直接连接符 17"/>
          <p:cNvCxnSpPr/>
          <p:nvPr>
            <p:custDataLst>
              <p:tags r:id="rId13"/>
            </p:custDataLst>
          </p:nvPr>
        </p:nvCxnSpPr>
        <p:spPr>
          <a:xfrm>
            <a:off x="1358945" y="4795838"/>
            <a:ext cx="5905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14"/>
            </p:custDataLst>
          </p:nvPr>
        </p:nvSpPr>
        <p:spPr>
          <a:xfrm>
            <a:off x="1198799" y="2009457"/>
            <a:ext cx="6243723" cy="1198800"/>
          </a:xfrm>
        </p:spPr>
        <p:txBody>
          <a:bodyPr anchor="ctr">
            <a:normAutofit/>
          </a:bodyPr>
          <a:lstStyle>
            <a:lvl1pPr algn="l">
              <a:defRPr sz="6000" spc="600">
                <a:solidFill>
                  <a:schemeClr val="tx1"/>
                </a:solidFill>
              </a:defRPr>
            </a:lvl1pPr>
          </a:lstStyle>
          <a:p>
            <a:r>
              <a:rPr lang="zh-CN" altLang="en-US" noProof="1"/>
              <a:t>编辑标题</a:t>
            </a:r>
            <a:endParaRPr lang="zh-CN" altLang="en-US" noProof="1"/>
          </a:p>
        </p:txBody>
      </p:sp>
      <p:sp>
        <p:nvSpPr>
          <p:cNvPr id="3" name="副标题 2"/>
          <p:cNvSpPr>
            <a:spLocks noGrp="1"/>
          </p:cNvSpPr>
          <p:nvPr>
            <p:ph type="subTitle" idx="1" hasCustomPrompt="1"/>
            <p:custDataLst>
              <p:tags r:id="rId15"/>
            </p:custDataLst>
          </p:nvPr>
        </p:nvSpPr>
        <p:spPr>
          <a:xfrm>
            <a:off x="1198880" y="3313163"/>
            <a:ext cx="3408680" cy="1379855"/>
          </a:xfrm>
        </p:spPr>
        <p:txBody>
          <a:bodyPr>
            <a:noAutofit/>
          </a:bodyPr>
          <a:lstStyle>
            <a:lvl1pPr marL="0" indent="0" algn="l">
              <a:lnSpc>
                <a:spcPct val="100000"/>
              </a:lnSpc>
              <a:spcAft>
                <a:spcPts val="0"/>
              </a:spcAft>
              <a:buNone/>
              <a:defRPr sz="4000" b="1" i="1" spc="300" baseline="0">
                <a:solidFill>
                  <a:schemeClr val="tx1"/>
                </a:solidFill>
                <a:latin typeface="+mj-ea"/>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编辑副标题</a:t>
            </a:r>
            <a:endParaRPr lang="zh-CN" altLang="en-US" noProof="1"/>
          </a:p>
        </p:txBody>
      </p:sp>
      <p:sp>
        <p:nvSpPr>
          <p:cNvPr id="19" name="日期占位符 15"/>
          <p:cNvSpPr>
            <a:spLocks noGrp="1"/>
          </p:cNvSpPr>
          <p:nvPr>
            <p:ph type="dt" sz="half" idx="15"/>
            <p:custDataLst>
              <p:tags r:id="rId16"/>
            </p:custDataLst>
          </p:nvPr>
        </p:nvSpPr>
        <p:spPr/>
        <p:txBody>
          <a:bodyPr/>
          <a:lstStyle>
            <a:lvl1pPr>
              <a:defRPr/>
            </a:lvl1pPr>
          </a:lstStyle>
          <a:p>
            <a:fld id="{760FBDFE-C587-4B4C-A407-44438C67B59E}" type="datetimeFigureOut">
              <a:rPr lang="zh-CN" altLang="en-US" smtClean="0"/>
            </a:fld>
            <a:endParaRPr lang="zh-CN" altLang="en-US"/>
          </a:p>
        </p:txBody>
      </p:sp>
      <p:sp>
        <p:nvSpPr>
          <p:cNvPr id="20" name="页脚占位符 16"/>
          <p:cNvSpPr>
            <a:spLocks noGrp="1"/>
          </p:cNvSpPr>
          <p:nvPr>
            <p:ph type="ftr" sz="quarter" idx="16"/>
            <p:custDataLst>
              <p:tags r:id="rId17"/>
            </p:custDataLst>
          </p:nvPr>
        </p:nvSpPr>
        <p:spPr/>
        <p:txBody>
          <a:bodyPr/>
          <a:lstStyle>
            <a:lvl1pPr>
              <a:defRPr/>
            </a:lvl1pPr>
          </a:lstStyle>
          <a:p>
            <a:endParaRPr lang="zh-CN" altLang="en-US" dirty="0"/>
          </a:p>
        </p:txBody>
      </p:sp>
      <p:sp>
        <p:nvSpPr>
          <p:cNvPr id="21" name="灯片编号占位符 17"/>
          <p:cNvSpPr>
            <a:spLocks noGrp="1"/>
          </p:cNvSpPr>
          <p:nvPr>
            <p:ph type="sldNum" sz="quarter" idx="17"/>
            <p:custDataLst>
              <p:tags r:id="rId18"/>
            </p:custDataLst>
          </p:nvPr>
        </p:nvSpPr>
        <p:spPr/>
        <p:txBody>
          <a:bodyPr/>
          <a:lstStyle>
            <a:lvl1pPr>
              <a:defRPr/>
            </a:lvl1pPr>
          </a:lstStyle>
          <a:p>
            <a:fld id="{49AE70B2-8BF9-45C0-BB95-33D1B9D3A854}" type="slidenum">
              <a:rPr lang="zh-CN" altLang="en-US" smtClean="0"/>
            </a:fld>
            <a:endParaRPr lang="zh-CN" altLang="en-US" dirty="0"/>
          </a:p>
        </p:txBody>
      </p:sp>
      <p:pic>
        <p:nvPicPr>
          <p:cNvPr id="25" name="图片 24"/>
          <p:cNvPicPr>
            <a:picLocks noChangeAspect="1"/>
          </p:cNvPicPr>
          <p:nvPr>
            <p:custDataLst>
              <p:tags r:id="rId19"/>
            </p:custDataLst>
          </p:nvPr>
        </p:nvPicPr>
        <p:blipFill>
          <a:blip r:embed="rId20" cstate="email">
            <a:extLst>
              <a:ext uri="{BEBA8EAE-BF5A-486C-A8C5-ECC9F3942E4B}">
                <a14:imgProps xmlns:a14="http://schemas.microsoft.com/office/drawing/2010/main">
                  <a14:imgLayer r:embed="rId21">
                    <a14:imgEffect>
                      <a14:colorTemperature colorTemp="4700"/>
                    </a14:imgEffect>
                  </a14:imgLayer>
                </a14:imgProps>
              </a:ext>
            </a:extLst>
          </a:blip>
          <a:srcRect/>
          <a:stretch>
            <a:fillRect/>
          </a:stretch>
        </p:blipFill>
        <p:spPr>
          <a:xfrm>
            <a:off x="7052747" y="409574"/>
            <a:ext cx="4753805" cy="6456590"/>
          </a:xfrm>
          <a:custGeom>
            <a:avLst/>
            <a:gdLst>
              <a:gd name="connsiteX0" fmla="*/ 1645443 w 4753805"/>
              <a:gd name="connsiteY0" fmla="*/ 0 h 6456590"/>
              <a:gd name="connsiteX1" fmla="*/ 2993011 w 4753805"/>
              <a:gd name="connsiteY1" fmla="*/ 2807919 h 6456590"/>
              <a:gd name="connsiteX2" fmla="*/ 2995875 w 4753805"/>
              <a:gd name="connsiteY2" fmla="*/ 2807919 h 6456590"/>
              <a:gd name="connsiteX3" fmla="*/ 4753805 w 4753805"/>
              <a:gd name="connsiteY3" fmla="*/ 6456590 h 6456590"/>
              <a:gd name="connsiteX4" fmla="*/ 1757930 w 4753805"/>
              <a:gd name="connsiteY4" fmla="*/ 6456590 h 6456590"/>
              <a:gd name="connsiteX5" fmla="*/ 0 w 4753805"/>
              <a:gd name="connsiteY5" fmla="*/ 2807919 h 6456590"/>
              <a:gd name="connsiteX6" fmla="*/ 4790 w 4753805"/>
              <a:gd name="connsiteY6" fmla="*/ 2807919 h 645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805" h="6456590">
                <a:moveTo>
                  <a:pt x="1645443" y="0"/>
                </a:moveTo>
                <a:lnTo>
                  <a:pt x="2993011" y="2807919"/>
                </a:lnTo>
                <a:lnTo>
                  <a:pt x="2995875" y="2807919"/>
                </a:lnTo>
                <a:lnTo>
                  <a:pt x="4753805" y="6456590"/>
                </a:lnTo>
                <a:lnTo>
                  <a:pt x="1757930" y="6456590"/>
                </a:lnTo>
                <a:lnTo>
                  <a:pt x="0" y="2807919"/>
                </a:lnTo>
                <a:lnTo>
                  <a:pt x="4790" y="2807919"/>
                </a:lnTo>
                <a:close/>
              </a:path>
            </a:pathLst>
          </a:custGeom>
        </p:spPr>
      </p:pic>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7" name="内容占位符 6"/>
          <p:cNvSpPr>
            <a:spLocks noGrp="1"/>
          </p:cNvSpPr>
          <p:nvPr>
            <p:ph sz="quarter" idx="13"/>
            <p:custDataLst>
              <p:tags r:id="rId2"/>
            </p:custDataLst>
          </p:nvPr>
        </p:nvSpPr>
        <p:spPr>
          <a:xfrm>
            <a:off x="669930" y="952508"/>
            <a:ext cx="10852237" cy="5388907"/>
          </a:xfrm>
        </p:spPr>
        <p:txBody>
          <a:bodyPr/>
          <a:lstStyle>
            <a:lvl1pPr>
              <a:defRPr/>
            </a:lvl1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lang="zh-CN" altLang="en-US" noProof="1"/>
          </a:p>
        </p:txBody>
      </p:sp>
      <p:sp>
        <p:nvSpPr>
          <p:cNvPr id="3" name="日期占位符 3"/>
          <p:cNvSpPr>
            <a:spLocks noGrp="1"/>
          </p:cNvSpPr>
          <p:nvPr>
            <p:ph type="dt" sz="half" idx="14"/>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5"/>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6"/>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等腰三角形 2"/>
          <p:cNvSpPr/>
          <p:nvPr>
            <p:custDataLst>
              <p:tags r:id="rId2"/>
            </p:custDataLst>
          </p:nvPr>
        </p:nvSpPr>
        <p:spPr>
          <a:xfrm flipH="1">
            <a:off x="11188700" y="4403725"/>
            <a:ext cx="1003300" cy="2460625"/>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任意多边形 45"/>
          <p:cNvSpPr/>
          <p:nvPr>
            <p:custDataLst>
              <p:tags r:id="rId3"/>
            </p:custDataLst>
          </p:nvPr>
        </p:nvSpPr>
        <p:spPr>
          <a:xfrm rot="20853312" flipH="1">
            <a:off x="3738563" y="250825"/>
            <a:ext cx="2959100" cy="3073400"/>
          </a:xfrm>
          <a:custGeom>
            <a:avLst/>
            <a:gdLst>
              <a:gd name="connsiteX0" fmla="*/ 0 w 2958463"/>
              <a:gd name="connsiteY0" fmla="*/ 28269 h 3072739"/>
              <a:gd name="connsiteX1" fmla="*/ 128100 w 2958463"/>
              <a:gd name="connsiteY1" fmla="*/ 0 h 3072739"/>
              <a:gd name="connsiteX2" fmla="*/ 2958463 w 2958463"/>
              <a:gd name="connsiteY2" fmla="*/ 2912645 h 3072739"/>
              <a:gd name="connsiteX3" fmla="*/ 2958463 w 2958463"/>
              <a:gd name="connsiteY3" fmla="*/ 3072739 h 3072739"/>
              <a:gd name="connsiteX4" fmla="*/ 0 w 2958463"/>
              <a:gd name="connsiteY4" fmla="*/ 28269 h 307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463" h="3072739">
                <a:moveTo>
                  <a:pt x="0" y="28269"/>
                </a:moveTo>
                <a:lnTo>
                  <a:pt x="128100" y="0"/>
                </a:lnTo>
                <a:lnTo>
                  <a:pt x="2958463" y="2912645"/>
                </a:lnTo>
                <a:lnTo>
                  <a:pt x="2958463" y="3072739"/>
                </a:lnTo>
                <a:lnTo>
                  <a:pt x="0" y="28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任意多边形 12"/>
          <p:cNvSpPr/>
          <p:nvPr>
            <p:custDataLst>
              <p:tags r:id="rId4"/>
            </p:custDataLst>
          </p:nvPr>
        </p:nvSpPr>
        <p:spPr>
          <a:xfrm flipH="1">
            <a:off x="0" y="0"/>
            <a:ext cx="3695700" cy="6858000"/>
          </a:xfrm>
          <a:custGeom>
            <a:avLst/>
            <a:gdLst>
              <a:gd name="connsiteX0" fmla="*/ 0 w 3695696"/>
              <a:gd name="connsiteY0" fmla="*/ 0 h 6858001"/>
              <a:gd name="connsiteX1" fmla="*/ 3695696 w 3695696"/>
              <a:gd name="connsiteY1" fmla="*/ 0 h 6858001"/>
              <a:gd name="connsiteX2" fmla="*/ 3695696 w 3695696"/>
              <a:gd name="connsiteY2" fmla="*/ 6858001 h 6858001"/>
              <a:gd name="connsiteX3" fmla="*/ 3289124 w 3695696"/>
              <a:gd name="connsiteY3" fmla="*/ 6858001 h 6858001"/>
              <a:gd name="connsiteX4" fmla="*/ 0 w 3695696"/>
              <a:gd name="connsiteY4" fmla="*/ 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5696" h="6858001">
                <a:moveTo>
                  <a:pt x="0" y="0"/>
                </a:moveTo>
                <a:lnTo>
                  <a:pt x="3695696" y="0"/>
                </a:lnTo>
                <a:lnTo>
                  <a:pt x="3695696" y="6858001"/>
                </a:lnTo>
                <a:lnTo>
                  <a:pt x="3289124" y="68580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等腰三角形 5"/>
          <p:cNvSpPr/>
          <p:nvPr>
            <p:custDataLst>
              <p:tags r:id="rId5"/>
            </p:custDataLst>
          </p:nvPr>
        </p:nvSpPr>
        <p:spPr>
          <a:xfrm rot="10800000" flipH="1">
            <a:off x="0" y="0"/>
            <a:ext cx="1924050" cy="42862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等腰三角形 6"/>
          <p:cNvSpPr/>
          <p:nvPr>
            <p:custDataLst>
              <p:tags r:id="rId6"/>
            </p:custDataLst>
          </p:nvPr>
        </p:nvSpPr>
        <p:spPr>
          <a:xfrm rot="10800000" flipH="1">
            <a:off x="3628078" y="647700"/>
            <a:ext cx="1503363" cy="1295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等腰三角形 7"/>
          <p:cNvSpPr/>
          <p:nvPr>
            <p:custDataLst>
              <p:tags r:id="rId7"/>
            </p:custDataLst>
          </p:nvPr>
        </p:nvSpPr>
        <p:spPr>
          <a:xfrm rot="10800000" flipH="1">
            <a:off x="3261303" y="0"/>
            <a:ext cx="1503363" cy="1295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任意多边形 46"/>
          <p:cNvSpPr/>
          <p:nvPr>
            <p:custDataLst>
              <p:tags r:id="rId8"/>
            </p:custDataLst>
          </p:nvPr>
        </p:nvSpPr>
        <p:spPr>
          <a:xfrm rot="20853312" flipH="1">
            <a:off x="4881563" y="92075"/>
            <a:ext cx="1304925" cy="1371600"/>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等腰三角形 24"/>
          <p:cNvSpPr/>
          <p:nvPr>
            <p:custDataLst>
              <p:tags r:id="rId9"/>
            </p:custDataLst>
          </p:nvPr>
        </p:nvSpPr>
        <p:spPr>
          <a:xfrm rot="10800000" flipH="1">
            <a:off x="962025" y="2165350"/>
            <a:ext cx="1695450" cy="1693863"/>
          </a:xfrm>
          <a:custGeom>
            <a:avLst/>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ah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 name="标题 1"/>
          <p:cNvSpPr>
            <a:spLocks noGrp="1"/>
          </p:cNvSpPr>
          <p:nvPr>
            <p:ph type="title" hasCustomPrompt="1"/>
            <p:custDataLst>
              <p:tags r:id="rId10"/>
            </p:custDataLst>
          </p:nvPr>
        </p:nvSpPr>
        <p:spPr>
          <a:xfrm>
            <a:off x="5657520" y="2420938"/>
            <a:ext cx="5616118" cy="2016125"/>
          </a:xfrm>
        </p:spPr>
        <p:txBody>
          <a:bodyPr anchor="ctr">
            <a:normAutofit/>
          </a:bodyPr>
          <a:lstStyle>
            <a:lvl1pPr algn="ctr">
              <a:defRPr sz="8000" spc="600"/>
            </a:lvl1pPr>
          </a:lstStyle>
          <a:p>
            <a:r>
              <a:rPr lang="zh-CN" altLang="en-US" noProof="1"/>
              <a:t>编辑标题</a:t>
            </a:r>
            <a:endParaRPr lang="zh-CN" altLang="en-US" noProof="1"/>
          </a:p>
        </p:txBody>
      </p:sp>
      <p:sp>
        <p:nvSpPr>
          <p:cNvPr id="12" name="日期占位符 2"/>
          <p:cNvSpPr>
            <a:spLocks noGrp="1"/>
          </p:cNvSpPr>
          <p:nvPr>
            <p:ph type="dt" sz="half" idx="10"/>
            <p:custDataLst>
              <p:tags r:id="rId11"/>
            </p:custDataLst>
          </p:nvPr>
        </p:nvSpPr>
        <p:spPr/>
        <p:txBody>
          <a:bodyPr/>
          <a:lstStyle>
            <a:lvl1pPr>
              <a:defRPr/>
            </a:lvl1pPr>
          </a:lstStyle>
          <a:p>
            <a:fld id="{760FBDFE-C587-4B4C-A407-44438C67B59E}" type="datetimeFigureOut">
              <a:rPr lang="zh-CN" altLang="en-US" smtClean="0"/>
            </a:fld>
            <a:endParaRPr lang="zh-CN" altLang="en-US"/>
          </a:p>
        </p:txBody>
      </p:sp>
      <p:sp>
        <p:nvSpPr>
          <p:cNvPr id="13" name="页脚占位符 3"/>
          <p:cNvSpPr>
            <a:spLocks noGrp="1"/>
          </p:cNvSpPr>
          <p:nvPr>
            <p:ph type="ftr" sz="quarter" idx="11"/>
            <p:custDataLst>
              <p:tags r:id="rId12"/>
            </p:custDataLst>
          </p:nvPr>
        </p:nvSpPr>
        <p:spPr/>
        <p:txBody>
          <a:bodyPr/>
          <a:lstStyle>
            <a:lvl1pPr>
              <a:defRPr/>
            </a:lvl1pPr>
          </a:lstStyle>
          <a:p>
            <a:endParaRPr lang="zh-CN" altLang="en-US"/>
          </a:p>
        </p:txBody>
      </p:sp>
      <p:sp>
        <p:nvSpPr>
          <p:cNvPr id="14" name="灯片编号占位符 4"/>
          <p:cNvSpPr>
            <a:spLocks noGrp="1"/>
          </p:cNvSpPr>
          <p:nvPr>
            <p:ph type="sldNum" sz="quarter" idx="12"/>
            <p:custDataLst>
              <p:tags r:id="rId13"/>
            </p:custDataLst>
          </p:nvPr>
        </p:nvSpPr>
        <p:spPr/>
        <p:txBody>
          <a:bodyPr/>
          <a:lstStyle>
            <a:lvl1pPr>
              <a:defRPr/>
            </a:lvl1pPr>
          </a:lstStyle>
          <a:p>
            <a:fld id="{49AE70B2-8BF9-45C0-BB95-33D1B9D3A854}" type="slidenum">
              <a:rPr lang="zh-CN" altLang="en-US" smtClean="0"/>
            </a:fld>
            <a:endParaRPr lang="zh-CN" altLang="en-US"/>
          </a:p>
        </p:txBody>
      </p:sp>
      <p:pic>
        <p:nvPicPr>
          <p:cNvPr id="16" name="图片 15"/>
          <p:cNvPicPr>
            <a:picLocks noChangeAspect="1"/>
          </p:cNvPicPr>
          <p:nvPr>
            <p:custDataLst>
              <p:tags r:id="rId14"/>
            </p:custDataLst>
          </p:nvPr>
        </p:nvPicPr>
        <p:blipFill>
          <a:blip r:embed="rId15" cstate="email">
            <a:extLst>
              <a:ext uri="{BEBA8EAE-BF5A-486C-A8C5-ECC9F3942E4B}">
                <a14:imgProps xmlns:a14="http://schemas.microsoft.com/office/drawing/2010/main">
                  <a14:imgLayer r:embed="rId16">
                    <a14:imgEffect>
                      <a14:colorTemperature colorTemp="4700"/>
                    </a14:imgEffect>
                  </a14:imgLayer>
                </a14:imgProps>
              </a:ext>
            </a:extLst>
          </a:blip>
          <a:srcRect/>
          <a:stretch>
            <a:fillRect/>
          </a:stretch>
        </p:blipFill>
        <p:spPr>
          <a:xfrm rot="10800000" flipV="1">
            <a:off x="388585" y="409574"/>
            <a:ext cx="4753805" cy="6456590"/>
          </a:xfrm>
          <a:custGeom>
            <a:avLst/>
            <a:gdLst>
              <a:gd name="connsiteX0" fmla="*/ 1645443 w 4753805"/>
              <a:gd name="connsiteY0" fmla="*/ 0 h 6456590"/>
              <a:gd name="connsiteX1" fmla="*/ 2993011 w 4753805"/>
              <a:gd name="connsiteY1" fmla="*/ 2807919 h 6456590"/>
              <a:gd name="connsiteX2" fmla="*/ 2995875 w 4753805"/>
              <a:gd name="connsiteY2" fmla="*/ 2807919 h 6456590"/>
              <a:gd name="connsiteX3" fmla="*/ 4753805 w 4753805"/>
              <a:gd name="connsiteY3" fmla="*/ 6456590 h 6456590"/>
              <a:gd name="connsiteX4" fmla="*/ 1757930 w 4753805"/>
              <a:gd name="connsiteY4" fmla="*/ 6456590 h 6456590"/>
              <a:gd name="connsiteX5" fmla="*/ 0 w 4753805"/>
              <a:gd name="connsiteY5" fmla="*/ 2807919 h 6456590"/>
              <a:gd name="connsiteX6" fmla="*/ 4790 w 4753805"/>
              <a:gd name="connsiteY6" fmla="*/ 2807919 h 645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805" h="6456590">
                <a:moveTo>
                  <a:pt x="1645443" y="0"/>
                </a:moveTo>
                <a:lnTo>
                  <a:pt x="2993011" y="2807919"/>
                </a:lnTo>
                <a:lnTo>
                  <a:pt x="2995875" y="2807919"/>
                </a:lnTo>
                <a:lnTo>
                  <a:pt x="4753805" y="6456590"/>
                </a:lnTo>
                <a:lnTo>
                  <a:pt x="1757930" y="6456590"/>
                </a:lnTo>
                <a:lnTo>
                  <a:pt x="0" y="2807919"/>
                </a:lnTo>
                <a:lnTo>
                  <a:pt x="4790" y="2807919"/>
                </a:lnTo>
                <a:close/>
              </a:path>
            </a:pathLst>
          </a:custGeom>
        </p:spPr>
      </p:pic>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任意多边形 46"/>
          <p:cNvSpPr/>
          <p:nvPr>
            <p:custDataLst>
              <p:tags r:id="rId2"/>
            </p:custDataLst>
          </p:nvPr>
        </p:nvSpPr>
        <p:spPr>
          <a:xfrm rot="746688">
            <a:off x="11557000" y="5489575"/>
            <a:ext cx="711200" cy="747713"/>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任意多边形 46"/>
          <p:cNvSpPr/>
          <p:nvPr>
            <p:custDataLst>
              <p:tags r:id="rId3"/>
            </p:custDataLst>
          </p:nvPr>
        </p:nvSpPr>
        <p:spPr>
          <a:xfrm rot="746688">
            <a:off x="-77788" y="722313"/>
            <a:ext cx="711201"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任意多边形 46"/>
          <p:cNvSpPr/>
          <p:nvPr>
            <p:custDataLst>
              <p:tags r:id="rId4"/>
            </p:custDataLst>
          </p:nvPr>
        </p:nvSpPr>
        <p:spPr>
          <a:xfrm rot="746688">
            <a:off x="-55563" y="68263"/>
            <a:ext cx="712788"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任意多边形 46"/>
          <p:cNvSpPr/>
          <p:nvPr>
            <p:custDataLst>
              <p:tags r:id="rId5"/>
            </p:custDataLst>
          </p:nvPr>
        </p:nvSpPr>
        <p:spPr>
          <a:xfrm rot="746688">
            <a:off x="11552238" y="6053138"/>
            <a:ext cx="711200"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任意多边形: 形状 7"/>
          <p:cNvSpPr/>
          <p:nvPr>
            <p:custDataLst>
              <p:tags r:id="rId6"/>
            </p:custDataLst>
          </p:nvPr>
        </p:nvSpPr>
        <p:spPr>
          <a:xfrm>
            <a:off x="10974388" y="0"/>
            <a:ext cx="1217612" cy="2540000"/>
          </a:xfrm>
          <a:custGeom>
            <a:avLst/>
            <a:gdLst>
              <a:gd name="connsiteX0" fmla="*/ 0 w 1218152"/>
              <a:gd name="connsiteY0" fmla="*/ 0 h 2539914"/>
              <a:gd name="connsiteX1" fmla="*/ 1218152 w 1218152"/>
              <a:gd name="connsiteY1" fmla="*/ 0 h 2539914"/>
              <a:gd name="connsiteX2" fmla="*/ 1218152 w 1218152"/>
              <a:gd name="connsiteY2" fmla="*/ 2539914 h 2539914"/>
            </a:gdLst>
            <a:ahLst/>
            <a:cxnLst>
              <a:cxn ang="0">
                <a:pos x="connsiteX0" y="connsiteY0"/>
              </a:cxn>
              <a:cxn ang="0">
                <a:pos x="connsiteX1" y="connsiteY1"/>
              </a:cxn>
              <a:cxn ang="0">
                <a:pos x="connsiteX2" y="connsiteY2"/>
              </a:cxn>
            </a:cxnLst>
            <a:rect l="l" t="t" r="r" b="b"/>
            <a:pathLst>
              <a:path w="1218152" h="2539914">
                <a:moveTo>
                  <a:pt x="0" y="0"/>
                </a:moveTo>
                <a:lnTo>
                  <a:pt x="1218152" y="0"/>
                </a:lnTo>
                <a:lnTo>
                  <a:pt x="1218152" y="25399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9" name="任意多边形: 形状 8"/>
          <p:cNvSpPr/>
          <p:nvPr>
            <p:custDataLst>
              <p:tags r:id="rId7"/>
            </p:custDataLst>
          </p:nvPr>
        </p:nvSpPr>
        <p:spPr>
          <a:xfrm rot="10800000">
            <a:off x="11679238" y="0"/>
            <a:ext cx="512762" cy="1141413"/>
          </a:xfrm>
          <a:custGeom>
            <a:avLst/>
            <a:gdLst>
              <a:gd name="connsiteX0" fmla="*/ 512148 w 512148"/>
              <a:gd name="connsiteY0" fmla="*/ 1140923 h 1140923"/>
              <a:gd name="connsiteX1" fmla="*/ 0 w 512148"/>
              <a:gd name="connsiteY1" fmla="*/ 1140923 h 1140923"/>
              <a:gd name="connsiteX2" fmla="*/ 0 w 512148"/>
              <a:gd name="connsiteY2" fmla="*/ 0 h 1140923"/>
            </a:gdLst>
            <a:ahLst/>
            <a:cxnLst>
              <a:cxn ang="0">
                <a:pos x="connsiteX0" y="connsiteY0"/>
              </a:cxn>
              <a:cxn ang="0">
                <a:pos x="connsiteX1" y="connsiteY1"/>
              </a:cxn>
              <a:cxn ang="0">
                <a:pos x="connsiteX2" y="connsiteY2"/>
              </a:cxn>
            </a:cxnLst>
            <a:rect l="l" t="t" r="r" b="b"/>
            <a:pathLst>
              <a:path w="512148" h="1140923">
                <a:moveTo>
                  <a:pt x="512148" y="1140923"/>
                </a:moveTo>
                <a:lnTo>
                  <a:pt x="0" y="1140923"/>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0" name="等腰三角形 24"/>
          <p:cNvSpPr/>
          <p:nvPr>
            <p:custDataLst>
              <p:tags r:id="rId8"/>
            </p:custDataLst>
          </p:nvPr>
        </p:nvSpPr>
        <p:spPr>
          <a:xfrm rot="10800000">
            <a:off x="11387138" y="863600"/>
            <a:ext cx="676275" cy="674688"/>
          </a:xfrm>
          <a:custGeom>
            <a:avLst/>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ah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1" name="等腰三角形 6"/>
          <p:cNvSpPr/>
          <p:nvPr>
            <p:custDataLst>
              <p:tags r:id="rId9"/>
            </p:custDataLst>
          </p:nvPr>
        </p:nvSpPr>
        <p:spPr>
          <a:xfrm>
            <a:off x="0" y="5688013"/>
            <a:ext cx="481013" cy="1179512"/>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等腰三角形 11"/>
          <p:cNvSpPr/>
          <p:nvPr>
            <p:custDataLst>
              <p:tags r:id="rId10"/>
            </p:custDataLst>
          </p:nvPr>
        </p:nvSpPr>
        <p:spPr>
          <a:xfrm>
            <a:off x="392113" y="5200650"/>
            <a:ext cx="676275" cy="16573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solidFill>
                <a:schemeClr val="tx1">
                  <a:lumMod val="85000"/>
                  <a:lumOff val="15000"/>
                </a:schemeClr>
              </a:solidFill>
            </a:endParaRPr>
          </a:p>
        </p:txBody>
      </p:sp>
      <p:sp>
        <p:nvSpPr>
          <p:cNvPr id="2" name="标题 1"/>
          <p:cNvSpPr>
            <a:spLocks noGrp="1"/>
          </p:cNvSpPr>
          <p:nvPr>
            <p:ph type="title"/>
            <p:custDataLst>
              <p:tags r:id="rId11"/>
            </p:custDataLst>
          </p:nvPr>
        </p:nvSpPr>
        <p:spPr>
          <a:xfrm>
            <a:off x="623888" y="406800"/>
            <a:ext cx="10944225" cy="863601"/>
          </a:xfrm>
        </p:spPr>
        <p:txBody>
          <a:bodyPr>
            <a:normAutofit/>
          </a:bodyPr>
          <a:lstStyle>
            <a:lvl1pPr>
              <a:defRPr sz="2800"/>
            </a:lvl1pPr>
          </a:lstStyle>
          <a:p>
            <a:r>
              <a:rPr lang="zh-CN" altLang="en-US" noProof="1"/>
              <a:t>单击此处编辑母版标题样式</a:t>
            </a:r>
            <a:endParaRPr lang="zh-CN" altLang="en-US" noProof="1"/>
          </a:p>
        </p:txBody>
      </p:sp>
      <p:sp>
        <p:nvSpPr>
          <p:cNvPr id="3" name="内容占位符 2"/>
          <p:cNvSpPr>
            <a:spLocks noGrp="1"/>
          </p:cNvSpPr>
          <p:nvPr>
            <p:ph idx="1"/>
            <p:custDataLst>
              <p:tags r:id="rId12"/>
            </p:custDataLst>
          </p:nvPr>
        </p:nvSpPr>
        <p:spPr>
          <a:xfrm>
            <a:off x="623888" y="1412875"/>
            <a:ext cx="10944224" cy="4895850"/>
          </a:xfrm>
        </p:spPr>
        <p:txBody>
          <a:bodyPr/>
          <a:lstStyle>
            <a:lvl1pPr>
              <a:defRPr/>
            </a:lvl1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13" name="日期占位符 3"/>
          <p:cNvSpPr>
            <a:spLocks noGrp="1"/>
          </p:cNvSpPr>
          <p:nvPr>
            <p:ph type="dt" sz="half" idx="10"/>
            <p:custDataLst>
              <p:tags r:id="rId13"/>
            </p:custDataLst>
          </p:nvPr>
        </p:nvSpPr>
        <p:spPr/>
        <p:txBody>
          <a:bodyPr/>
          <a:lstStyle>
            <a:lvl1pPr>
              <a:defRPr/>
            </a:lvl1pPr>
          </a:lstStyle>
          <a:p>
            <a:fld id="{760FBDFE-C587-4B4C-A407-44438C67B59E}" type="datetimeFigureOut">
              <a:rPr lang="zh-CN" altLang="en-US" smtClean="0"/>
            </a:fld>
            <a:endParaRPr lang="zh-CN" altLang="en-US"/>
          </a:p>
        </p:txBody>
      </p:sp>
      <p:sp>
        <p:nvSpPr>
          <p:cNvPr id="14" name="页脚占位符 4"/>
          <p:cNvSpPr>
            <a:spLocks noGrp="1"/>
          </p:cNvSpPr>
          <p:nvPr>
            <p:ph type="ftr" sz="quarter" idx="11"/>
            <p:custDataLst>
              <p:tags r:id="rId14"/>
            </p:custDataLst>
          </p:nvPr>
        </p:nvSpPr>
        <p:spPr/>
        <p:txBody>
          <a:bodyPr/>
          <a:lstStyle>
            <a:lvl1pPr>
              <a:defRPr/>
            </a:lvl1pPr>
          </a:lstStyle>
          <a:p>
            <a:endParaRPr lang="zh-CN" altLang="en-US"/>
          </a:p>
        </p:txBody>
      </p:sp>
      <p:sp>
        <p:nvSpPr>
          <p:cNvPr id="15" name="灯片编号占位符 5"/>
          <p:cNvSpPr>
            <a:spLocks noGrp="1"/>
          </p:cNvSpPr>
          <p:nvPr>
            <p:ph type="sldNum" sz="quarter" idx="12"/>
            <p:custDataLst>
              <p:tags r:id="rId1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任意多边形 12"/>
          <p:cNvSpPr/>
          <p:nvPr>
            <p:custDataLst>
              <p:tags r:id="rId2"/>
            </p:custDataLst>
          </p:nvPr>
        </p:nvSpPr>
        <p:spPr>
          <a:xfrm>
            <a:off x="8496300" y="0"/>
            <a:ext cx="3695700" cy="6858000"/>
          </a:xfrm>
          <a:custGeom>
            <a:avLst/>
            <a:gdLst>
              <a:gd name="connsiteX0" fmla="*/ 0 w 3695696"/>
              <a:gd name="connsiteY0" fmla="*/ 0 h 6858001"/>
              <a:gd name="connsiteX1" fmla="*/ 3695696 w 3695696"/>
              <a:gd name="connsiteY1" fmla="*/ 0 h 6858001"/>
              <a:gd name="connsiteX2" fmla="*/ 3695696 w 3695696"/>
              <a:gd name="connsiteY2" fmla="*/ 6858001 h 6858001"/>
              <a:gd name="connsiteX3" fmla="*/ 3289124 w 3695696"/>
              <a:gd name="connsiteY3" fmla="*/ 6858001 h 6858001"/>
              <a:gd name="connsiteX4" fmla="*/ 0 w 3695696"/>
              <a:gd name="connsiteY4" fmla="*/ 0 h 68580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95696" h="6858001">
                <a:moveTo>
                  <a:pt x="0" y="0"/>
                </a:moveTo>
                <a:lnTo>
                  <a:pt x="3695696" y="0"/>
                </a:lnTo>
                <a:lnTo>
                  <a:pt x="3695696" y="6858001"/>
                </a:lnTo>
                <a:lnTo>
                  <a:pt x="3289124" y="685800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等腰三角形 4"/>
          <p:cNvSpPr/>
          <p:nvPr>
            <p:custDataLst>
              <p:tags r:id="rId3"/>
            </p:custDataLst>
          </p:nvPr>
        </p:nvSpPr>
        <p:spPr>
          <a:xfrm rot="10800000">
            <a:off x="10267950" y="0"/>
            <a:ext cx="1924050" cy="4286250"/>
          </a:xfrm>
          <a:prstGeom prst="triangle">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等腰三角形 5"/>
          <p:cNvSpPr/>
          <p:nvPr>
            <p:custDataLst>
              <p:tags r:id="rId4"/>
            </p:custDataLst>
          </p:nvPr>
        </p:nvSpPr>
        <p:spPr>
          <a:xfrm rot="10800000">
            <a:off x="7061983" y="647700"/>
            <a:ext cx="1501775" cy="129540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等腰三角形 6"/>
          <p:cNvSpPr/>
          <p:nvPr>
            <p:custDataLst>
              <p:tags r:id="rId5"/>
            </p:custDataLst>
          </p:nvPr>
        </p:nvSpPr>
        <p:spPr>
          <a:xfrm rot="10800000">
            <a:off x="7440035" y="0"/>
            <a:ext cx="1501775" cy="12954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8" name="等腰三角形 24"/>
          <p:cNvSpPr/>
          <p:nvPr>
            <p:custDataLst>
              <p:tags r:id="rId6"/>
            </p:custDataLst>
          </p:nvPr>
        </p:nvSpPr>
        <p:spPr>
          <a:xfrm rot="10800000">
            <a:off x="9534525" y="2165350"/>
            <a:ext cx="1695450" cy="1693863"/>
          </a:xfrm>
          <a:custGeom>
            <a:avLst/>
            <a:gdLst>
              <a:gd name="connsiteX0" fmla="*/ 0 w 1695930"/>
              <a:gd name="connsiteY0" fmla="*/ 1462009 h 1462009"/>
              <a:gd name="connsiteX1" fmla="*/ 847965 w 1695930"/>
              <a:gd name="connsiteY1" fmla="*/ 0 h 1462009"/>
              <a:gd name="connsiteX2" fmla="*/ 1695930 w 1695930"/>
              <a:gd name="connsiteY2" fmla="*/ 1462009 h 1462009"/>
              <a:gd name="connsiteX3" fmla="*/ 0 w 1695930"/>
              <a:gd name="connsiteY3" fmla="*/ 1462009 h 1462009"/>
              <a:gd name="connsiteX0-1" fmla="*/ 0 w 1695930"/>
              <a:gd name="connsiteY0-2" fmla="*/ 1694237 h 1694237"/>
              <a:gd name="connsiteX1-3" fmla="*/ 862480 w 1695930"/>
              <a:gd name="connsiteY1-4" fmla="*/ 0 h 1694237"/>
              <a:gd name="connsiteX2-5" fmla="*/ 1695930 w 1695930"/>
              <a:gd name="connsiteY2-6" fmla="*/ 1694237 h 1694237"/>
              <a:gd name="connsiteX3-7" fmla="*/ 0 w 1695930"/>
              <a:gd name="connsiteY3-8" fmla="*/ 1694237 h 1694237"/>
            </a:gdLst>
            <a:ahLst/>
            <a:cxnLst>
              <a:cxn ang="0">
                <a:pos x="connsiteX0-1" y="connsiteY0-2"/>
              </a:cxn>
              <a:cxn ang="0">
                <a:pos x="connsiteX1-3" y="connsiteY1-4"/>
              </a:cxn>
              <a:cxn ang="0">
                <a:pos x="connsiteX2-5" y="connsiteY2-6"/>
              </a:cxn>
              <a:cxn ang="0">
                <a:pos x="connsiteX3-7" y="connsiteY3-8"/>
              </a:cxn>
            </a:cxnLst>
            <a:rect l="l" t="t" r="r" b="b"/>
            <a:pathLst>
              <a:path w="1695930" h="1694237">
                <a:moveTo>
                  <a:pt x="0" y="1694237"/>
                </a:moveTo>
                <a:lnTo>
                  <a:pt x="862480" y="0"/>
                </a:lnTo>
                <a:lnTo>
                  <a:pt x="1695930" y="1694237"/>
                </a:lnTo>
                <a:lnTo>
                  <a:pt x="0" y="169423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0" name="组合 14"/>
          <p:cNvGrpSpPr/>
          <p:nvPr>
            <p:custDataLst>
              <p:tags r:id="rId7"/>
            </p:custDataLst>
          </p:nvPr>
        </p:nvGrpSpPr>
        <p:grpSpPr bwMode="auto">
          <a:xfrm flipH="1">
            <a:off x="-312738" y="88900"/>
            <a:ext cx="2957513" cy="3230563"/>
            <a:chOff x="-313138" y="88946"/>
            <a:chExt cx="2958463" cy="3230885"/>
          </a:xfrm>
        </p:grpSpPr>
        <p:sp>
          <p:nvSpPr>
            <p:cNvPr id="11" name="任意多边形 45"/>
            <p:cNvSpPr/>
            <p:nvPr>
              <p:custDataLst>
                <p:tags r:id="rId8"/>
              </p:custDataLst>
            </p:nvPr>
          </p:nvSpPr>
          <p:spPr>
            <a:xfrm rot="746688">
              <a:off x="-313138" y="247712"/>
              <a:ext cx="2958463" cy="3072119"/>
            </a:xfrm>
            <a:custGeom>
              <a:avLst/>
              <a:gdLst>
                <a:gd name="connsiteX0" fmla="*/ 0 w 2958463"/>
                <a:gd name="connsiteY0" fmla="*/ 28269 h 3072739"/>
                <a:gd name="connsiteX1" fmla="*/ 128100 w 2958463"/>
                <a:gd name="connsiteY1" fmla="*/ 0 h 3072739"/>
                <a:gd name="connsiteX2" fmla="*/ 2958463 w 2958463"/>
                <a:gd name="connsiteY2" fmla="*/ 2912645 h 3072739"/>
                <a:gd name="connsiteX3" fmla="*/ 2958463 w 2958463"/>
                <a:gd name="connsiteY3" fmla="*/ 3072739 h 3072739"/>
                <a:gd name="connsiteX4" fmla="*/ 0 w 2958463"/>
                <a:gd name="connsiteY4" fmla="*/ 28269 h 307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8463" h="3072739">
                  <a:moveTo>
                    <a:pt x="0" y="28269"/>
                  </a:moveTo>
                  <a:lnTo>
                    <a:pt x="128100" y="0"/>
                  </a:lnTo>
                  <a:lnTo>
                    <a:pt x="2958463" y="2912645"/>
                  </a:lnTo>
                  <a:lnTo>
                    <a:pt x="2958463" y="3072739"/>
                  </a:lnTo>
                  <a:lnTo>
                    <a:pt x="0" y="2826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任意多边形 46"/>
            <p:cNvSpPr/>
            <p:nvPr>
              <p:custDataLst>
                <p:tags r:id="rId9"/>
              </p:custDataLst>
            </p:nvPr>
          </p:nvSpPr>
          <p:spPr>
            <a:xfrm rot="746688">
              <a:off x="196613" y="88946"/>
              <a:ext cx="1305344" cy="1371737"/>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sp>
        <p:nvSpPr>
          <p:cNvPr id="2" name="标题 1"/>
          <p:cNvSpPr>
            <a:spLocks noGrp="1"/>
          </p:cNvSpPr>
          <p:nvPr>
            <p:ph type="title" hasCustomPrompt="1"/>
            <p:custDataLst>
              <p:tags r:id="rId10"/>
            </p:custDataLst>
          </p:nvPr>
        </p:nvSpPr>
        <p:spPr>
          <a:xfrm>
            <a:off x="1884282" y="3414578"/>
            <a:ext cx="5017135" cy="863174"/>
          </a:xfrm>
        </p:spPr>
        <p:txBody>
          <a:bodyPr anchor="b">
            <a:normAutofit/>
          </a:bodyPr>
          <a:lstStyle>
            <a:lvl1pPr>
              <a:defRPr sz="3600"/>
            </a:lvl1pPr>
          </a:lstStyle>
          <a:p>
            <a:r>
              <a:rPr lang="zh-CN" altLang="en-US" noProof="1"/>
              <a:t>单击此处编辑标题</a:t>
            </a:r>
            <a:endParaRPr lang="zh-CN" altLang="en-US" noProof="1"/>
          </a:p>
        </p:txBody>
      </p:sp>
      <p:sp>
        <p:nvSpPr>
          <p:cNvPr id="3" name="文本占位符 2"/>
          <p:cNvSpPr>
            <a:spLocks noGrp="1"/>
          </p:cNvSpPr>
          <p:nvPr>
            <p:ph type="body" idx="1"/>
            <p:custDataLst>
              <p:tags r:id="rId11"/>
            </p:custDataLst>
          </p:nvPr>
        </p:nvSpPr>
        <p:spPr>
          <a:xfrm>
            <a:off x="1884281" y="4332272"/>
            <a:ext cx="5017134" cy="1112226"/>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endParaRPr lang="zh-CN" altLang="en-US" noProof="1"/>
          </a:p>
        </p:txBody>
      </p:sp>
      <p:sp>
        <p:nvSpPr>
          <p:cNvPr id="13" name="日期占位符 3"/>
          <p:cNvSpPr>
            <a:spLocks noGrp="1"/>
          </p:cNvSpPr>
          <p:nvPr>
            <p:ph type="dt" sz="half" idx="10"/>
            <p:custDataLst>
              <p:tags r:id="rId12"/>
            </p:custDataLst>
          </p:nvPr>
        </p:nvSpPr>
        <p:spPr/>
        <p:txBody>
          <a:bodyPr/>
          <a:lstStyle>
            <a:lvl1pPr>
              <a:defRPr/>
            </a:lvl1pPr>
          </a:lstStyle>
          <a:p>
            <a:fld id="{760FBDFE-C587-4B4C-A407-44438C67B59E}" type="datetimeFigureOut">
              <a:rPr lang="zh-CN" altLang="en-US" smtClean="0"/>
            </a:fld>
            <a:endParaRPr lang="zh-CN" altLang="en-US"/>
          </a:p>
        </p:txBody>
      </p:sp>
      <p:sp>
        <p:nvSpPr>
          <p:cNvPr id="14" name="页脚占位符 4"/>
          <p:cNvSpPr>
            <a:spLocks noGrp="1"/>
          </p:cNvSpPr>
          <p:nvPr>
            <p:ph type="ftr" sz="quarter" idx="11"/>
            <p:custDataLst>
              <p:tags r:id="rId13"/>
            </p:custDataLst>
          </p:nvPr>
        </p:nvSpPr>
        <p:spPr/>
        <p:txBody>
          <a:bodyPr/>
          <a:lstStyle>
            <a:lvl1pPr>
              <a:defRPr/>
            </a:lvl1pPr>
          </a:lstStyle>
          <a:p>
            <a:endParaRPr lang="zh-CN" altLang="en-US"/>
          </a:p>
        </p:txBody>
      </p:sp>
      <p:sp>
        <p:nvSpPr>
          <p:cNvPr id="15" name="灯片编号占位符 5"/>
          <p:cNvSpPr>
            <a:spLocks noGrp="1"/>
          </p:cNvSpPr>
          <p:nvPr>
            <p:ph type="sldNum" sz="quarter" idx="12"/>
            <p:custDataLst>
              <p:tags r:id="rId14"/>
            </p:custDataLst>
          </p:nvPr>
        </p:nvSpPr>
        <p:spPr/>
        <p:txBody>
          <a:bodyPr/>
          <a:lstStyle>
            <a:lvl1pPr>
              <a:defRPr/>
            </a:lvl1pPr>
          </a:lstStyle>
          <a:p>
            <a:fld id="{49AE70B2-8BF9-45C0-BB95-33D1B9D3A854}" type="slidenum">
              <a:rPr lang="zh-CN" altLang="en-US" smtClean="0"/>
            </a:fld>
            <a:endParaRPr lang="zh-CN" altLang="en-US"/>
          </a:p>
        </p:txBody>
      </p:sp>
      <p:pic>
        <p:nvPicPr>
          <p:cNvPr id="17" name="图片 16"/>
          <p:cNvPicPr>
            <a:picLocks noChangeAspect="1"/>
          </p:cNvPicPr>
          <p:nvPr>
            <p:custDataLst>
              <p:tags r:id="rId15"/>
            </p:custDataLst>
          </p:nvPr>
        </p:nvPicPr>
        <p:blipFill>
          <a:blip r:embed="rId16" cstate="email">
            <a:extLst>
              <a:ext uri="{BEBA8EAE-BF5A-486C-A8C5-ECC9F3942E4B}">
                <a14:imgProps xmlns:a14="http://schemas.microsoft.com/office/drawing/2010/main">
                  <a14:imgLayer r:embed="rId17">
                    <a14:imgEffect>
                      <a14:colorTemperature colorTemp="4700"/>
                    </a14:imgEffect>
                  </a14:imgLayer>
                </a14:imgProps>
              </a:ext>
            </a:extLst>
          </a:blip>
          <a:srcRect/>
          <a:stretch>
            <a:fillRect/>
          </a:stretch>
        </p:blipFill>
        <p:spPr>
          <a:xfrm>
            <a:off x="7052747" y="409574"/>
            <a:ext cx="4753805" cy="6456590"/>
          </a:xfrm>
          <a:custGeom>
            <a:avLst/>
            <a:gdLst>
              <a:gd name="connsiteX0" fmla="*/ 1645443 w 4753805"/>
              <a:gd name="connsiteY0" fmla="*/ 0 h 6456590"/>
              <a:gd name="connsiteX1" fmla="*/ 2993011 w 4753805"/>
              <a:gd name="connsiteY1" fmla="*/ 2807919 h 6456590"/>
              <a:gd name="connsiteX2" fmla="*/ 2995875 w 4753805"/>
              <a:gd name="connsiteY2" fmla="*/ 2807919 h 6456590"/>
              <a:gd name="connsiteX3" fmla="*/ 4753805 w 4753805"/>
              <a:gd name="connsiteY3" fmla="*/ 6456590 h 6456590"/>
              <a:gd name="connsiteX4" fmla="*/ 1757930 w 4753805"/>
              <a:gd name="connsiteY4" fmla="*/ 6456590 h 6456590"/>
              <a:gd name="connsiteX5" fmla="*/ 0 w 4753805"/>
              <a:gd name="connsiteY5" fmla="*/ 2807919 h 6456590"/>
              <a:gd name="connsiteX6" fmla="*/ 4790 w 4753805"/>
              <a:gd name="connsiteY6" fmla="*/ 2807919 h 645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53805" h="6456590">
                <a:moveTo>
                  <a:pt x="1645443" y="0"/>
                </a:moveTo>
                <a:lnTo>
                  <a:pt x="2993011" y="2807919"/>
                </a:lnTo>
                <a:lnTo>
                  <a:pt x="2995875" y="2807919"/>
                </a:lnTo>
                <a:lnTo>
                  <a:pt x="4753805" y="6456590"/>
                </a:lnTo>
                <a:lnTo>
                  <a:pt x="1757930" y="6456590"/>
                </a:lnTo>
                <a:lnTo>
                  <a:pt x="0" y="2807919"/>
                </a:lnTo>
                <a:lnTo>
                  <a:pt x="4790" y="2807919"/>
                </a:lnTo>
                <a:close/>
              </a:path>
            </a:pathLst>
          </a:custGeom>
        </p:spPr>
      </p:pic>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内容占位符 2"/>
          <p:cNvSpPr>
            <a:spLocks noGrp="1"/>
          </p:cNvSpPr>
          <p:nvPr>
            <p:ph sz="half" idx="1"/>
            <p:custDataLst>
              <p:tags r:id="rId3"/>
            </p:custDataLst>
          </p:nvPr>
        </p:nvSpPr>
        <p:spPr>
          <a:xfrm>
            <a:off x="669930" y="952508"/>
            <a:ext cx="5283242" cy="5388907"/>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noProof="1">
              <a:sym typeface="+mn-ea"/>
            </a:endParaRPr>
          </a:p>
        </p:txBody>
      </p:sp>
      <p:sp>
        <p:nvSpPr>
          <p:cNvPr id="4" name="内容占位符 3"/>
          <p:cNvSpPr>
            <a:spLocks noGrp="1"/>
          </p:cNvSpPr>
          <p:nvPr>
            <p:ph sz="half" idx="2"/>
            <p:custDataLst>
              <p:tags r:id="rId4"/>
            </p:custDataLst>
          </p:nvPr>
        </p:nvSpPr>
        <p:spPr>
          <a:xfrm>
            <a:off x="6238877" y="952508"/>
            <a:ext cx="5283242" cy="5388907"/>
          </a:xfrm>
        </p:spPr>
        <p:txBody>
          <a:bodyPr>
            <a:noAutofit/>
          </a:bodyPr>
          <a:lstStyle>
            <a:lvl1pPr>
              <a:defRPr sz="1600">
                <a:latin typeface="微软雅黑" panose="020B0503020204020204" charset="-122"/>
                <a:ea typeface="微软雅黑" panose="020B0503020204020204" charset="-122"/>
              </a:defRPr>
            </a:lvl1pPr>
            <a:lvl2pPr>
              <a:defRPr sz="1600">
                <a:latin typeface="微软雅黑" panose="020B0503020204020204" charset="-122"/>
                <a:ea typeface="微软雅黑" panose="020B0503020204020204" charset="-122"/>
              </a:defRPr>
            </a:lvl2pPr>
            <a:lvl3pPr>
              <a:defRPr sz="1600">
                <a:latin typeface="微软雅黑" panose="020B0503020204020204" charset="-122"/>
                <a:ea typeface="微软雅黑" panose="020B0503020204020204" charset="-122"/>
              </a:defRPr>
            </a:lvl3pPr>
            <a:lvl4pPr>
              <a:defRPr sz="1600">
                <a:latin typeface="微软雅黑" panose="020B0503020204020204" charset="-122"/>
                <a:ea typeface="微软雅黑" panose="020B0503020204020204" charset="-122"/>
              </a:defRPr>
            </a:lvl4pPr>
            <a:lvl5pPr>
              <a:defRPr sz="1600">
                <a:latin typeface="微软雅黑" panose="020B0503020204020204" charset="-122"/>
                <a:ea typeface="微软雅黑" panose="020B0503020204020204" charset="-122"/>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lang="zh-CN" altLang="en-US" noProof="1"/>
          </a:p>
        </p:txBody>
      </p:sp>
      <p:sp>
        <p:nvSpPr>
          <p:cNvPr id="5" name="日期占位符 3"/>
          <p:cNvSpPr>
            <a:spLocks noGrp="1"/>
          </p:cNvSpPr>
          <p:nvPr>
            <p:ph type="dt" sz="half" idx="10"/>
            <p:custDataLst>
              <p:tags r:id="rId5"/>
            </p:custDataLst>
          </p:nvPr>
        </p:nvSpPr>
        <p:spPr/>
        <p:txBody>
          <a:bodyPr/>
          <a:lstStyle>
            <a:lvl1pPr>
              <a:defRPr/>
            </a:lvl1pPr>
          </a:lstStyle>
          <a:p>
            <a:fld id="{760FBDFE-C587-4B4C-A407-44438C67B59E}" type="datetimeFigureOut">
              <a:rPr lang="zh-CN" altLang="en-US" smtClean="0"/>
            </a:fld>
            <a:endParaRPr lang="zh-CN" altLang="en-US"/>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a:p>
        </p:txBody>
      </p:sp>
      <p:sp>
        <p:nvSpPr>
          <p:cNvPr id="7" name="灯片编号占位符 5"/>
          <p:cNvSpPr>
            <a:spLocks noGrp="1"/>
          </p:cNvSpPr>
          <p:nvPr>
            <p:ph type="sldNum" sz="quarter" idx="12"/>
            <p:custDataLst>
              <p:tags r:id="rId7"/>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文本占位符 2"/>
          <p:cNvSpPr>
            <a:spLocks noGrp="1"/>
          </p:cNvSpPr>
          <p:nvPr>
            <p:ph type="body" idx="1" hasCustomPrompt="1"/>
            <p:custDataLst>
              <p:tags r:id="rId3"/>
            </p:custDataLst>
          </p:nvPr>
        </p:nvSpPr>
        <p:spPr>
          <a:xfrm>
            <a:off x="669930" y="952508"/>
            <a:ext cx="5283242" cy="381003"/>
          </a:xfrm>
        </p:spPr>
        <p:txBody>
          <a:bodyPr tIns="38100" rIns="76200" bIns="3810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微软雅黑" panose="020B0503020204020204" charset="-122"/>
                <a:ea typeface="微软雅黑" panose="020B050302020402020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单击此处编辑文本</a:t>
            </a:r>
            <a:endParaRPr lang="zh-CN" altLang="en-US" noProof="1"/>
          </a:p>
        </p:txBody>
      </p:sp>
      <p:sp>
        <p:nvSpPr>
          <p:cNvPr id="4" name="内容占位符 3"/>
          <p:cNvSpPr>
            <a:spLocks noGrp="1"/>
          </p:cNvSpPr>
          <p:nvPr>
            <p:ph sz="half" idx="2"/>
            <p:custDataLst>
              <p:tags r:id="rId4"/>
            </p:custDataLst>
          </p:nvPr>
        </p:nvSpPr>
        <p:spPr>
          <a:xfrm>
            <a:off x="669925" y="1406525"/>
            <a:ext cx="5283200"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noProof="1">
              <a:sym typeface="+mn-ea"/>
            </a:endParaRPr>
          </a:p>
        </p:txBody>
      </p:sp>
      <p:sp>
        <p:nvSpPr>
          <p:cNvPr id="5" name="文本占位符 4"/>
          <p:cNvSpPr>
            <a:spLocks noGrp="1"/>
          </p:cNvSpPr>
          <p:nvPr>
            <p:ph type="body" sz="quarter" idx="3" hasCustomPrompt="1"/>
            <p:custDataLst>
              <p:tags r:id="rId5"/>
            </p:custDataLst>
          </p:nvPr>
        </p:nvSpPr>
        <p:spPr>
          <a:xfrm>
            <a:off x="6235750" y="952508"/>
            <a:ext cx="5283242" cy="381003"/>
          </a:xfrm>
        </p:spPr>
        <p:txBody>
          <a:bodyPr tIns="38100" rIns="76200" bIns="38100" rtlCol="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noProof="1">
                <a:sym typeface="+mn-ea"/>
              </a:rPr>
              <a:t>单击此处编辑文本</a:t>
            </a:r>
            <a:endParaRPr noProof="1">
              <a:sym typeface="+mn-ea"/>
            </a:endParaRPr>
          </a:p>
        </p:txBody>
      </p:sp>
      <p:sp>
        <p:nvSpPr>
          <p:cNvPr id="6" name="内容占位符 5"/>
          <p:cNvSpPr>
            <a:spLocks noGrp="1"/>
          </p:cNvSpPr>
          <p:nvPr>
            <p:ph sz="quarter" idx="4"/>
            <p:custDataLst>
              <p:tags r:id="rId6"/>
            </p:custDataLst>
          </p:nvPr>
        </p:nvSpPr>
        <p:spPr>
          <a:xfrm>
            <a:off x="6235750" y="1406525"/>
            <a:ext cx="5283242" cy="4934752"/>
          </a:xfrm>
        </p:spPr>
        <p:txBody>
          <a:bodyPr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noProof="1">
              <a:sym typeface="+mn-ea"/>
            </a:endParaRPr>
          </a:p>
        </p:txBody>
      </p:sp>
      <p:sp>
        <p:nvSpPr>
          <p:cNvPr id="7" name="日期占位符 3"/>
          <p:cNvSpPr>
            <a:spLocks noGrp="1"/>
          </p:cNvSpPr>
          <p:nvPr>
            <p:ph type="dt" sz="half" idx="10"/>
            <p:custDataLst>
              <p:tags r:id="rId7"/>
            </p:custDataLst>
          </p:nvPr>
        </p:nvSpPr>
        <p:spPr/>
        <p:txBody>
          <a:bodyPr/>
          <a:lstStyle>
            <a:lvl1pPr>
              <a:defRPr/>
            </a:lvl1pPr>
          </a:lstStyle>
          <a:p>
            <a:fld id="{760FBDFE-C587-4B4C-A407-44438C67B59E}" type="datetimeFigureOut">
              <a:rPr lang="zh-CN" altLang="en-US" smtClean="0"/>
            </a:fld>
            <a:endParaRPr lang="zh-CN" altLang="en-US"/>
          </a:p>
        </p:txBody>
      </p:sp>
      <p:sp>
        <p:nvSpPr>
          <p:cNvPr id="8" name="页脚占位符 4"/>
          <p:cNvSpPr>
            <a:spLocks noGrp="1"/>
          </p:cNvSpPr>
          <p:nvPr>
            <p:ph type="ftr" sz="quarter" idx="11"/>
            <p:custDataLst>
              <p:tags r:id="rId8"/>
            </p:custDataLst>
          </p:nvPr>
        </p:nvSpPr>
        <p:spPr/>
        <p:txBody>
          <a:bodyPr/>
          <a:lstStyle>
            <a:lvl1pPr>
              <a:defRPr/>
            </a:lvl1pPr>
          </a:lstStyle>
          <a:p>
            <a:endParaRPr lang="zh-CN" altLang="en-US"/>
          </a:p>
        </p:txBody>
      </p:sp>
      <p:sp>
        <p:nvSpPr>
          <p:cNvPr id="9" name="灯片编号占位符 5"/>
          <p:cNvSpPr>
            <a:spLocks noGrp="1"/>
          </p:cNvSpPr>
          <p:nvPr>
            <p:ph type="sldNum" sz="quarter" idx="12"/>
            <p:custDataLst>
              <p:tags r:id="rId9"/>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日期占位符 3"/>
          <p:cNvSpPr>
            <a:spLocks noGrp="1"/>
          </p:cNvSpPr>
          <p:nvPr>
            <p:ph type="dt" sz="half" idx="10"/>
            <p:custDataLst>
              <p:tags r:id="rId3"/>
            </p:custDataLst>
          </p:nvPr>
        </p:nvSpPr>
        <p:spPr/>
        <p:txBody>
          <a:bodyPr/>
          <a:lstStyle>
            <a:lvl1pPr>
              <a:defRPr/>
            </a:lvl1pPr>
          </a:lstStyle>
          <a:p>
            <a:fld id="{760FBDFE-C587-4B4C-A407-44438C67B59E}" type="datetimeFigureOut">
              <a:rPr lang="zh-CN" altLang="en-US" smtClean="0"/>
            </a:fld>
            <a:endParaRPr lang="zh-CN" altLang="en-US"/>
          </a:p>
        </p:txBody>
      </p:sp>
      <p:sp>
        <p:nvSpPr>
          <p:cNvPr id="4" name="页脚占位符 4"/>
          <p:cNvSpPr>
            <a:spLocks noGrp="1"/>
          </p:cNvSpPr>
          <p:nvPr>
            <p:ph type="ftr" sz="quarter" idx="11"/>
            <p:custDataLst>
              <p:tags r:id="rId4"/>
            </p:custDataLst>
          </p:nvPr>
        </p:nvSpPr>
        <p:spPr/>
        <p:txBody>
          <a:bodyPr/>
          <a:lstStyle>
            <a:lvl1pPr>
              <a:defRPr/>
            </a:lvl1pPr>
          </a:lstStyle>
          <a:p>
            <a:endParaRPr lang="zh-CN" altLang="en-US"/>
          </a:p>
        </p:txBody>
      </p:sp>
      <p:sp>
        <p:nvSpPr>
          <p:cNvPr id="5" name="灯片编号占位符 5"/>
          <p:cNvSpPr>
            <a:spLocks noGrp="1"/>
          </p:cNvSpPr>
          <p:nvPr>
            <p:ph type="sldNum" sz="quarter" idx="12"/>
            <p:custDataLst>
              <p:tags r:id="rId5"/>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任意多边形 46"/>
          <p:cNvSpPr/>
          <p:nvPr>
            <p:custDataLst>
              <p:tags r:id="rId2"/>
            </p:custDataLst>
          </p:nvPr>
        </p:nvSpPr>
        <p:spPr>
          <a:xfrm rot="746688">
            <a:off x="11557000" y="5489575"/>
            <a:ext cx="711200" cy="747713"/>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 name="任意多边形 46"/>
          <p:cNvSpPr/>
          <p:nvPr>
            <p:custDataLst>
              <p:tags r:id="rId3"/>
            </p:custDataLst>
          </p:nvPr>
        </p:nvSpPr>
        <p:spPr>
          <a:xfrm rot="746688">
            <a:off x="-77788" y="722313"/>
            <a:ext cx="711201"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任意多边形 46"/>
          <p:cNvSpPr/>
          <p:nvPr>
            <p:custDataLst>
              <p:tags r:id="rId4"/>
            </p:custDataLst>
          </p:nvPr>
        </p:nvSpPr>
        <p:spPr>
          <a:xfrm rot="746688">
            <a:off x="-55563" y="68263"/>
            <a:ext cx="712788"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5" name="任意多边形 46"/>
          <p:cNvSpPr/>
          <p:nvPr>
            <p:custDataLst>
              <p:tags r:id="rId5"/>
            </p:custDataLst>
          </p:nvPr>
        </p:nvSpPr>
        <p:spPr>
          <a:xfrm rot="746688">
            <a:off x="11552238" y="6053138"/>
            <a:ext cx="711200" cy="747712"/>
          </a:xfrm>
          <a:custGeom>
            <a:avLst/>
            <a:gdLst>
              <a:gd name="connsiteX0" fmla="*/ 0 w 1305254"/>
              <a:gd name="connsiteY0" fmla="*/ 28270 h 1371469"/>
              <a:gd name="connsiteX1" fmla="*/ 128101 w 1305254"/>
              <a:gd name="connsiteY1" fmla="*/ 0 h 1371469"/>
              <a:gd name="connsiteX2" fmla="*/ 1305254 w 1305254"/>
              <a:gd name="connsiteY2" fmla="*/ 1211374 h 1371469"/>
              <a:gd name="connsiteX3" fmla="*/ 1305253 w 1305254"/>
              <a:gd name="connsiteY3" fmla="*/ 1371469 h 1371469"/>
              <a:gd name="connsiteX4" fmla="*/ 0 w 1305254"/>
              <a:gd name="connsiteY4" fmla="*/ 28270 h 13714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5254" h="1371469">
                <a:moveTo>
                  <a:pt x="0" y="28270"/>
                </a:moveTo>
                <a:lnTo>
                  <a:pt x="128101" y="0"/>
                </a:lnTo>
                <a:lnTo>
                  <a:pt x="1305254" y="1211374"/>
                </a:lnTo>
                <a:lnTo>
                  <a:pt x="1305253" y="1371469"/>
                </a:lnTo>
                <a:lnTo>
                  <a:pt x="0" y="2827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日期占位符 1"/>
          <p:cNvSpPr>
            <a:spLocks noGrp="1"/>
          </p:cNvSpPr>
          <p:nvPr>
            <p:ph type="dt" sz="half" idx="10"/>
            <p:custDataLst>
              <p:tags r:id="rId6"/>
            </p:custDataLst>
          </p:nvPr>
        </p:nvSpPr>
        <p:spPr/>
        <p:txBody>
          <a:bodyPr/>
          <a:lstStyle>
            <a:lvl1pPr>
              <a:defRPr/>
            </a:lvl1pPr>
          </a:lstStyle>
          <a:p>
            <a:fld id="{760FBDFE-C587-4B4C-A407-44438C67B59E}" type="datetimeFigureOut">
              <a:rPr lang="zh-CN" altLang="en-US" smtClean="0"/>
            </a:fld>
            <a:endParaRPr lang="zh-CN" altLang="en-US"/>
          </a:p>
        </p:txBody>
      </p:sp>
      <p:sp>
        <p:nvSpPr>
          <p:cNvPr id="7" name="页脚占位符 2"/>
          <p:cNvSpPr>
            <a:spLocks noGrp="1"/>
          </p:cNvSpPr>
          <p:nvPr>
            <p:ph type="ftr" sz="quarter" idx="11"/>
            <p:custDataLst>
              <p:tags r:id="rId7"/>
            </p:custDataLst>
          </p:nvPr>
        </p:nvSpPr>
        <p:spPr/>
        <p:txBody>
          <a:bodyPr/>
          <a:lstStyle>
            <a:lvl1pPr>
              <a:defRPr/>
            </a:lvl1pPr>
          </a:lstStyle>
          <a:p>
            <a:endParaRPr lang="zh-CN" altLang="en-US"/>
          </a:p>
        </p:txBody>
      </p:sp>
      <p:sp>
        <p:nvSpPr>
          <p:cNvPr id="8" name="灯片编号占位符 3"/>
          <p:cNvSpPr>
            <a:spLocks noGrp="1"/>
          </p:cNvSpPr>
          <p:nvPr>
            <p:ph type="sldNum" sz="quarter" idx="12"/>
            <p:custDataLst>
              <p:tags r:id="rId8"/>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443234"/>
            <a:ext cx="10852237" cy="441964"/>
          </a:xfrm>
        </p:spPr>
        <p:txBody>
          <a:bodyPr rtlCol="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图片占位符 2"/>
          <p:cNvSpPr>
            <a:spLocks noGrp="1"/>
          </p:cNvSpPr>
          <p:nvPr>
            <p:ph type="pic" idx="1"/>
            <p:custDataLst>
              <p:tags r:id="rId3"/>
            </p:custDataLst>
          </p:nvPr>
        </p:nvSpPr>
        <p:spPr>
          <a:xfrm>
            <a:off x="669930" y="952508"/>
            <a:ext cx="5283242" cy="5388907"/>
          </a:xfrm>
        </p:spPr>
        <p:txBody>
          <a:bodyPr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r>
              <a:rPr lang="zh-CN" altLang="en-US" noProof="1">
                <a:sym typeface="+mn-ea"/>
              </a:rPr>
              <a:t>单击图标添加图片</a:t>
            </a:r>
            <a:endParaRPr noProof="1">
              <a:sym typeface="+mn-ea"/>
            </a:endParaRPr>
          </a:p>
        </p:txBody>
      </p:sp>
      <p:sp>
        <p:nvSpPr>
          <p:cNvPr id="4" name="文本占位符 3"/>
          <p:cNvSpPr>
            <a:spLocks noGrp="1"/>
          </p:cNvSpPr>
          <p:nvPr>
            <p:ph type="body" sz="half" idx="2"/>
            <p:custDataLst>
              <p:tags r:id="rId4"/>
            </p:custDataLst>
          </p:nvPr>
        </p:nvSpPr>
        <p:spPr>
          <a:xfrm>
            <a:off x="6238925" y="952508"/>
            <a:ext cx="5283242" cy="5388907"/>
          </a:xfrm>
        </p:spPr>
        <p:txBody>
          <a:bodyPr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stStyle>
          <a:p>
            <a:pPr lvl="0"/>
            <a:r>
              <a:rPr lang="zh-CN" altLang="en-US" noProof="1"/>
              <a:t>单击此处</a:t>
            </a:r>
            <a:r>
              <a:rPr lang="zh-CN" altLang="en-US" dirty="0">
                <a:sym typeface="+mn-ea"/>
              </a:rPr>
              <a:t>编辑母版文本样式</a:t>
            </a:r>
            <a:endParaRPr lang="zh-CN" altLang="en-US" dirty="0">
              <a:sym typeface="+mn-ea"/>
            </a:endParaRPr>
          </a:p>
        </p:txBody>
      </p:sp>
      <p:sp>
        <p:nvSpPr>
          <p:cNvPr id="5" name="日期占位符 3"/>
          <p:cNvSpPr>
            <a:spLocks noGrp="1"/>
          </p:cNvSpPr>
          <p:nvPr>
            <p:ph type="dt" sz="half" idx="10"/>
            <p:custDataLst>
              <p:tags r:id="rId5"/>
            </p:custDataLst>
          </p:nvPr>
        </p:nvSpPr>
        <p:spPr/>
        <p:txBody>
          <a:bodyPr/>
          <a:lstStyle>
            <a:lvl1pPr>
              <a:defRPr/>
            </a:lvl1pPr>
          </a:lstStyle>
          <a:p>
            <a:fld id="{9EFD9D74-47D9-4702-A33C-335B63B48DBF}" type="datetimeFigureOut">
              <a:rPr lang="zh-CN" altLang="en-US" smtClean="0"/>
            </a:fld>
            <a:endParaRPr lang="zh-CN" altLang="en-US" dirty="0"/>
          </a:p>
        </p:txBody>
      </p:sp>
      <p:sp>
        <p:nvSpPr>
          <p:cNvPr id="6" name="页脚占位符 4"/>
          <p:cNvSpPr>
            <a:spLocks noGrp="1"/>
          </p:cNvSpPr>
          <p:nvPr>
            <p:ph type="ftr" sz="quarter" idx="11"/>
            <p:custDataLst>
              <p:tags r:id="rId6"/>
            </p:custDataLst>
          </p:nvPr>
        </p:nvSpPr>
        <p:spPr/>
        <p:txBody>
          <a:bodyPr/>
          <a:lstStyle>
            <a:lvl1pPr>
              <a:defRPr/>
            </a:lvl1pPr>
          </a:lstStyle>
          <a:p>
            <a:endParaRPr lang="zh-CN" altLang="en-US" dirty="0"/>
          </a:p>
        </p:txBody>
      </p:sp>
      <p:sp>
        <p:nvSpPr>
          <p:cNvPr id="7" name="灯片编号占位符 5"/>
          <p:cNvSpPr>
            <a:spLocks noGrp="1"/>
          </p:cNvSpPr>
          <p:nvPr>
            <p:ph type="sldNum" sz="quarter" idx="12"/>
            <p:custDataLst>
              <p:tags r:id="rId7"/>
            </p:custDataLst>
          </p:nvPr>
        </p:nvSpPr>
        <p:spPr/>
        <p:txBody>
          <a:bodyPr/>
          <a:lstStyle>
            <a:lvl1pPr>
              <a:defRPr/>
            </a:lvl1pPr>
          </a:lstStyle>
          <a:p>
            <a:fld id="{FABC47A4-756D-490B-A52F-7D9E2C9FC05F}"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rtlCol="0" anchor="ctr">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微软雅黑" panose="020B0503020204020204" charset="-122"/>
                <a:ea typeface="微软雅黑" panose="020B0503020204020204" charset="-122"/>
                <a:cs typeface="+mj-cs"/>
                <a:sym typeface="+mn-ea"/>
              </a:defRPr>
            </a:lvl1pPr>
          </a:lstStyle>
          <a:p>
            <a:pPr lvl="0"/>
            <a:r>
              <a:rPr lang="zh-CN" altLang="en-US" noProof="1">
                <a:sym typeface="+mn-ea"/>
              </a:rPr>
              <a:t>单击此处编辑母版标题样式</a:t>
            </a:r>
            <a:endParaRPr noProof="1">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latin typeface="微软雅黑" panose="020B0503020204020204" charset="-122"/>
                <a:ea typeface="微软雅黑" panose="020B0503020204020204" charset="-122"/>
              </a:defRPr>
            </a:lvl1pPr>
            <a:lvl2pPr indent="0" eaLnBrk="1" fontAlgn="auto" latinLnBrk="0" hangingPunct="1">
              <a:defRPr>
                <a:latin typeface="微软雅黑" panose="020B0503020204020204" charset="-122"/>
                <a:ea typeface="微软雅黑" panose="020B0503020204020204" charset="-122"/>
              </a:defRPr>
            </a:lvl2pPr>
            <a:lvl3pPr indent="0" eaLnBrk="1" fontAlgn="auto" latinLnBrk="0" hangingPunct="1">
              <a:defRPr>
                <a:latin typeface="微软雅黑" panose="020B0503020204020204" charset="-122"/>
                <a:ea typeface="微软雅黑" panose="020B0503020204020204" charset="-122"/>
              </a:defRPr>
            </a:lvl3pPr>
            <a:lvl4pPr indent="0" eaLnBrk="1" fontAlgn="auto" latinLnBrk="0" hangingPunct="1">
              <a:defRPr>
                <a:latin typeface="微软雅黑" panose="020B0503020204020204" charset="-122"/>
                <a:ea typeface="微软雅黑" panose="020B0503020204020204" charset="-122"/>
              </a:defRPr>
            </a:lvl4pPr>
            <a:lvl5pPr indent="0" eaLnBrk="1" fontAlgn="auto" latinLnBrk="0" hangingPunct="1">
              <a:defRPr>
                <a:latin typeface="微软雅黑" panose="020B0503020204020204" charset="-122"/>
                <a:ea typeface="微软雅黑" panose="020B0503020204020204" charset="-122"/>
              </a:defRPr>
            </a:lvl5pPr>
          </a:lstStyle>
          <a:p>
            <a:pPr lvl="0"/>
            <a:r>
              <a:rPr lang="zh-CN" altLang="en-US" noProof="1"/>
              <a:t>单击此处</a:t>
            </a:r>
            <a:r>
              <a:rPr lang="zh-CN" altLang="en-US" dirty="0">
                <a:sym typeface="+mn-ea"/>
              </a:rPr>
              <a:t>编辑母版文本样式</a:t>
            </a:r>
            <a:endParaRPr lang="zh-CN" altLang="en-US" dirty="0">
              <a:sym typeface="+mn-ea"/>
            </a:endParaRPr>
          </a:p>
          <a:p>
            <a:pPr lvl="1"/>
            <a:r>
              <a:rPr lang="zh-CN" altLang="en-US" dirty="0">
                <a:sym typeface="+mn-ea"/>
              </a:rPr>
              <a:t>第二级</a:t>
            </a:r>
            <a:endParaRPr lang="zh-CN" altLang="en-US" dirty="0">
              <a:sym typeface="+mn-ea"/>
            </a:endParaRPr>
          </a:p>
          <a:p>
            <a:pPr lvl="2"/>
            <a:r>
              <a:rPr lang="zh-CN" altLang="en-US" dirty="0">
                <a:sym typeface="+mn-ea"/>
              </a:rPr>
              <a:t>第三级</a:t>
            </a:r>
            <a:endParaRPr lang="zh-CN" altLang="en-US" dirty="0">
              <a:sym typeface="+mn-ea"/>
            </a:endParaRPr>
          </a:p>
          <a:p>
            <a:pPr lvl="3"/>
            <a:r>
              <a:rPr lang="zh-CN" altLang="en-US" dirty="0">
                <a:sym typeface="+mn-ea"/>
              </a:rPr>
              <a:t>第四级</a:t>
            </a:r>
            <a:endParaRPr lang="zh-CN" altLang="en-US" dirty="0">
              <a:sym typeface="+mn-ea"/>
            </a:endParaRPr>
          </a:p>
          <a:p>
            <a:pPr lvl="4"/>
            <a:r>
              <a:rPr lang="zh-CN" altLang="en-US" dirty="0">
                <a:sym typeface="+mn-ea"/>
              </a:rPr>
              <a:t>第五级</a:t>
            </a:r>
            <a:endParaRPr lang="zh-CN" altLang="en-US" noProof="1"/>
          </a:p>
        </p:txBody>
      </p:sp>
      <p:sp>
        <p:nvSpPr>
          <p:cNvPr id="4" name="日期占位符 3"/>
          <p:cNvSpPr>
            <a:spLocks noGrp="1"/>
          </p:cNvSpPr>
          <p:nvPr>
            <p:ph type="dt" sz="half" idx="10"/>
            <p:custDataLst>
              <p:tags r:id="rId4"/>
            </p:custDataLst>
          </p:nvPr>
        </p:nvSpPr>
        <p:spPr/>
        <p:txBody>
          <a:bodyPr/>
          <a:lstStyle>
            <a:lvl1pPr>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lvl1pPr>
              <a:defRPr/>
            </a:lvl1pPr>
          </a:lstStyle>
          <a:p>
            <a:endParaRPr lang="zh-CN" altLang="en-US"/>
          </a:p>
        </p:txBody>
      </p:sp>
      <p:sp>
        <p:nvSpPr>
          <p:cNvPr id="6" name="灯片编号占位符 5"/>
          <p:cNvSpPr>
            <a:spLocks noGrp="1"/>
          </p:cNvSpPr>
          <p:nvPr>
            <p:ph type="sldNum" sz="quarter" idx="12"/>
            <p:custDataLst>
              <p:tags r:id="rId6"/>
            </p:custDataLst>
          </p:nvPr>
        </p:nvSpPr>
        <p:spPr/>
        <p:txBody>
          <a:bodyPr/>
          <a:lstStyle>
            <a:lvl1pPr>
              <a:defRPr/>
            </a:lvl1p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105.xml"/><Relationship Id="rId16" Type="http://schemas.openxmlformats.org/officeDocument/2006/relationships/tags" Target="../tags/tag104.xml"/><Relationship Id="rId15" Type="http://schemas.openxmlformats.org/officeDocument/2006/relationships/tags" Target="../tags/tag103.xml"/><Relationship Id="rId14" Type="http://schemas.openxmlformats.org/officeDocument/2006/relationships/tags" Target="../tags/tag102.xml"/><Relationship Id="rId13" Type="http://schemas.openxmlformats.org/officeDocument/2006/relationships/tags" Target="../tags/tag101.xml"/><Relationship Id="rId12" Type="http://schemas.openxmlformats.org/officeDocument/2006/relationships/tags" Target="../tags/tag10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custDataLst>
              <p:tags r:id="rId12"/>
            </p:custDataLst>
          </p:nvPr>
        </p:nvSpPr>
        <p:spPr bwMode="auto">
          <a:xfrm>
            <a:off x="669925" y="442913"/>
            <a:ext cx="10852150" cy="442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38100" rIns="76200" bIns="38100" numCol="1" anchor="t" anchorCtr="0" compatLnSpc="1"/>
          <a:lstStyle/>
          <a:p>
            <a:pPr lvl="0"/>
            <a:r>
              <a:rPr lang="zh-CN" altLang="en-US"/>
              <a:t>单击此处编辑母版标题样式</a:t>
            </a:r>
            <a:endParaRPr lang="zh-CN" altLang="en-US"/>
          </a:p>
        </p:txBody>
      </p:sp>
      <p:sp>
        <p:nvSpPr>
          <p:cNvPr id="1027" name="文本占位符 2"/>
          <p:cNvSpPr>
            <a:spLocks noGrp="1" noChangeArrowheads="1"/>
          </p:cNvSpPr>
          <p:nvPr>
            <p:ph type="body" idx="9"/>
            <p:custDataLst>
              <p:tags r:id="rId13"/>
            </p:custDataLst>
          </p:nvPr>
        </p:nvSpPr>
        <p:spPr bwMode="auto">
          <a:xfrm>
            <a:off x="669925" y="952500"/>
            <a:ext cx="10852150" cy="538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1600" tIns="0" rIns="82550" bIns="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475" y="6350000"/>
            <a:ext cx="2700338" cy="315913"/>
          </a:xfrm>
          <a:prstGeom prst="rect">
            <a:avLst/>
          </a:prstGeom>
        </p:spPr>
        <p:txBody>
          <a:bodyPr vert="horz" lIns="91440" tIns="45720" rIns="91440" bIns="45720" rtlCol="0" anchor="ctr">
            <a:normAutofit/>
          </a:bodyPr>
          <a:lstStyle>
            <a:lvl1pPr algn="l">
              <a:defRPr sz="1200" noProof="1" smtClean="0">
                <a:solidFill>
                  <a:schemeClr val="tx1">
                    <a:tint val="75000"/>
                  </a:schemeClr>
                </a:solidFill>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388" y="6350000"/>
            <a:ext cx="3959225" cy="315913"/>
          </a:xfrm>
          <a:prstGeom prst="rect">
            <a:avLst/>
          </a:prstGeom>
        </p:spPr>
        <p:txBody>
          <a:bodyPr vert="horz" lIns="91440" tIns="45720" rIns="91440" bIns="45720" rtlCol="0" anchor="ctr">
            <a:normAutofit/>
          </a:bodyPr>
          <a:lstStyle>
            <a:lvl1pPr algn="ctr">
              <a:defRPr sz="1200" noProof="1" dirty="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610600" y="6350000"/>
            <a:ext cx="2700338" cy="315913"/>
          </a:xfrm>
          <a:prstGeom prst="rect">
            <a:avLst/>
          </a:prstGeom>
        </p:spPr>
        <p:txBody>
          <a:bodyPr vert="horz" lIns="91440" tIns="45720" rIns="91440" bIns="45720" rtlCol="0" anchor="ctr">
            <a:normAutofit/>
          </a:bodyPr>
          <a:lstStyle>
            <a:lvl1pPr algn="r">
              <a:defRPr sz="1200" noProof="1" smtClean="0">
                <a:solidFill>
                  <a:schemeClr val="tx1">
                    <a:tint val="75000"/>
                  </a:schemeClr>
                </a:solidFill>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1" fontAlgn="base" hangingPunct="1">
        <a:spcBef>
          <a:spcPct val="0"/>
        </a:spcBef>
        <a:spcAft>
          <a:spcPct val="0"/>
        </a:spcAft>
        <a:defRPr sz="2400" b="1" kern="1200" spc="200">
          <a:solidFill>
            <a:schemeClr val="tx1"/>
          </a:solidFill>
          <a:latin typeface="微软雅黑" panose="020B0503020204020204" charset="-122"/>
          <a:ea typeface="微软雅黑" panose="020B0503020204020204" charset="-122"/>
          <a:cs typeface="+mj-cs"/>
        </a:defRPr>
      </a:lvl1pPr>
      <a:lvl2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2pPr>
      <a:lvl3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3pPr>
      <a:lvl4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4pPr>
      <a:lvl5pPr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5pPr>
      <a:lvl6pPr marL="4572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6pPr>
      <a:lvl7pPr marL="9144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7pPr>
      <a:lvl8pPr marL="13716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8pPr>
      <a:lvl9pPr marL="1828800" algn="l" rtl="0" eaLnBrk="1" fontAlgn="base" hangingPunct="1">
        <a:spcBef>
          <a:spcPct val="0"/>
        </a:spcBef>
        <a:spcAft>
          <a:spcPct val="0"/>
        </a:spcAft>
        <a:defRPr sz="2400" b="1">
          <a:solidFill>
            <a:schemeClr val="tx1"/>
          </a:solidFill>
          <a:latin typeface="微软雅黑" panose="020B0503020204020204" charset="-122"/>
          <a:ea typeface="微软雅黑" panose="020B0503020204020204" charset="-122"/>
        </a:defRPr>
      </a:lvl9pPr>
    </p:titleStyle>
    <p:bodyStyle>
      <a:lvl1pPr marL="228600" indent="-228600" algn="l" rtl="0" eaLnBrk="1" fontAlgn="base" hangingPunct="1">
        <a:lnSpc>
          <a:spcPct val="130000"/>
        </a:lnSpc>
        <a:spcBef>
          <a:spcPct val="0"/>
        </a:spcBef>
        <a:spcAft>
          <a:spcPts val="1000"/>
        </a:spcAft>
        <a:buFont typeface="Arial" panose="020B0604020202020204" pitchFamily="34" charset="0"/>
        <a:buChar char="•"/>
        <a:defRPr sz="1600" kern="1200" spc="150">
          <a:solidFill>
            <a:schemeClr val="tx1"/>
          </a:solidFill>
          <a:latin typeface="微软雅黑" panose="020B0503020204020204" charset="-122"/>
          <a:ea typeface="微软雅黑" panose="020B0503020204020204" charset="-122"/>
          <a:cs typeface="+mn-cs"/>
        </a:defRPr>
      </a:lvl1pPr>
      <a:lvl2pPr marL="6858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2pPr>
      <a:lvl3pPr marL="11430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3pPr>
      <a:lvl4pPr marL="16002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4pPr>
      <a:lvl5pPr marL="2057400" indent="-228600" algn="l" rtl="0" eaLnBrk="1" fontAlgn="base" hangingPunct="1">
        <a:lnSpc>
          <a:spcPct val="130000"/>
        </a:lnSpc>
        <a:spcBef>
          <a:spcPct val="0"/>
        </a:spcBef>
        <a:spcAft>
          <a:spcPts val="1000"/>
        </a:spcAft>
        <a:buFont typeface="Arial" panose="020B0604020202020204" pitchFamily="34" charset="0"/>
        <a:buChar char="•"/>
        <a:tabLst>
          <a:tab pos="1609725" algn="l"/>
        </a:tabLst>
        <a:defRPr sz="1600" kern="1200" spc="15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6.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9.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0.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9.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5.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8.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0.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198880" y="1125855"/>
            <a:ext cx="6243955" cy="2082165"/>
          </a:xfrm>
        </p:spPr>
        <p:txBody>
          <a:bodyPr/>
          <a:lstStyle/>
          <a:p>
            <a:r>
              <a:rPr lang="zh-CN" altLang="en-US" sz="6600">
                <a:solidFill>
                  <a:srgbClr val="FF0000"/>
                </a:solidFill>
              </a:rPr>
              <a:t>复  活</a:t>
            </a:r>
            <a:endParaRPr lang="zh-CN" altLang="en-US" sz="6600">
              <a:solidFill>
                <a:srgbClr val="FF0000"/>
              </a:solidFill>
            </a:endParaRPr>
          </a:p>
        </p:txBody>
      </p:sp>
      <p:sp>
        <p:nvSpPr>
          <p:cNvPr id="3" name="副标题 2"/>
          <p:cNvSpPr>
            <a:spLocks noGrp="1"/>
          </p:cNvSpPr>
          <p:nvPr>
            <p:ph type="subTitle" idx="1"/>
            <p:custDataLst>
              <p:tags r:id="rId2"/>
            </p:custDataLst>
          </p:nvPr>
        </p:nvSpPr>
        <p:spPr>
          <a:xfrm>
            <a:off x="1198880" y="3883660"/>
            <a:ext cx="5008245" cy="809625"/>
          </a:xfrm>
        </p:spPr>
        <p:txBody>
          <a:bodyPr/>
          <a:lstStyle/>
          <a:p>
            <a:r>
              <a:rPr lang="zh-CN" altLang="en-US"/>
              <a:t>长乐五中 吴海波</a:t>
            </a:r>
            <a:endParaRPr lang="zh-CN" altLang="en-US"/>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4000">
                <a:solidFill>
                  <a:srgbClr val="FF0000"/>
                </a:solidFill>
              </a:rPr>
              <a:t>2.故事梗概 </a:t>
            </a:r>
            <a:endParaRPr lang="zh-CN" altLang="en-US" sz="4000">
              <a:solidFill>
                <a:srgbClr val="FF0000"/>
              </a:solidFill>
            </a:endParaRPr>
          </a:p>
        </p:txBody>
      </p:sp>
      <p:sp>
        <p:nvSpPr>
          <p:cNvPr id="9" name="内容占位符 8"/>
          <p:cNvSpPr>
            <a:spLocks noGrp="1"/>
          </p:cNvSpPr>
          <p:nvPr>
            <p:ph idx="1"/>
          </p:nvPr>
        </p:nvSpPr>
        <p:spPr/>
        <p:txBody>
          <a:bodyPr/>
          <a:p>
            <a:r>
              <a:rPr lang="zh-CN" altLang="en-US" sz="2800" b="1">
                <a:latin typeface="楷体" panose="02010609060101010101" charset="-122"/>
                <a:ea typeface="楷体" panose="02010609060101010101" charset="-122"/>
                <a:cs typeface="楷体" panose="02010609060101010101" charset="-122"/>
              </a:rPr>
              <a:t>小说主人公玛丝洛娃本是一个贵族地主家的养女，她被主人的侄子、贵族青年聂赫留朵夫公爵诱奸后遭到遗弃。由此陷入了苦难的生活，她怀着身孕被主人赶走，四处漂泊，沦为妓女达7年之久。后来她被人诬陷谋财害命而被捕入狱。 </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十年后，聂赫留朵夫以陪审员的身份出庭审理玛丝洛娃的案件，他认出了被告就是十年前被他遗弃的玛丝洛娃，他的良心受到了谴责。为了给自己的灵魂赎罪，他四处奔走为她减刑。 </a:t>
            </a:r>
            <a:endParaRPr lang="zh-CN" altLang="en-US" sz="28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193675"/>
            <a:ext cx="10944225" cy="6115050"/>
          </a:xfrm>
        </p:spPr>
        <p:txBody>
          <a:bodyPr/>
          <a:p>
            <a:r>
              <a:rPr lang="zh-CN" altLang="en-US" sz="2800" b="1">
                <a:latin typeface="楷体" panose="02010609060101010101" charset="-122"/>
                <a:ea typeface="楷体" panose="02010609060101010101" charset="-122"/>
                <a:cs typeface="楷体" panose="02010609060101010101" charset="-122"/>
              </a:rPr>
              <a:t>当所有的努力都无效时，玛丝洛娃被押送去西伯利亚，聂赫留朵夫与她同行。途中，传来了玛丝洛娃减刑的通知，苦役改为流放。这时的玛丝洛娃尽管还爱着</a:t>
            </a:r>
            <a:r>
              <a:rPr lang="zh-CN" altLang="en-US" sz="2800" b="1">
                <a:latin typeface="楷体" panose="02010609060101010101" charset="-122"/>
                <a:ea typeface="楷体" panose="02010609060101010101" charset="-122"/>
                <a:cs typeface="楷体" panose="02010609060101010101" charset="-122"/>
                <a:sym typeface="+mn-ea"/>
              </a:rPr>
              <a:t>聂赫留朵夫，但为了他的前途，拒绝了他的求婚，与政治犯西蒙结合。这两个主人公的经历，表现了他们在精神上和道德上的复活。 </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本课节选的是第一部第四十三章。小说前面的情节是：玛丝洛娃无辜卷入一起谋财害命官司，蒙冤受屈，即将去服苦役。担任陪审员的贵族聂赫留朵夫在法庭上发现玛丝洛娃正是自己年轻时抛弃了的姑娘，良心深受谴责，经过痛苦的思想斗争，决定去监狱探望玛丝洛娃，祈求宽恕。 </a:t>
            </a:r>
            <a:endParaRPr lang="zh-CN" altLang="en-US" sz="28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endParaRPr lang="zh-CN" altLang="en-US" sz="5400" b="1">
              <a:solidFill>
                <a:srgbClr val="FF0000"/>
              </a:solidFill>
              <a:effectLst/>
            </a:endParaRPr>
          </a:p>
          <a:p>
            <a:r>
              <a:rPr lang="zh-CN" altLang="en-US" sz="5400" b="1">
                <a:solidFill>
                  <a:srgbClr val="FF0000"/>
                </a:solidFill>
                <a:effectLst/>
              </a:rPr>
              <a:t>           三、走近文本 </a:t>
            </a:r>
            <a:endParaRPr lang="zh-CN" altLang="en-US" sz="5400" b="1">
              <a:solidFill>
                <a:srgbClr val="FF0000"/>
              </a:solidFill>
              <a:effectLst/>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en-US" altLang="zh-CN" sz="4000">
                <a:solidFill>
                  <a:srgbClr val="FF0000"/>
                </a:solidFill>
              </a:rPr>
              <a:t>1</a:t>
            </a:r>
            <a:r>
              <a:rPr lang="zh-CN" altLang="en-US" sz="4000">
                <a:solidFill>
                  <a:srgbClr val="FF0000"/>
                </a:solidFill>
              </a:rPr>
              <a:t>.字词检测 </a:t>
            </a:r>
            <a:endParaRPr lang="zh-CN" altLang="en-US" sz="4000">
              <a:solidFill>
                <a:srgbClr val="FF0000"/>
              </a:solidFill>
            </a:endParaRPr>
          </a:p>
        </p:txBody>
      </p:sp>
      <p:sp>
        <p:nvSpPr>
          <p:cNvPr id="9" name="内容占位符 8"/>
          <p:cNvSpPr>
            <a:spLocks noGrp="1"/>
          </p:cNvSpPr>
          <p:nvPr>
            <p:ph idx="1"/>
          </p:nvPr>
        </p:nvSpPr>
        <p:spPr/>
        <p:txBody>
          <a:bodyPr/>
          <a:p>
            <a:r>
              <a:rPr lang="zh-CN" altLang="en-US" sz="2800" b="1">
                <a:solidFill>
                  <a:srgbClr val="FF0000"/>
                </a:solidFill>
              </a:rPr>
              <a:t>①识记字音 </a:t>
            </a:r>
            <a:endParaRPr lang="zh-CN" altLang="en-US"/>
          </a:p>
          <a:p>
            <a:endParaRPr lang="zh-CN" altLang="en-US"/>
          </a:p>
          <a:p>
            <a:r>
              <a:rPr lang="zh-CN" altLang="en-US" sz="3200" b="1"/>
              <a:t>嫣然一笑（yān）   斜睨（ nì ）    </a:t>
            </a:r>
            <a:endParaRPr lang="zh-CN" altLang="en-US" sz="3200" b="1"/>
          </a:p>
          <a:p>
            <a:r>
              <a:rPr lang="zh-CN" altLang="en-US" sz="3200" b="1"/>
              <a:t>褴褛（l án  lǘ）    害臊（sào）  </a:t>
            </a:r>
            <a:endParaRPr lang="zh-CN" altLang="en-US" sz="3200" b="1"/>
          </a:p>
          <a:p>
            <a:r>
              <a:rPr lang="zh-CN" altLang="en-US" sz="3200" b="1"/>
              <a:t>擤鼻涕（ xǐng ）  鬈发（quán）    </a:t>
            </a:r>
            <a:endParaRPr lang="zh-CN" altLang="en-US" sz="3200" b="1"/>
          </a:p>
          <a:p>
            <a:r>
              <a:rPr lang="zh-CN" altLang="en-US" sz="3200" b="1"/>
              <a:t>瞟一眼（piǎo）      鄙夷不屑（xiè）   </a:t>
            </a:r>
            <a:endParaRPr lang="zh-CN" altLang="en-US" sz="3200" b="1"/>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832485"/>
            <a:ext cx="10944225" cy="5476240"/>
          </a:xfrm>
        </p:spPr>
        <p:txBody>
          <a:bodyPr/>
          <a:p>
            <a:r>
              <a:rPr lang="zh-CN" altLang="en-US" sz="3200" b="1">
                <a:solidFill>
                  <a:srgbClr val="FF0000"/>
                </a:solidFill>
              </a:rPr>
              <a:t>嫣然一笑</a:t>
            </a:r>
            <a:r>
              <a:rPr lang="zh-CN" altLang="en-US" sz="3200" b="1"/>
              <a:t>：形容女子优美动人的笑容。嫣然，笑得很美的样子。 </a:t>
            </a:r>
            <a:endParaRPr lang="zh-CN" altLang="en-US" sz="3200" b="1"/>
          </a:p>
          <a:p>
            <a:r>
              <a:rPr lang="zh-CN" altLang="en-US" sz="3200" b="1">
                <a:solidFill>
                  <a:srgbClr val="FF0000"/>
                </a:solidFill>
              </a:rPr>
              <a:t>夺眶而出</a:t>
            </a:r>
            <a:r>
              <a:rPr lang="zh-CN" altLang="en-US" sz="3200" b="1"/>
              <a:t>：眼泪猛然从眼里涌出。 </a:t>
            </a:r>
            <a:endParaRPr lang="zh-CN" altLang="en-US" sz="3200" b="1"/>
          </a:p>
          <a:p>
            <a:r>
              <a:rPr lang="zh-CN" altLang="en-US" sz="3200" b="1">
                <a:solidFill>
                  <a:srgbClr val="FF0000"/>
                </a:solidFill>
              </a:rPr>
              <a:t>衣冠楚楚</a:t>
            </a:r>
            <a:r>
              <a:rPr lang="zh-CN" altLang="en-US" sz="3200" b="1"/>
              <a:t>：形容穿戴整齐、漂亮。 </a:t>
            </a:r>
            <a:endParaRPr lang="zh-CN" altLang="en-US" sz="3200" b="1"/>
          </a:p>
          <a:p>
            <a:r>
              <a:rPr lang="zh-CN" altLang="en-US" sz="3200" b="1">
                <a:solidFill>
                  <a:srgbClr val="FF0000"/>
                </a:solidFill>
              </a:rPr>
              <a:t>鄙夷不屑</a:t>
            </a:r>
            <a:r>
              <a:rPr lang="zh-CN" altLang="en-US" sz="3200" b="1"/>
              <a:t>：轻视；看不起。 </a:t>
            </a:r>
            <a:endParaRPr lang="zh-CN" altLang="en-US" sz="3200" b="1"/>
          </a:p>
          <a:p>
            <a:r>
              <a:rPr lang="zh-CN" altLang="en-US" sz="3200" b="1">
                <a:solidFill>
                  <a:srgbClr val="FF0000"/>
                </a:solidFill>
              </a:rPr>
              <a:t>拒人于千里之外</a:t>
            </a:r>
            <a:r>
              <a:rPr lang="zh-CN" altLang="en-US" sz="3200" b="1"/>
              <a:t>：远远地将人挡开。形容态度傲慢，拒绝别人的要求或不愿与别人接近。 </a:t>
            </a:r>
            <a:endParaRPr lang="zh-CN" altLang="en-US" sz="3200" b="1"/>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en-US" altLang="zh-CN" sz="4000">
                <a:solidFill>
                  <a:srgbClr val="FF0000"/>
                </a:solidFill>
              </a:rPr>
              <a:t>2</a:t>
            </a:r>
            <a:r>
              <a:rPr lang="zh-CN" altLang="en-US" sz="4000">
                <a:solidFill>
                  <a:srgbClr val="FF0000"/>
                </a:solidFill>
              </a:rPr>
              <a:t>.概述事件 </a:t>
            </a:r>
            <a:endParaRPr lang="zh-CN" altLang="en-US" sz="4000">
              <a:solidFill>
                <a:srgbClr val="FF0000"/>
              </a:solidFill>
            </a:endParaRPr>
          </a:p>
        </p:txBody>
      </p:sp>
      <p:sp>
        <p:nvSpPr>
          <p:cNvPr id="9" name="内容占位符 8"/>
          <p:cNvSpPr>
            <a:spLocks noGrp="1"/>
          </p:cNvSpPr>
          <p:nvPr>
            <p:ph idx="1"/>
          </p:nvPr>
        </p:nvSpPr>
        <p:spPr/>
        <p:txBody>
          <a:bodyPr/>
          <a:p>
            <a:r>
              <a:rPr lang="zh-CN" altLang="en-US" sz="3600" b="1">
                <a:latin typeface="楷体" panose="02010609060101010101" charset="-122"/>
                <a:ea typeface="楷体" panose="02010609060101010101" charset="-122"/>
              </a:rPr>
              <a:t>本文写的是聂赫留朵夫到监狱探望玛丝洛娃，祈求宽恕的经过。聂赫留朵夫来到监狱探监，试图得到玛丝洛娃的宽恕，为自己以前的罪过赎罪。而玛丝洛娃从不认识到认出他来，玛丝洛娃与聂赫留朵夫见面后说出自己的遭遇，依然对那段生活感到痛苦，她想法子从聂赫留朵夫那里要钱，已经失去了灵魂</a:t>
            </a:r>
            <a:r>
              <a:rPr lang="zh-CN" altLang="en-US" sz="3600" b="1"/>
              <a:t>。 </a:t>
            </a:r>
            <a:endParaRPr lang="zh-CN" altLang="en-US" sz="3600" b="1"/>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en-US" altLang="zh-CN" sz="4000">
                <a:solidFill>
                  <a:srgbClr val="FF0000"/>
                </a:solidFill>
              </a:rPr>
              <a:t>3</a:t>
            </a:r>
            <a:r>
              <a:rPr lang="zh-CN" altLang="en-US" sz="4000">
                <a:solidFill>
                  <a:srgbClr val="FF0000"/>
                </a:solidFill>
              </a:rPr>
              <a:t>.梳理情节 </a:t>
            </a:r>
            <a:endParaRPr lang="zh-CN" altLang="en-US" sz="4000">
              <a:solidFill>
                <a:srgbClr val="FF0000"/>
              </a:solidFill>
            </a:endParaRPr>
          </a:p>
        </p:txBody>
      </p:sp>
      <p:sp>
        <p:nvSpPr>
          <p:cNvPr id="9" name="内容占位符 8"/>
          <p:cNvSpPr>
            <a:spLocks noGrp="1"/>
          </p:cNvSpPr>
          <p:nvPr>
            <p:ph idx="1"/>
          </p:nvPr>
        </p:nvSpPr>
        <p:spPr/>
        <p:txBody>
          <a:bodyPr/>
          <a:p>
            <a:r>
              <a:rPr lang="zh-CN" altLang="en-US" sz="3200" b="1">
                <a:solidFill>
                  <a:srgbClr val="FF0000"/>
                </a:solidFill>
              </a:rPr>
              <a:t>写聂赫留朵夫到监狱探望玛丝洛娃的经过。 三部分：</a:t>
            </a:r>
            <a:r>
              <a:rPr lang="zh-CN" altLang="en-US" sz="3200" b="1"/>
              <a:t> </a:t>
            </a:r>
            <a:endParaRPr lang="zh-CN" altLang="en-US" sz="3200" b="1"/>
          </a:p>
          <a:p>
            <a:r>
              <a:rPr lang="zh-CN" altLang="en-US" sz="2400" b="1"/>
              <a:t>一、（1——15），玛丝洛娃认出了到监狱探望自己的聂赫留朵夫。 </a:t>
            </a:r>
            <a:endParaRPr lang="zh-CN" altLang="en-US" sz="2400" b="1"/>
          </a:p>
          <a:p>
            <a:r>
              <a:rPr lang="zh-CN" altLang="en-US" sz="2400" b="1"/>
              <a:t>二、（16——70），聂赫留朵夫与玛丝洛娃的交流，聂赫留朵夫请求玛丝洛娃的宽恕，想唤醒她的本性。 </a:t>
            </a:r>
            <a:endParaRPr lang="zh-CN" altLang="en-US" sz="2400" b="1"/>
          </a:p>
          <a:p>
            <a:r>
              <a:rPr lang="zh-CN" altLang="en-US" sz="2400" b="1"/>
              <a:t>三、（71——78），聂赫留朵夫的想法不被玛丝洛娃理解。</a:t>
            </a:r>
            <a:r>
              <a:rPr lang="zh-CN" altLang="en-US" sz="2800" b="1"/>
              <a:t> </a:t>
            </a:r>
            <a:endParaRPr lang="zh-CN" altLang="en-US" sz="2800" b="1"/>
          </a:p>
          <a:p>
            <a:r>
              <a:rPr lang="zh-CN" altLang="en-US" sz="3200" b="1">
                <a:solidFill>
                  <a:srgbClr val="FF0000"/>
                </a:solidFill>
              </a:rPr>
              <a:t>基本框架：探监——相认——赎罪</a:t>
            </a:r>
            <a:endParaRPr lang="zh-CN" altLang="en-US" sz="3200" b="1">
              <a:solidFill>
                <a:srgbClr val="FF0000"/>
              </a:solidFill>
            </a:endParaRP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endParaRPr lang="zh-CN" altLang="en-US" sz="5400" b="1">
              <a:solidFill>
                <a:srgbClr val="FF0000"/>
              </a:solidFill>
            </a:endParaRPr>
          </a:p>
          <a:p>
            <a:r>
              <a:rPr lang="zh-CN" altLang="en-US" sz="5400" b="1">
                <a:solidFill>
                  <a:srgbClr val="FF0000"/>
                </a:solidFill>
              </a:rPr>
              <a:t>             四、深入文本 </a:t>
            </a:r>
            <a:endParaRPr lang="zh-CN" altLang="en-US" sz="5400" b="1">
              <a:solidFill>
                <a:srgbClr val="FF0000"/>
              </a:solidFill>
            </a:endParaRPr>
          </a:p>
        </p:txBody>
      </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4000">
                <a:solidFill>
                  <a:srgbClr val="FF0000"/>
                </a:solidFill>
              </a:rPr>
              <a:t>1.自主探究，研读文本。</a:t>
            </a:r>
            <a:endParaRPr lang="zh-CN" altLang="en-US" sz="4000">
              <a:solidFill>
                <a:srgbClr val="FF0000"/>
              </a:solidFill>
            </a:endParaRPr>
          </a:p>
        </p:txBody>
      </p:sp>
      <p:sp>
        <p:nvSpPr>
          <p:cNvPr id="9" name="内容占位符 8"/>
          <p:cNvSpPr>
            <a:spLocks noGrp="1"/>
          </p:cNvSpPr>
          <p:nvPr>
            <p:ph idx="1"/>
          </p:nvPr>
        </p:nvSpPr>
        <p:spPr/>
        <p:txBody>
          <a:bodyPr/>
          <a:p>
            <a:r>
              <a:rPr lang="zh-CN" altLang="en-US" sz="3600" b="1"/>
              <a:t>找出文中人物的</a:t>
            </a:r>
            <a:r>
              <a:rPr lang="zh-CN" altLang="en-US" sz="3600" b="1">
                <a:solidFill>
                  <a:srgbClr val="FF0000"/>
                </a:solidFill>
              </a:rPr>
              <a:t>肖像、语言、动作、心理</a:t>
            </a:r>
            <a:r>
              <a:rPr lang="zh-CN" altLang="en-US" sz="3600" b="1"/>
              <a:t>等描写的语句，分析本文是如何通过语言、动作、心理等细节描写反映人物的特征的。 </a:t>
            </a:r>
            <a:endParaRPr lang="zh-CN" altLang="en-US" sz="3600" b="1"/>
          </a:p>
          <a:p>
            <a:r>
              <a:rPr lang="zh-CN" altLang="en-US" sz="3600" b="1"/>
              <a:t>采用</a:t>
            </a:r>
            <a:r>
              <a:rPr lang="zh-CN" altLang="en-US" sz="3600" b="1">
                <a:solidFill>
                  <a:srgbClr val="FF0000"/>
                </a:solidFill>
              </a:rPr>
              <a:t>批注阅读法</a:t>
            </a:r>
            <a:r>
              <a:rPr lang="zh-CN" altLang="en-US" sz="3600" b="1"/>
              <a:t>研读文本，分成男生、女生两组，男生批注描写聂赫留朵夫的语句，女生批注描写玛丝洛娃的语句。 </a:t>
            </a:r>
            <a:endParaRPr lang="zh-CN" altLang="en-US" sz="3600" b="1"/>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4000">
                <a:solidFill>
                  <a:srgbClr val="FF0000"/>
                </a:solidFill>
              </a:rPr>
              <a:t>2.教师示范批注 </a:t>
            </a:r>
            <a:endParaRPr lang="zh-CN" altLang="en-US" sz="4000">
              <a:solidFill>
                <a:srgbClr val="FF0000"/>
              </a:solidFill>
            </a:endParaRPr>
          </a:p>
        </p:txBody>
      </p:sp>
      <p:sp>
        <p:nvSpPr>
          <p:cNvPr id="9" name="内容占位符 8"/>
          <p:cNvSpPr>
            <a:spLocks noGrp="1"/>
          </p:cNvSpPr>
          <p:nvPr>
            <p:ph idx="1"/>
          </p:nvPr>
        </p:nvSpPr>
        <p:spPr/>
        <p:txBody>
          <a:bodyPr/>
          <a:p>
            <a:r>
              <a:rPr lang="zh-CN" altLang="en-US" sz="3200" b="1">
                <a:solidFill>
                  <a:srgbClr val="FF0000"/>
                </a:solidFill>
              </a:rPr>
              <a:t>示范一： </a:t>
            </a:r>
            <a:endParaRPr lang="zh-CN" altLang="en-US" sz="3200" b="1"/>
          </a:p>
          <a:p>
            <a:r>
              <a:rPr lang="zh-CN" altLang="en-US" sz="3200" b="1">
                <a:latin typeface="楷体" panose="02010609060101010101" charset="-122"/>
                <a:ea typeface="楷体" panose="02010609060101010101" charset="-122"/>
                <a:cs typeface="楷体" panose="02010609060101010101" charset="-122"/>
              </a:rPr>
              <a:t>“对，我在做我该做的事，我在认罪。”聂赫留朵夫想。他一想到这里，眼泪就夺眶而出，喉咙也哽住了。他用手指抓住铁栅栏，说不下去，竭力控制住情感，免得哭出来。 </a:t>
            </a:r>
            <a:endParaRPr lang="zh-CN" altLang="en-US" sz="32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a:solidFill>
                  <a:srgbClr val="FF0000"/>
                </a:solidFill>
              </a:rPr>
              <a:t>教学目标</a:t>
            </a:r>
            <a:endParaRPr lang="zh-CN" altLang="en-US">
              <a:solidFill>
                <a:srgbClr val="FF0000"/>
              </a:solidFill>
            </a:endParaRPr>
          </a:p>
        </p:txBody>
      </p:sp>
      <p:sp>
        <p:nvSpPr>
          <p:cNvPr id="9" name="内容占位符 8"/>
          <p:cNvSpPr>
            <a:spLocks noGrp="1"/>
          </p:cNvSpPr>
          <p:nvPr>
            <p:ph idx="1"/>
          </p:nvPr>
        </p:nvSpPr>
        <p:spPr/>
        <p:txBody>
          <a:bodyPr/>
          <a:p>
            <a:r>
              <a:rPr lang="zh-CN" altLang="en-US" sz="2800" b="1">
                <a:solidFill>
                  <a:srgbClr val="FF0000"/>
                </a:solidFill>
              </a:rPr>
              <a:t>语言建构与运用</a:t>
            </a:r>
            <a:r>
              <a:rPr lang="zh-CN" altLang="en-US" sz="2800" b="1"/>
              <a:t>  了解作者列夫托尔斯泰；理解题目“复活”的意蕴；把握全文的情节。 </a:t>
            </a:r>
            <a:endParaRPr lang="zh-CN" altLang="en-US" sz="2800" b="1"/>
          </a:p>
          <a:p>
            <a:r>
              <a:rPr lang="zh-CN" altLang="en-US" sz="2800" b="1">
                <a:solidFill>
                  <a:srgbClr val="FF0000"/>
                </a:solidFill>
              </a:rPr>
              <a:t>思维发展与提升</a:t>
            </a:r>
            <a:r>
              <a:rPr lang="zh-CN" altLang="en-US" sz="2800" b="1"/>
              <a:t>  通过小说描写的场面、情节探究小说的主旨；学习作者通过肖像、语言、动作、心理描写等人物描写的方法来刻画人物形象的写法。 </a:t>
            </a:r>
            <a:endParaRPr lang="zh-CN" altLang="en-US" sz="2800" b="1"/>
          </a:p>
          <a:p>
            <a:r>
              <a:rPr lang="zh-CN" altLang="en-US" sz="2800" b="1">
                <a:solidFill>
                  <a:srgbClr val="FF0000"/>
                </a:solidFill>
              </a:rPr>
              <a:t>审美鉴赏与创造</a:t>
            </a:r>
            <a:r>
              <a:rPr lang="zh-CN" altLang="en-US" sz="2800" b="1"/>
              <a:t>  鉴赏聂赫留朵夫、玛丝洛娃的人物形象。提高学生的艺术审美能力。 </a:t>
            </a:r>
            <a:endParaRPr lang="zh-CN" altLang="en-US" sz="2800" b="1"/>
          </a:p>
          <a:p>
            <a:r>
              <a:rPr lang="zh-CN" altLang="en-US" sz="2800" b="1">
                <a:solidFill>
                  <a:srgbClr val="FF0000"/>
                </a:solidFill>
              </a:rPr>
              <a:t>文化传承与理解体会</a:t>
            </a:r>
            <a:r>
              <a:rPr lang="zh-CN" altLang="en-US" sz="2800" b="1"/>
              <a:t>  体会作者在人物身上寄寓的人性理想。 </a:t>
            </a:r>
            <a:endParaRPr lang="zh-CN" altLang="en-US" sz="2800" b="1"/>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518795"/>
            <a:ext cx="10944225" cy="5789930"/>
          </a:xfrm>
        </p:spPr>
        <p:txBody>
          <a:bodyPr/>
          <a:p>
            <a:r>
              <a:rPr lang="zh-CN" altLang="en-US" sz="3600" b="1">
                <a:solidFill>
                  <a:srgbClr val="FF0000"/>
                </a:solidFill>
              </a:rPr>
              <a:t>批注：</a:t>
            </a:r>
            <a:r>
              <a:rPr lang="zh-CN" altLang="en-US" sz="3600" b="1"/>
              <a:t> </a:t>
            </a:r>
            <a:endParaRPr lang="zh-CN" altLang="en-US" sz="3600" b="1"/>
          </a:p>
          <a:p>
            <a:r>
              <a:rPr lang="zh-CN" altLang="en-US" sz="3600" b="1">
                <a:solidFill>
                  <a:srgbClr val="FF0000"/>
                </a:solidFill>
              </a:rPr>
              <a:t>①心理描写</a:t>
            </a:r>
            <a:r>
              <a:rPr lang="zh-CN" altLang="en-US" sz="3600" b="1"/>
              <a:t>。直接写聂赫留朵夫的心理，他认为玛丝洛娃的遭遇的根源在自己，自己应该赎罪。 </a:t>
            </a:r>
            <a:endParaRPr lang="zh-CN" altLang="en-US" sz="3600" b="1"/>
          </a:p>
          <a:p>
            <a:r>
              <a:rPr lang="zh-CN" altLang="en-US" sz="3600" b="1">
                <a:solidFill>
                  <a:srgbClr val="FF0000"/>
                </a:solidFill>
              </a:rPr>
              <a:t>②动作、神态描写</a:t>
            </a:r>
            <a:r>
              <a:rPr lang="zh-CN" altLang="en-US" sz="3600" b="1"/>
              <a:t>。他的情绪很激动，说明他急于想得到玛丝洛娃的谅解，同意自己赎罪的想法。 </a:t>
            </a:r>
            <a:endParaRPr lang="zh-CN" altLang="en-US" sz="3600" b="1"/>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r>
              <a:rPr lang="zh-CN" altLang="en-US" sz="3600" b="1">
                <a:solidFill>
                  <a:srgbClr val="FF0000"/>
                </a:solidFill>
              </a:rPr>
              <a:t>示范二：</a:t>
            </a:r>
            <a:r>
              <a:rPr lang="zh-CN" altLang="en-US" sz="3600" b="1"/>
              <a:t> </a:t>
            </a:r>
            <a:endParaRPr lang="zh-CN" altLang="en-US" sz="3600" b="1"/>
          </a:p>
          <a:p>
            <a:r>
              <a:rPr lang="zh-CN" altLang="en-US" sz="3600" b="1">
                <a:latin typeface="楷体" panose="02010609060101010101" charset="-122"/>
                <a:ea typeface="楷体" panose="02010609060101010101" charset="-122"/>
                <a:cs typeface="楷体" panose="02010609060101010101" charset="-122"/>
              </a:rPr>
              <a:t>    玛丝洛娃看到聂赫留朵夫激动的神气，认出他来了。 </a:t>
            </a:r>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   “您好像是……但我不敢认。”玛丝洛娃眼睛不看他，叫道。她那涨红的脸突然变得阴沉了。 </a:t>
            </a:r>
            <a:endParaRPr lang="zh-CN" altLang="en-US" sz="36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r>
              <a:rPr lang="zh-CN" altLang="en-US" sz="3600" b="1">
                <a:solidFill>
                  <a:srgbClr val="FF0000"/>
                </a:solidFill>
              </a:rPr>
              <a:t>批注： </a:t>
            </a:r>
            <a:endParaRPr lang="zh-CN" altLang="en-US" sz="3600" b="1"/>
          </a:p>
          <a:p>
            <a:endParaRPr lang="zh-CN" altLang="en-US" sz="3600" b="1"/>
          </a:p>
          <a:p>
            <a:r>
              <a:rPr lang="zh-CN" altLang="en-US" sz="3600" b="1">
                <a:solidFill>
                  <a:srgbClr val="FF0000"/>
                </a:solidFill>
              </a:rPr>
              <a:t>神态描写</a:t>
            </a:r>
            <a:r>
              <a:rPr lang="zh-CN" altLang="en-US" sz="3600" b="1"/>
              <a:t>。玛丝洛娃的表情表现了她认出对方后的心理，那段不愿意触及的记忆又出现在她的脑海中。 </a:t>
            </a:r>
            <a:endParaRPr lang="zh-CN" altLang="en-US" sz="3600" b="1"/>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r>
              <a:rPr lang="zh-CN" altLang="en-US" sz="3200" b="1">
                <a:solidFill>
                  <a:srgbClr val="FF0000"/>
                </a:solidFill>
              </a:rPr>
              <a:t>示范三：</a:t>
            </a:r>
            <a:r>
              <a:rPr lang="zh-CN" altLang="en-US" sz="3200" b="1"/>
              <a:t> </a:t>
            </a:r>
            <a:endParaRPr lang="zh-CN" altLang="en-US" sz="3200" b="1"/>
          </a:p>
          <a:p>
            <a:r>
              <a:rPr lang="zh-CN" altLang="en-US" sz="3200" b="1">
                <a:latin typeface="楷体" panose="02010609060101010101" charset="-122"/>
                <a:ea typeface="楷体" panose="02010609060101010101" charset="-122"/>
                <a:cs typeface="楷体" panose="02010609060101010101" charset="-122"/>
              </a:rPr>
              <a:t>    过了一分钟，玛丝洛娃从边门走出来。她步履轻盈地走到聂赫留朵夫跟前站住，皱着眉头看了他一眼。乌黑的鬈发也像前天那样一圈圈在额上；苍白而微肿的脸有点病态，但很可爱，而且十分镇定；她那双乌黑发亮的斜睨眼睛在浮肿的眼皮下显得特别有神。 </a:t>
            </a:r>
            <a:endParaRPr lang="zh-CN" altLang="en-US" sz="32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r>
              <a:rPr lang="zh-CN" altLang="en-US" sz="3600" b="1">
                <a:solidFill>
                  <a:srgbClr val="FF0000"/>
                </a:solidFill>
              </a:rPr>
              <a:t>批注： </a:t>
            </a:r>
            <a:endParaRPr lang="zh-CN" altLang="en-US" sz="3600" b="1"/>
          </a:p>
          <a:p>
            <a:r>
              <a:rPr lang="zh-CN" altLang="en-US" sz="3600" b="1">
                <a:solidFill>
                  <a:srgbClr val="FF0000"/>
                </a:solidFill>
              </a:rPr>
              <a:t>肖像描写</a:t>
            </a:r>
            <a:r>
              <a:rPr lang="zh-CN" altLang="en-US" sz="3600" b="1"/>
              <a:t>。这是一个可爱的姑娘，眼睛“特别有神”，让人无法讨厌她，作者这样写激起了人们对她的同情。</a:t>
            </a:r>
            <a:r>
              <a:rPr lang="zh-CN" altLang="en-US"/>
              <a:t> </a:t>
            </a:r>
            <a:endParaRPr lang="zh-CN" altLang="en-US"/>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4000">
                <a:solidFill>
                  <a:srgbClr val="FF0000"/>
                </a:solidFill>
              </a:rPr>
              <a:t>3.学生研读、批注成果展示 </a:t>
            </a:r>
            <a:endParaRPr lang="zh-CN" altLang="en-US" sz="4000">
              <a:solidFill>
                <a:srgbClr val="FF0000"/>
              </a:solidFill>
            </a:endParaRPr>
          </a:p>
        </p:txBody>
      </p:sp>
      <p:sp>
        <p:nvSpPr>
          <p:cNvPr id="9" name="内容占位符 8"/>
          <p:cNvSpPr>
            <a:spLocks noGrp="1"/>
          </p:cNvSpPr>
          <p:nvPr>
            <p:ph idx="1"/>
          </p:nvPr>
        </p:nvSpPr>
        <p:spPr/>
        <p:txBody>
          <a:bodyPr/>
          <a:p>
            <a:r>
              <a:rPr lang="zh-CN" altLang="en-US" sz="2400" b="1"/>
              <a:t>（1）</a:t>
            </a:r>
            <a:r>
              <a:rPr lang="zh-CN" altLang="en-US" sz="2400" b="1">
                <a:latin typeface="楷体" panose="02010609060101010101" charset="-122"/>
                <a:ea typeface="楷体" panose="02010609060101010101" charset="-122"/>
                <a:cs typeface="楷体" panose="02010609060101010101" charset="-122"/>
              </a:rPr>
              <a:t>“我想见见……”聂赫留朵夫不知道该用“您”还是“你”，但随即决定用“您”。他说话的声音并不比平时高。 </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“我想见见您……我……”</a:t>
            </a:r>
            <a:r>
              <a:rPr lang="zh-CN" altLang="en-US" sz="2400" b="1"/>
              <a:t> </a:t>
            </a:r>
            <a:endParaRPr lang="zh-CN" altLang="en-US" sz="2400" b="1"/>
          </a:p>
          <a:p>
            <a:r>
              <a:rPr lang="zh-CN" altLang="en-US" sz="2400" b="1">
                <a:solidFill>
                  <a:srgbClr val="FF0000"/>
                </a:solidFill>
              </a:rPr>
              <a:t>批注：语言描写</a:t>
            </a:r>
            <a:r>
              <a:rPr lang="zh-CN" altLang="en-US" sz="2400" b="1"/>
              <a:t>。聂赫留朵夫在称呼上的斟酌和语言的不流畅表现了他思想上的矛盾。 </a:t>
            </a:r>
            <a:endParaRPr lang="zh-CN" altLang="en-US" sz="2400" b="1"/>
          </a:p>
          <a:p>
            <a:r>
              <a:rPr lang="zh-CN" altLang="en-US" sz="2400" b="1">
                <a:latin typeface="楷体" panose="02010609060101010101" charset="-122"/>
                <a:ea typeface="楷体" panose="02010609060101010101" charset="-122"/>
                <a:cs typeface="楷体" panose="02010609060101010101" charset="-122"/>
              </a:rPr>
              <a:t>（2）他再也说不下去，就离开铁栅栏，竭力忍住翻腾的泪水，不让自己哭出声。</a:t>
            </a:r>
            <a:r>
              <a:rPr lang="zh-CN" altLang="en-US" sz="2400" b="1"/>
              <a:t> </a:t>
            </a:r>
            <a:endParaRPr lang="zh-CN" altLang="en-US" sz="2400" b="1"/>
          </a:p>
          <a:p>
            <a:r>
              <a:rPr lang="zh-CN" altLang="en-US" sz="2400" b="1">
                <a:solidFill>
                  <a:srgbClr val="FF0000"/>
                </a:solidFill>
              </a:rPr>
              <a:t>批注：动作、神态描写</a:t>
            </a:r>
            <a:r>
              <a:rPr lang="zh-CN" altLang="en-US" sz="2400" b="1"/>
              <a:t>。聂赫留朵夫“说不下去”。内心充满了伤悲，自己给对方造成的伤害如此之大，表现了他对自己的反省。 </a:t>
            </a:r>
            <a:endParaRPr lang="zh-CN" altLang="en-US" sz="2400" b="1"/>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150495"/>
            <a:ext cx="10944225" cy="6459220"/>
          </a:xfrm>
        </p:spPr>
        <p:txBody>
          <a:bodyPr/>
          <a:p>
            <a:r>
              <a:rPr lang="zh-CN" altLang="en-US" sz="2400" b="1">
                <a:latin typeface="楷体" panose="02010609060101010101" charset="-122"/>
                <a:ea typeface="楷体" panose="02010609060101010101" charset="-122"/>
                <a:cs typeface="楷体" panose="02010609060101010101" charset="-122"/>
              </a:rPr>
              <a:t>（3）昨晚迷惑过聂赫留朵夫的魔鬼，此刻又在他心里说话，又竭力阻止他思考该怎样行动，却让他去考虑他的行动会有什么后果，怎样才能对他有利。 </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这个女人已经无药可救了。”魔鬼说，“你只会把石头吊在自己脖子上，活活淹死，再也不能做什么对别人有益的事了。給她一些钱，把你身边所有的钱”全给她，同她分手，从此一刀两断，岂不更好？”他心里这样想。 </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不过，他同时又感到，他的心灵里此刻正要完成一件极其重大的变化，他的精神世界这会儿仿佛搁在不稳定的天平上，只要稍稍加一点力气，就会向这边或者那边倾斜。他决定此刻把所有的话全向她说出来。</a:t>
            </a:r>
            <a:r>
              <a:rPr lang="zh-CN" altLang="en-US" sz="2400" b="1"/>
              <a:t> </a:t>
            </a:r>
            <a:endParaRPr lang="zh-CN" altLang="en-US" sz="2400" b="1"/>
          </a:p>
          <a:p>
            <a:r>
              <a:rPr lang="zh-CN" altLang="en-US" sz="2400" b="1">
                <a:solidFill>
                  <a:srgbClr val="FF0000"/>
                </a:solidFill>
              </a:rPr>
              <a:t>批注：心理描写</a:t>
            </a:r>
            <a:r>
              <a:rPr lang="zh-CN" altLang="en-US" sz="2400" b="1"/>
              <a:t>。一方面，一个利己的聂赫留朵夫和一个想要实现自我救赎的聂赫留朵夫之间展开了激战；另一方面聂赫留朵夫看到了玛丝洛娃已经完全变了个人，当年的纯洁美好不复存在，行为举止间流露出风尘女子的放荡，这一切让他质疑自己对她的拯救是否有意义。最终他还是坚定了自己要帮助玛丝洛娃的想法。 </a:t>
            </a:r>
            <a:endParaRPr lang="zh-CN" altLang="en-US" sz="2400" b="1"/>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r>
              <a:rPr lang="zh-CN" altLang="en-US" sz="2800" b="1">
                <a:latin typeface="楷体" panose="02010609060101010101" charset="-122"/>
                <a:ea typeface="楷体" panose="02010609060101010101" charset="-122"/>
                <a:cs typeface="楷体" panose="02010609060101010101" charset="-122"/>
              </a:rPr>
              <a:t>（4）不过，说也奇怪，这种情况不仅没有使他疏远她，反而产生一种特殊的新的力量，使他去同她接近。聂赫留朵夫觉得他应该在精神上唤醒他，这虽然极其困难，但正因为困难就格外吸引他。他现在对她的这种感情，是以前所不曾有过的，对任何人都不曾有过，其中不带丝毫私心。他对她豪无所求，只希望她不要像现在这样，希望她能觉醒，能恢复她的本性。 </a:t>
            </a:r>
            <a:endParaRPr lang="zh-CN" altLang="en-US" sz="2800" b="1"/>
          </a:p>
          <a:p>
            <a:r>
              <a:rPr lang="zh-CN" altLang="en-US" sz="2800" b="1">
                <a:solidFill>
                  <a:srgbClr val="FF0000"/>
                </a:solidFill>
              </a:rPr>
              <a:t>批注:心理描写</a:t>
            </a:r>
            <a:r>
              <a:rPr lang="zh-CN" altLang="en-US" sz="2800" b="1"/>
              <a:t>。表明了聂赫留朵夫决心从精神上拯救玛丝洛娃，其实这也是他迈出自己精神复活的第一步。 </a:t>
            </a:r>
            <a:endParaRPr lang="zh-CN" altLang="en-US" sz="2800" b="1"/>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r>
              <a:rPr lang="zh-CN" altLang="en-US" sz="3200" b="1">
                <a:latin typeface="楷体" panose="02010609060101010101" charset="-122"/>
                <a:ea typeface="楷体" panose="02010609060101010101" charset="-122"/>
                <a:cs typeface="楷体" panose="02010609060101010101" charset="-122"/>
              </a:rPr>
              <a:t>（5）“我记起这些事是为了要改正错误，赎我的罪，卡秋莎。”聂赫留朵夫开了头，本来还想说他要同她结婚，但接触到她的目光，发觉其中有一种粗野可怕、拒人于千里之外的神色，他不敢开口了。 </a:t>
            </a:r>
            <a:endParaRPr lang="zh-CN" altLang="en-US" sz="3200" b="1"/>
          </a:p>
          <a:p>
            <a:r>
              <a:rPr lang="zh-CN" altLang="en-US" sz="3200" b="1">
                <a:solidFill>
                  <a:srgbClr val="FF0000"/>
                </a:solidFill>
              </a:rPr>
              <a:t>批注：语言、心理描写</a:t>
            </a:r>
            <a:r>
              <a:rPr lang="zh-CN" altLang="en-US" sz="3200" b="1"/>
              <a:t>。表现了聂赫留朵夫的懦弱，也表现了他内心深深的自责和忏悔。 </a:t>
            </a:r>
            <a:endParaRPr lang="zh-CN" altLang="en-US" sz="3200" b="1"/>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3810"/>
            <a:ext cx="10944225" cy="6774180"/>
          </a:xfrm>
        </p:spPr>
        <p:txBody>
          <a:bodyPr/>
          <a:p>
            <a:r>
              <a:rPr lang="zh-CN" altLang="en-US" sz="2400" b="1"/>
              <a:t>（1）文中多次写到玛丝洛娃的</a:t>
            </a:r>
            <a:r>
              <a:rPr lang="zh-CN" altLang="en-US" sz="2400" b="1">
                <a:solidFill>
                  <a:srgbClr val="FF0000"/>
                </a:solidFill>
              </a:rPr>
              <a:t>“媚笑”</a:t>
            </a:r>
            <a:r>
              <a:rPr lang="zh-CN" altLang="en-US" sz="2400" b="1"/>
              <a:t>。 </a:t>
            </a:r>
            <a:endParaRPr lang="zh-CN" altLang="en-US" sz="2400" b="1"/>
          </a:p>
          <a:p>
            <a:r>
              <a:rPr lang="zh-CN" altLang="en-US" sz="2400" b="1">
                <a:latin typeface="楷体" panose="02010609060101010101" charset="-122"/>
                <a:ea typeface="楷体" panose="02010609060101010101" charset="-122"/>
                <a:cs typeface="楷体" panose="02010609060101010101" charset="-122"/>
              </a:rPr>
              <a:t>①不过，她从衣衫上看出他是个有钱人，就嫣然一笑。 </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solidFill>
                  <a:srgbClr val="FF0000"/>
                </a:solidFill>
                <a:latin typeface="+mj-ea"/>
                <a:ea typeface="+mj-ea"/>
                <a:cs typeface="+mj-ea"/>
              </a:rPr>
              <a:t>批注：神态描写</a:t>
            </a:r>
            <a:r>
              <a:rPr lang="zh-CN" altLang="en-US" sz="2400" b="1">
                <a:latin typeface="+mj-ea"/>
                <a:ea typeface="+mj-ea"/>
                <a:cs typeface="+mj-ea"/>
              </a:rPr>
              <a:t>。玛丝洛娃仍然高兴有人来看她，特别是衣着体面的人，“嫣然一笑”是她作为妓女的习惯表情。 </a:t>
            </a:r>
            <a:endParaRPr lang="zh-CN" altLang="en-US" sz="2400" b="1">
              <a:latin typeface="+mj-ea"/>
              <a:ea typeface="+mj-ea"/>
              <a:cs typeface="+mj-ea"/>
            </a:endParaRPr>
          </a:p>
          <a:p>
            <a:r>
              <a:rPr lang="zh-CN" altLang="en-US" sz="2400" b="1">
                <a:latin typeface="楷体" panose="02010609060101010101" charset="-122"/>
                <a:ea typeface="楷体" panose="02010609060101010101" charset="-122"/>
                <a:cs typeface="楷体" panose="02010609060101010101" charset="-122"/>
              </a:rPr>
              <a:t>②“没有什么罪可赎的。过去的事情都过去了，全完了。”玛丝洛娃说。接着，完全出乎他的意料，她忽然瞟了他一眼，又嫌恶又妖媚又可怜地微微一笑。 </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solidFill>
                  <a:srgbClr val="FF0000"/>
                </a:solidFill>
                <a:latin typeface="+mj-ea"/>
                <a:ea typeface="+mj-ea"/>
                <a:cs typeface="+mj-ea"/>
              </a:rPr>
              <a:t>批注：语言、神态描写</a:t>
            </a:r>
            <a:r>
              <a:rPr lang="zh-CN" altLang="en-US" sz="2400" b="1">
                <a:latin typeface="+mj-ea"/>
                <a:ea typeface="+mj-ea"/>
                <a:cs typeface="+mj-ea"/>
              </a:rPr>
              <a:t>。玛丝洛娃不相信聂赫留朵夫会赎罪，她不抱任何希望，只是“微微一笑”，这笑是做妓女的习惯表情，也表达了对聂赫留朵夫的厌恶。 </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latin typeface="楷体" panose="02010609060101010101" charset="-122"/>
                <a:ea typeface="楷体" panose="02010609060101010101" charset="-122"/>
                <a:cs typeface="楷体" panose="02010609060101010101" charset="-122"/>
              </a:rPr>
              <a:t>③她又像刚才那样微微一笑。 </a:t>
            </a:r>
            <a:endParaRPr lang="zh-CN" altLang="en-US" sz="2400" b="1">
              <a:latin typeface="楷体" panose="02010609060101010101" charset="-122"/>
              <a:ea typeface="楷体" panose="02010609060101010101" charset="-122"/>
              <a:cs typeface="楷体" panose="02010609060101010101" charset="-122"/>
            </a:endParaRPr>
          </a:p>
          <a:p>
            <a:r>
              <a:rPr lang="zh-CN" altLang="en-US" sz="2400" b="1">
                <a:solidFill>
                  <a:srgbClr val="FF0000"/>
                </a:solidFill>
              </a:rPr>
              <a:t>批注：神态描写</a:t>
            </a:r>
            <a:r>
              <a:rPr lang="zh-CN" altLang="en-US" sz="2400" b="1"/>
              <a:t>。’玛丝洛娃再次出现的“笑”，让人对其同情，同时更激发了聂赫留朵夫的罪恶感。    </a:t>
            </a:r>
            <a:r>
              <a:rPr lang="zh-CN" altLang="en-US"/>
              <a:t>  </a:t>
            </a:r>
            <a:endParaRPr lang="zh-CN" altLang="en-US"/>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a:solidFill>
                  <a:srgbClr val="FF0000"/>
                </a:solidFill>
              </a:rPr>
              <a:t>教学重难点</a:t>
            </a:r>
            <a:endParaRPr lang="zh-CN" altLang="en-US">
              <a:solidFill>
                <a:srgbClr val="FF0000"/>
              </a:solidFill>
            </a:endParaRPr>
          </a:p>
        </p:txBody>
      </p:sp>
      <p:sp>
        <p:nvSpPr>
          <p:cNvPr id="9" name="内容占位符 8"/>
          <p:cNvSpPr>
            <a:spLocks noGrp="1"/>
          </p:cNvSpPr>
          <p:nvPr>
            <p:ph idx="1"/>
          </p:nvPr>
        </p:nvSpPr>
        <p:spPr/>
        <p:txBody>
          <a:bodyPr/>
          <a:p>
            <a:r>
              <a:rPr lang="zh-CN" altLang="en-US" sz="3600" b="1">
                <a:solidFill>
                  <a:srgbClr val="FF0000"/>
                </a:solidFill>
              </a:rPr>
              <a:t>教学重点</a:t>
            </a:r>
            <a:r>
              <a:rPr lang="zh-CN" altLang="en-US" sz="3600" b="1"/>
              <a:t>   分析聂赫留朵夫、玛丝洛娃的人物形象。 </a:t>
            </a:r>
            <a:endParaRPr lang="zh-CN" altLang="en-US" sz="3600" b="1"/>
          </a:p>
          <a:p>
            <a:r>
              <a:rPr lang="zh-CN" altLang="en-US" sz="3600" b="1">
                <a:solidFill>
                  <a:srgbClr val="FF0000"/>
                </a:solidFill>
              </a:rPr>
              <a:t>教学难点 </a:t>
            </a:r>
            <a:r>
              <a:rPr lang="zh-CN" altLang="en-US" sz="3600" b="1"/>
              <a:t>  探究本文主旨；引导学生分析小说中的肖像、语言、动作、心理描写等人物描写的方法来提高艺术审美能力和写作能力。 </a:t>
            </a:r>
            <a:endParaRPr lang="zh-CN" altLang="en-US" sz="3600" b="1"/>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562610"/>
            <a:ext cx="10944225" cy="5746115"/>
          </a:xfrm>
        </p:spPr>
        <p:txBody>
          <a:bodyPr/>
          <a:p>
            <a:r>
              <a:rPr lang="zh-CN" altLang="en-US" sz="2800" b="1"/>
              <a:t>④</a:t>
            </a:r>
            <a:r>
              <a:rPr lang="zh-CN" altLang="en-US" sz="2800" b="1">
                <a:latin typeface="楷体" panose="02010609060101010101" charset="-122"/>
                <a:ea typeface="楷体" panose="02010609060101010101" charset="-122"/>
                <a:cs typeface="楷体" panose="02010609060101010101" charset="-122"/>
              </a:rPr>
              <a:t>“你的话真怪。”她鄙夷不屑地——他有这样的感觉——微笑着说。 </a:t>
            </a:r>
            <a:endParaRPr lang="zh-CN" altLang="en-US" sz="2800" b="1"/>
          </a:p>
          <a:p>
            <a:r>
              <a:rPr lang="zh-CN" altLang="en-US" sz="2800" b="1">
                <a:solidFill>
                  <a:srgbClr val="FF0000"/>
                </a:solidFill>
              </a:rPr>
              <a:t>批注：语言、神态描写</a:t>
            </a:r>
            <a:r>
              <a:rPr lang="zh-CN" altLang="en-US" sz="2800" b="1"/>
              <a:t>。突出了玛丝洛娃的真实状态，她根本不在意对方的想法，只是要尽可能地获得一些好处。 </a:t>
            </a:r>
            <a:endParaRPr lang="zh-CN" altLang="en-US" sz="2800" b="1"/>
          </a:p>
          <a:p>
            <a:r>
              <a:rPr lang="zh-CN" altLang="en-US" sz="2800" b="1">
                <a:latin typeface="楷体" panose="02010609060101010101" charset="-122"/>
                <a:ea typeface="楷体" panose="02010609060101010101" charset="-122"/>
                <a:cs typeface="楷体" panose="02010609060101010101" charset="-122"/>
              </a:rPr>
              <a:t>⑤“好的，那您就来吧。”她说，做出一种要讨男人喜欢的媚笑</a:t>
            </a:r>
            <a:r>
              <a:rPr lang="zh-CN" altLang="en-US" sz="2800" b="1"/>
              <a:t>。 </a:t>
            </a:r>
            <a:endParaRPr lang="zh-CN" altLang="en-US" sz="2800" b="1"/>
          </a:p>
          <a:p>
            <a:r>
              <a:rPr lang="zh-CN" altLang="en-US" sz="2800" b="1">
                <a:solidFill>
                  <a:srgbClr val="FF0000"/>
                </a:solidFill>
              </a:rPr>
              <a:t>批注：语言、神态描写</a:t>
            </a:r>
            <a:r>
              <a:rPr lang="zh-CN" altLang="en-US" sz="2800" b="1"/>
              <a:t>。玛丝洛娃不仅不以自己的妓女身份为耻，甚至引以为荣。在她看来，茫茫尘世无非是好色之徒聚居的渊薮，他们从四面八方窥伺她，不择手段——去占有她，她过去的生活和现在的生活全都证实这种观点是正确的。 </a:t>
            </a:r>
            <a:endParaRPr lang="zh-CN" altLang="en-US" sz="2800" b="1"/>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91515" y="10160"/>
            <a:ext cx="10944225" cy="6772910"/>
          </a:xfrm>
        </p:spPr>
        <p:txBody>
          <a:bodyPr/>
          <a:p>
            <a:r>
              <a:rPr lang="zh-CN" altLang="en-US" sz="2800" b="1"/>
              <a:t>（2）</a:t>
            </a:r>
            <a:r>
              <a:rPr lang="zh-CN" altLang="en-US" sz="2800" b="1">
                <a:latin typeface="楷体" panose="02010609060101010101" charset="-122"/>
                <a:ea typeface="楷体" panose="02010609060101010101" charset="-122"/>
                <a:cs typeface="楷体" panose="02010609060101010101" charset="-122"/>
              </a:rPr>
              <a:t>“我想请求您……给些钱，要是您答应的话。不多……只要十个卢布就行。”她突然说。 </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solidFill>
                  <a:srgbClr val="FF0000"/>
                </a:solidFill>
              </a:rPr>
              <a:t>批注：语言描写</a:t>
            </a:r>
            <a:r>
              <a:rPr lang="zh-CN" altLang="en-US" sz="2800" b="1"/>
              <a:t>。玛丝洛娃不相信聂赫留朵夫的话，把他当作可利用的男人，妖媚地笑着向她要了十个卢布。 </a:t>
            </a:r>
            <a:endParaRPr lang="zh-CN" altLang="en-US" sz="2800" b="1"/>
          </a:p>
          <a:p>
            <a:r>
              <a:rPr lang="zh-CN" altLang="en-US" sz="2800" b="1">
                <a:latin typeface="楷体" panose="02010609060101010101" charset="-122"/>
                <a:ea typeface="楷体" panose="02010609060101010101" charset="-122"/>
                <a:cs typeface="楷体" panose="02010609060101010101" charset="-122"/>
              </a:rPr>
              <a:t>（3）“何必提那些旧事。”她冷冷地说。</a:t>
            </a:r>
            <a:r>
              <a:rPr lang="zh-CN" altLang="en-US" sz="2800" b="1"/>
              <a:t> </a:t>
            </a:r>
            <a:endParaRPr lang="zh-CN" altLang="en-US" sz="2800" b="1"/>
          </a:p>
          <a:p>
            <a:r>
              <a:rPr lang="zh-CN" altLang="en-US" sz="2800" b="1">
                <a:solidFill>
                  <a:srgbClr val="FF0000"/>
                </a:solidFill>
              </a:rPr>
              <a:t>批注：语言、神态描写</a:t>
            </a:r>
            <a:r>
              <a:rPr lang="zh-CN" altLang="en-US" sz="2800" b="1"/>
              <a:t>。表明聂赫留朵夫过去给她造成的伤害是巨大的，她不想再触及那段痛苦的回忆。</a:t>
            </a:r>
            <a:endParaRPr lang="zh-CN" altLang="en-US" sz="2800" b="1"/>
          </a:p>
          <a:p>
            <a:r>
              <a:rPr lang="zh-CN" altLang="en-US" sz="2800" b="1"/>
              <a:t> </a:t>
            </a:r>
            <a:r>
              <a:rPr lang="zh-CN" altLang="en-US" sz="2800" b="1">
                <a:latin typeface="楷体" panose="02010609060101010101" charset="-122"/>
                <a:ea typeface="楷体" panose="02010609060101010101" charset="-122"/>
                <a:cs typeface="楷体" panose="02010609060101010101" charset="-122"/>
              </a:rPr>
              <a:t>（4）“真怪！”她又说了一遍，接着摇摇头，向铁栅栏那边走去。 </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solidFill>
                  <a:srgbClr val="FF0000"/>
                </a:solidFill>
              </a:rPr>
              <a:t>批注：语言、动作描写</a:t>
            </a:r>
            <a:r>
              <a:rPr lang="zh-CN" altLang="en-US" sz="2800" b="1"/>
              <a:t>。表明了玛丝洛娃对自己的关爱极度的怀疑，不信任，觉得聂赫留朵夫所说的话是骗人的。 </a:t>
            </a:r>
            <a:endParaRPr lang="zh-CN" altLang="en-US" sz="2800" b="1"/>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a:xfrm>
            <a:off x="624205" y="105410"/>
            <a:ext cx="10944225" cy="763270"/>
          </a:xfrm>
        </p:spPr>
        <p:txBody>
          <a:bodyPr/>
          <a:p>
            <a:r>
              <a:rPr lang="zh-CN" altLang="en-US" sz="3600">
                <a:solidFill>
                  <a:srgbClr val="FF0000"/>
                </a:solidFill>
              </a:rPr>
              <a:t>4.总结归纳文中聂赫留朵夫、玛丝洛娃的人物形象</a:t>
            </a:r>
            <a:endParaRPr lang="zh-CN" altLang="en-US" sz="3600">
              <a:solidFill>
                <a:srgbClr val="FF0000"/>
              </a:solidFill>
            </a:endParaRPr>
          </a:p>
        </p:txBody>
      </p:sp>
      <p:sp>
        <p:nvSpPr>
          <p:cNvPr id="9" name="内容占位符 8"/>
          <p:cNvSpPr>
            <a:spLocks noGrp="1"/>
          </p:cNvSpPr>
          <p:nvPr>
            <p:ph idx="1"/>
          </p:nvPr>
        </p:nvSpPr>
        <p:spPr>
          <a:xfrm>
            <a:off x="702310" y="701675"/>
            <a:ext cx="10944225" cy="5846445"/>
          </a:xfrm>
        </p:spPr>
        <p:txBody>
          <a:bodyPr/>
          <a:p>
            <a:r>
              <a:rPr lang="zh-CN" altLang="en-US" sz="2800" b="1">
                <a:solidFill>
                  <a:srgbClr val="FF0000"/>
                </a:solidFill>
              </a:rPr>
              <a:t>（1）聂赫留朵夫的人物形象: </a:t>
            </a:r>
            <a:endParaRPr lang="zh-CN" altLang="en-US" sz="2800" b="1"/>
          </a:p>
          <a:p>
            <a:r>
              <a:rPr lang="zh-CN" altLang="en-US" sz="2800" b="1">
                <a:latin typeface="楷体" panose="02010609060101010101" charset="-122"/>
                <a:ea typeface="楷体" panose="02010609060101010101" charset="-122"/>
                <a:cs typeface="楷体" panose="02010609060101010101" charset="-122"/>
              </a:rPr>
              <a:t>聂赫留朵夫既是贵族地主阶级的罪恶的体现者，同时又是本阶级罪恶的批判者。 </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聂赫留朵夫大学时是一个纯洁、热忱、朝气勃勃，有美好追求的青年，进入军队和上流社会后，过起花天酒地、醉生梦死的生活。作风随便，诱奸玛丝洛娃使其怀上孩子，有将其抛弃。多年后，再次遇到了玛丝洛娃，意识到自己是造成她不幸的罪魁祸首，心中的良知引发了他对玛丝洛娃的同情和忏悔。他开始决心赎罪，甚至有和她结婚的念头，表明了他悔改的诚意。从此，他的思想开始升华，灵魂开始走向复活。 </a:t>
            </a:r>
            <a:endParaRPr lang="zh-CN" altLang="en-US" sz="28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899160"/>
            <a:ext cx="10944225" cy="5409565"/>
          </a:xfrm>
        </p:spPr>
        <p:txBody>
          <a:bodyPr/>
          <a:p>
            <a:r>
              <a:rPr lang="zh-CN" altLang="en-US" sz="3200" b="1">
                <a:solidFill>
                  <a:srgbClr val="FF0000"/>
                </a:solidFill>
              </a:rPr>
              <a:t>（2）玛丝洛娃的人物形象: </a:t>
            </a:r>
            <a:endParaRPr lang="zh-CN" altLang="en-US" sz="3200" b="1"/>
          </a:p>
          <a:p>
            <a:r>
              <a:rPr lang="zh-CN" altLang="en-US" sz="3200" b="1">
                <a:latin typeface="楷体" panose="02010609060101010101" charset="-122"/>
                <a:ea typeface="楷体" panose="02010609060101010101" charset="-122"/>
                <a:cs typeface="楷体" panose="02010609060101010101" charset="-122"/>
              </a:rPr>
              <a:t>玛丝洛娃原本是个善良、纯朴、天真无邪的少女，自从被聂赫留朵夫引诱和抛弃后，她沦落为妓女，又不幸被诬告为毒害他人的凶手，陷于冤狱之中。她作为俄国下层群众的典型代表，她已经丧失了生命，失去了灵魂，对决心赎罪，帮助她觉醒的聂赫留朵夫充满了怀疑与不信任，对人生、对生活、对社会充满的是厌恶。 </a:t>
            </a:r>
            <a:endParaRPr lang="zh-CN" altLang="en-US" sz="32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4000">
                <a:solidFill>
                  <a:srgbClr val="FF0000"/>
                </a:solidFill>
              </a:rPr>
              <a:t>5.探讨本文的主旨 </a:t>
            </a:r>
            <a:endParaRPr lang="zh-CN" altLang="en-US" sz="4000">
              <a:solidFill>
                <a:srgbClr val="FF0000"/>
              </a:solidFill>
            </a:endParaRPr>
          </a:p>
        </p:txBody>
      </p:sp>
      <p:sp>
        <p:nvSpPr>
          <p:cNvPr id="9" name="内容占位符 8"/>
          <p:cNvSpPr>
            <a:spLocks noGrp="1"/>
          </p:cNvSpPr>
          <p:nvPr>
            <p:ph idx="1"/>
          </p:nvPr>
        </p:nvSpPr>
        <p:spPr/>
        <p:txBody>
          <a:bodyPr/>
          <a:p>
            <a:r>
              <a:rPr lang="zh-CN" altLang="en-US" sz="3200" b="1">
                <a:latin typeface="楷体" panose="02010609060101010101" charset="-122"/>
                <a:ea typeface="楷体" panose="02010609060101010101" charset="-122"/>
                <a:cs typeface="楷体" panose="02010609060101010101" charset="-122"/>
              </a:rPr>
              <a:t>本文写聂赫留朵夫到监狱探望玛丝洛娃，写到了玛丝洛娃落到社会底层、沦为妓女的经过，表现了被侮辱、被侵害、走入迷途的玛丝洛娃依然对那段生活感到痛苦，聂赫留朵夫对玛丝洛娃的忏悔和赎罪的心理，这些都暗示了两人开始走向精神的、灵魂的“复活”，托尔斯泰通过这一事件表达了对贵族社会的揭露和批判，并寄寓了美好的人性理想。 </a:t>
            </a:r>
            <a:endParaRPr lang="zh-CN" altLang="en-US" sz="32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4000">
                <a:solidFill>
                  <a:srgbClr val="FF0000"/>
                </a:solidFill>
              </a:rPr>
              <a:t>五、思考探究 </a:t>
            </a:r>
            <a:endParaRPr lang="zh-CN" altLang="en-US" sz="4000">
              <a:solidFill>
                <a:srgbClr val="FF0000"/>
              </a:solidFill>
            </a:endParaRPr>
          </a:p>
        </p:txBody>
      </p:sp>
      <p:sp>
        <p:nvSpPr>
          <p:cNvPr id="9" name="内容占位符 8"/>
          <p:cNvSpPr>
            <a:spLocks noGrp="1"/>
          </p:cNvSpPr>
          <p:nvPr>
            <p:ph idx="1"/>
          </p:nvPr>
        </p:nvSpPr>
        <p:spPr/>
        <p:txBody>
          <a:bodyPr/>
          <a:p>
            <a:endParaRPr lang="zh-CN" altLang="en-US" sz="3600" b="1"/>
          </a:p>
          <a:p>
            <a:r>
              <a:rPr lang="zh-CN" altLang="en-US" sz="3600" b="1"/>
              <a:t>联系整部小说思考：“复活”的含义以及作者在两个主人公身上寄托的人性理想分别是什么？（小组合作交流） </a:t>
            </a:r>
            <a:endParaRPr lang="zh-CN" altLang="en-US" sz="3600" b="1"/>
          </a:p>
        </p:txBody>
      </p:sp>
    </p:spTree>
    <p:custDataLst>
      <p:tags r:id="rId1"/>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4445"/>
            <a:ext cx="10944225" cy="6717665"/>
          </a:xfrm>
        </p:spPr>
        <p:txBody>
          <a:bodyPr/>
          <a:p>
            <a:r>
              <a:rPr lang="zh-CN" altLang="en-US" sz="2000" b="1">
                <a:solidFill>
                  <a:srgbClr val="FF0000"/>
                </a:solidFill>
              </a:rPr>
              <a:t>“复活”的含义： </a:t>
            </a:r>
            <a:endParaRPr lang="zh-CN" altLang="en-US" sz="2000" b="1"/>
          </a:p>
          <a:p>
            <a:r>
              <a:rPr lang="zh-CN" altLang="en-US" sz="2000" b="1"/>
              <a:t>在《复活》聂赫留朵夫完整而充分地体现了“道德自我完善”的过程和思想。他经过返归和自我完善精神灵魂获得了新生,实现了“复活”。 </a:t>
            </a:r>
            <a:endParaRPr lang="zh-CN" altLang="en-US" sz="2000" b="1"/>
          </a:p>
          <a:p>
            <a:r>
              <a:rPr lang="zh-CN" altLang="en-US" sz="2000" b="1"/>
              <a:t>在小说《复活》中聂赫留朵夫的思想变化可以分为：</a:t>
            </a:r>
            <a:endParaRPr lang="zh-CN" altLang="en-US" sz="2000" b="1"/>
          </a:p>
          <a:p>
            <a:r>
              <a:rPr lang="zh-CN" altLang="en-US" sz="2000" b="1">
                <a:solidFill>
                  <a:srgbClr val="FF0000"/>
                </a:solidFill>
              </a:rPr>
              <a:t>第一阶段是纯洁善良、追求理想的阶段</a:t>
            </a:r>
            <a:r>
              <a:rPr lang="zh-CN" altLang="en-US" sz="2000" b="1"/>
              <a:t>。这时他健康、真诚、充实、崇高，乐于为一切美好的事业而献身。真挚地爱着玛丝洛娃。那时的爱是纯洁美好的。“在他眼里，只有妻子才是女人，凡是不能成为他妻子的女人都不是女人，而只是人”。</a:t>
            </a:r>
            <a:endParaRPr lang="zh-CN" altLang="en-US" sz="2000" b="1"/>
          </a:p>
          <a:p>
            <a:r>
              <a:rPr lang="zh-CN" altLang="en-US" sz="2000" b="1">
                <a:solidFill>
                  <a:srgbClr val="FF0000"/>
                </a:solidFill>
              </a:rPr>
              <a:t>第二阶段是放纵情欲，走向堕落</a:t>
            </a:r>
            <a:r>
              <a:rPr lang="zh-CN" altLang="en-US" sz="2000" b="1"/>
              <a:t>。踏上社会后，聂赫留朵夫变得猥琐、低下、空虚、渺小。认为女人无非是一种“享乐工具”。他诱骗了玛丝洛娃，之后给了她一笔钱。这种做法是兽性的表现更是对纯洁的爱的侮辱，但那时他无法控制自己，导致了一个女人的悲剧。</a:t>
            </a:r>
            <a:endParaRPr lang="zh-CN" altLang="en-US" sz="2000" b="1"/>
          </a:p>
          <a:p>
            <a:r>
              <a:rPr lang="zh-CN" altLang="en-US" sz="2000" b="1">
                <a:solidFill>
                  <a:srgbClr val="FF0000"/>
                </a:solidFill>
              </a:rPr>
              <a:t>第三阶段是从仟悔走向复活</a:t>
            </a:r>
            <a:r>
              <a:rPr lang="zh-CN" altLang="en-US" sz="2000" b="1"/>
              <a:t>。法庭审判之后，他内心痛苦，认清了自己虚伪可耻的面目，决心悔过自新。在他忏悔的过程中，通过对他的所见所闻，揭露和批判了沙皇俄国社会的腐败和黑暗。批判了沙俄专制的国家制度，揭露了政府机关的黑暗和官吏的残暴。  </a:t>
            </a:r>
            <a:endParaRPr lang="zh-CN" altLang="en-US" sz="2000" b="1"/>
          </a:p>
        </p:txBody>
      </p:sp>
    </p:spTree>
    <p:custDataLst>
      <p:tags r:id="rId1"/>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250190"/>
            <a:ext cx="10944225" cy="6058535"/>
          </a:xfrm>
        </p:spPr>
        <p:txBody>
          <a:bodyPr/>
          <a:p>
            <a:r>
              <a:rPr lang="zh-CN" altLang="en-US" sz="2800" b="1">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作者通过玛丝洛娃体现了俄罗斯人民所遭受的深重苦难和对整个黑暗社会的无比憎恨。她在拒绝聂赫留朵夫的“善行”时，一再表现出自己内心的屈辱、痛苦和按耐不住的愤怒。正是这种感情触动了她麻木不仁的灵魂，并最后使她觉醒过来。由于她的灵魂深处始终保存着善良的天性和与聂赫留朵夫初恋时的美好回亿，“悔罪”的聂赫留朵夫才能获得她的宽恕，井使她重新“爱”上他。玛丝洛娃最终拒绝聂赫留朵夫要求和他结婚的建议，表现出玛丝洛娃的崇高品质，也是她为了爱他而做出的自我牺牲。玛丝洛娃的“宽恕”精神使她的灵魂获得了“复活”。 </a:t>
            </a:r>
            <a:endParaRPr lang="zh-CN" altLang="en-US" sz="2800" b="1">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a:p>
            <a:r>
              <a:rPr lang="zh-CN" altLang="en-US" sz="2800" b="1">
                <a:solidFill>
                  <a:srgbClr val="FF0000"/>
                </a:solidFill>
              </a:rPr>
              <a:t>综上所述，“复活”的含义指的是主人公聂赫留朵夫与玛丝洛娃精神的、灵魂的复活。 </a:t>
            </a:r>
            <a:endParaRPr lang="zh-CN" altLang="en-US" sz="2800" b="1">
              <a:solidFill>
                <a:srgbClr val="FF0000"/>
              </a:solidFill>
            </a:endParaRPr>
          </a:p>
        </p:txBody>
      </p:sp>
    </p:spTree>
    <p:custDataLst>
      <p:tags r:id="rId1"/>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4000">
                <a:solidFill>
                  <a:srgbClr val="FF0000"/>
                </a:solidFill>
              </a:rPr>
              <a:t>作者在两个主人公身上寄托的人性理想：</a:t>
            </a:r>
            <a:endParaRPr lang="zh-CN" altLang="en-US" sz="4000">
              <a:solidFill>
                <a:srgbClr val="FF0000"/>
              </a:solidFill>
            </a:endParaRPr>
          </a:p>
        </p:txBody>
      </p:sp>
      <p:sp>
        <p:nvSpPr>
          <p:cNvPr id="9" name="内容占位符 8"/>
          <p:cNvSpPr>
            <a:spLocks noGrp="1"/>
          </p:cNvSpPr>
          <p:nvPr>
            <p:ph idx="1"/>
          </p:nvPr>
        </p:nvSpPr>
        <p:spPr/>
        <p:txBody>
          <a:bodyPr/>
          <a:p>
            <a:r>
              <a:rPr lang="zh-CN" altLang="en-US" sz="3200" b="1">
                <a:latin typeface="楷体" panose="02010609060101010101" charset="-122"/>
                <a:ea typeface="楷体" panose="02010609060101010101" charset="-122"/>
                <a:cs typeface="楷体" panose="02010609060101010101" charset="-122"/>
              </a:rPr>
              <a:t>《复活》是托尔斯泰晚年的代表作品，托尔斯泰在两个主人公身上寄托了美好的人性理想。小说的两个主人公一路走来爱恨情仇，历尽坎坷最终都实现了精神灵魂的“复活”，在两个主人公身上寄托了赎罪、宽恕、拯救灵魂、“不以暴力抗恶”、“道德自我完善’等美好人性，宣扬一种属于托尔斯泰自己的宗教“博爱”的思想，人们称之为“托尔斯泰主义”。 </a:t>
            </a:r>
            <a:endParaRPr lang="zh-CN" altLang="en-US" sz="32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endParaRPr lang="zh-CN" altLang="en-US" sz="5400" b="1">
              <a:solidFill>
                <a:srgbClr val="FF0000"/>
              </a:solidFill>
            </a:endParaRPr>
          </a:p>
          <a:p>
            <a:r>
              <a:rPr lang="zh-CN" altLang="en-US" sz="5400" b="1">
                <a:solidFill>
                  <a:srgbClr val="FF0000"/>
                </a:solidFill>
              </a:rPr>
              <a:t>           六、拓展提升 </a:t>
            </a:r>
            <a:endParaRPr lang="zh-CN" altLang="en-US" sz="5400" b="1">
              <a:solidFill>
                <a:srgbClr val="FF0000"/>
              </a:solidFil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endParaRPr lang="zh-CN" altLang="en-US" sz="5400" b="1">
              <a:solidFill>
                <a:srgbClr val="FF0000"/>
              </a:solidFill>
            </a:endParaRPr>
          </a:p>
          <a:p>
            <a:r>
              <a:rPr lang="zh-CN" altLang="en-US" sz="5400" b="1">
                <a:solidFill>
                  <a:srgbClr val="FF0000"/>
                </a:solidFill>
              </a:rPr>
              <a:t>          一、走近作者 </a:t>
            </a:r>
            <a:endParaRPr lang="zh-CN" altLang="en-US" sz="5400" b="1">
              <a:solidFill>
                <a:srgbClr val="FF0000"/>
              </a:solidFill>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r>
              <a:rPr lang="zh-CN" altLang="en-US" sz="36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“聂赫留朵夫开了头，本来还想说他要同她结婚，但接触到她的目光，发觉其中有一种粗野可怕、拒人于千里之外的神色，他不敢开口了。”你认为聂赫留朵夫要同玛丝洛娃结婚的想法是真实的吗？请说明理由。 </a:t>
            </a:r>
            <a:endParaRPr lang="zh-CN" altLang="en-US" sz="3600" b="1">
              <a:solidFill>
                <a:srgbClr val="FF0000"/>
              </a:solidFill>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r>
              <a:rPr lang="zh-CN" altLang="en-US" sz="3600" b="1">
                <a:solidFill>
                  <a:srgbClr val="FF0000"/>
                </a:solidFill>
              </a:rPr>
              <a:t>观点一：</a:t>
            </a:r>
            <a:r>
              <a:rPr lang="zh-CN" altLang="en-US" sz="3600" b="1">
                <a:latin typeface="楷体" panose="02010609060101010101" charset="-122"/>
                <a:ea typeface="楷体" panose="02010609060101010101" charset="-122"/>
                <a:cs typeface="楷体" panose="02010609060101010101" charset="-122"/>
              </a:rPr>
              <a:t>不是真实的。聂赫留朵夫“不敢开口了”，是在怀疑自己的做法是不是值得。因为他要同玛丝洛娃结婚，就意味着必须放弃自己已经习惯了的优渥的贵族生活。同时，玛丝洛娃沦落风尘、酗酒享乐、粗野可怕，已不再是往日自己爱过的那个纯洁可爱的卡秋莎了。 </a:t>
            </a:r>
            <a:endParaRPr lang="zh-CN" altLang="en-US" sz="36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a:xfrm>
            <a:off x="624205" y="999490"/>
            <a:ext cx="10944225" cy="5309235"/>
          </a:xfrm>
        </p:spPr>
        <p:txBody>
          <a:bodyPr/>
          <a:p>
            <a:r>
              <a:rPr lang="zh-CN" altLang="en-US" sz="3600" b="1">
                <a:solidFill>
                  <a:srgbClr val="FF0000"/>
                </a:solidFill>
              </a:rPr>
              <a:t>观点二：</a:t>
            </a:r>
            <a:r>
              <a:rPr lang="zh-CN" altLang="en-US" sz="3600" b="1">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rPr>
              <a:t>是真实的。他之所以不敢开口了，是因为担心自己的想法不被玛丝洛娃理解，怕因此惹恼她。再者，在探望的时间结束，玛丝洛娃站起来要走时，他告诉她，“我还要来的”，“您对我来说比妹妹还亲哪”。他已把玛丝洛娃视为自己的亲人，这些都表明他要同玛丝洛娃结婚的想法是真实的。 </a:t>
            </a:r>
            <a:endParaRPr lang="zh-CN" altLang="en-US" sz="3600" b="1">
              <a:effectLst>
                <a:outerShdw blurRad="38100" dist="38100" dir="2700000" algn="tl">
                  <a:srgbClr val="000000">
                    <a:alpha val="43137"/>
                  </a:srgbClr>
                </a:outerShdw>
              </a:effectLst>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endParaRPr lang="zh-CN" altLang="en-US" sz="6000" b="1">
              <a:solidFill>
                <a:srgbClr val="FF0000"/>
              </a:solidFill>
            </a:endParaRPr>
          </a:p>
          <a:p>
            <a:r>
              <a:rPr lang="zh-CN" altLang="en-US" sz="6000" b="1">
                <a:solidFill>
                  <a:srgbClr val="FF0000"/>
                </a:solidFill>
              </a:rPr>
              <a:t>              再  见！</a:t>
            </a:r>
            <a:endParaRPr lang="zh-CN" altLang="en-US" sz="6000" b="1">
              <a:solidFill>
                <a:srgbClr val="FF0000"/>
              </a:solidFill>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3600">
                <a:solidFill>
                  <a:srgbClr val="FF0000"/>
                </a:solidFill>
              </a:rPr>
              <a:t>1.激趣导入 </a:t>
            </a:r>
            <a:endParaRPr lang="zh-CN" altLang="en-US" sz="3600">
              <a:solidFill>
                <a:srgbClr val="FF0000"/>
              </a:solidFill>
            </a:endParaRPr>
          </a:p>
        </p:txBody>
      </p:sp>
      <p:sp>
        <p:nvSpPr>
          <p:cNvPr id="9" name="内容占位符 8"/>
          <p:cNvSpPr>
            <a:spLocks noGrp="1"/>
          </p:cNvSpPr>
          <p:nvPr>
            <p:ph idx="1"/>
          </p:nvPr>
        </p:nvSpPr>
        <p:spPr/>
        <p:txBody>
          <a:bodyPr>
            <a:scene3d>
              <a:camera prst="orthographicFront"/>
              <a:lightRig rig="threePt" dir="t"/>
            </a:scene3d>
          </a:bodyPr>
          <a:p>
            <a:r>
              <a:rPr lang="en-US" altLang="zh-CN"/>
              <a:t>            </a:t>
            </a:r>
            <a:r>
              <a:rPr lang="zh-CN" altLang="en-US" sz="3600" b="1">
                <a:ln/>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rPr>
              <a:t>复活：字面上看指的是“死了又活过来”，一般指的是肉身的复活，这种形式的复活我们在影视剧恐怖片里数见不鲜。而今天我们将走进列夫托尔斯泰的长篇小说《复活》，去认识另一种更为高级的复活类型——精神的、灵魂的复活，并从列夫托尔斯泰笔下的主人公身上去感知美好人性的复归</a:t>
            </a:r>
            <a:r>
              <a:rPr lang="zh-CN" altLang="en-US" sz="3600" b="1">
                <a:ln/>
                <a:solidFill>
                  <a:schemeClr val="tx1"/>
                </a:solidFill>
                <a:effectLst>
                  <a:outerShdw blurRad="38100" dist="19050" dir="2700000" algn="tl" rotWithShape="0">
                    <a:schemeClr val="dk1">
                      <a:alpha val="40000"/>
                    </a:schemeClr>
                  </a:outerShdw>
                </a:effectLst>
              </a:rPr>
              <a:t>。 </a:t>
            </a:r>
            <a:endParaRPr lang="zh-CN" altLang="en-US" sz="3600" b="1">
              <a:ln/>
              <a:solidFill>
                <a:schemeClr val="tx1"/>
              </a:solidFill>
              <a:effectLst>
                <a:outerShdw blurRad="38100" dist="19050" dir="2700000" algn="tl" rotWithShape="0">
                  <a:schemeClr val="dk1">
                    <a:alpha val="40000"/>
                  </a:schemeClr>
                </a:outerShdw>
              </a:effectLst>
            </a:endParaRP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4000">
                <a:solidFill>
                  <a:srgbClr val="FF0000"/>
                </a:solidFill>
              </a:rPr>
              <a:t>2.作者简介</a:t>
            </a:r>
            <a:endParaRPr lang="zh-CN" altLang="en-US" sz="4000">
              <a:solidFill>
                <a:srgbClr val="FF0000"/>
              </a:solidFill>
            </a:endParaRPr>
          </a:p>
        </p:txBody>
      </p:sp>
      <p:sp>
        <p:nvSpPr>
          <p:cNvPr id="9" name="内容占位符 8"/>
          <p:cNvSpPr>
            <a:spLocks noGrp="1"/>
          </p:cNvSpPr>
          <p:nvPr>
            <p:ph idx="1"/>
          </p:nvPr>
        </p:nvSpPr>
        <p:spPr>
          <a:xfrm>
            <a:off x="624205" y="1092835"/>
            <a:ext cx="10944225" cy="5215890"/>
          </a:xfrm>
        </p:spPr>
        <p:txBody>
          <a:bodyPr/>
          <a:p>
            <a:r>
              <a:rPr lang="zh-CN" altLang="en-US" sz="2800" b="1">
                <a:latin typeface="楷体" panose="02010609060101010101" charset="-122"/>
                <a:ea typeface="楷体" panose="02010609060101010101" charset="-122"/>
                <a:cs typeface="楷体" panose="02010609060101010101" charset="-122"/>
              </a:rPr>
              <a:t>列夫托尔斯泰（1828——1910），生于贵族家庭，19世纪中期俄国批判现实主义作家、思想家、哲学家。1847年退学后，回故乡在自己领地上作农奴制度改革的尝试，1851——1854年在高加索军队中服役并开始写作，1854——1855年参加克里米亚战争，1855年11月到彼得堡进入文学界，创作了诸多文学巨作，1910年11月病逝，享年82岁。 </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列夫托尔斯泰以自己有力的笔触和卓越的艺术技巧辛勤创作了“世界文学中第一流的作品”，代表作有《战争与和平》、《安娜卡列尼娜》、《复活》等。 </a:t>
            </a:r>
            <a:endParaRPr lang="zh-CN" altLang="en-US" sz="28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r>
              <a:rPr lang="zh-CN" altLang="en-US" sz="3600" b="1">
                <a:latin typeface="楷体" panose="02010609060101010101" charset="-122"/>
                <a:ea typeface="楷体" panose="02010609060101010101" charset="-122"/>
                <a:cs typeface="楷体" panose="02010609060101010101" charset="-122"/>
              </a:rPr>
              <a:t>列夫托尔斯泰以自己漫长一生的辛勤创作，登上了当时欧洲批判现实主义文学的高峰。他的作品反映了1861年到1905年俄国的社会矛盾和社会变动，因此他被列宁誉为“俄国革命的镜子”是具有“最清醒的现实主义”的“天才艺术家”。高尔基说不认识托尔斯泰者，不可能认识俄国。 </a:t>
            </a:r>
            <a:endParaRPr lang="zh-CN" altLang="en-US" sz="36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内容占位符 8"/>
          <p:cNvSpPr>
            <a:spLocks noGrp="1"/>
          </p:cNvSpPr>
          <p:nvPr>
            <p:ph idx="1"/>
          </p:nvPr>
        </p:nvSpPr>
        <p:spPr/>
        <p:txBody>
          <a:bodyPr/>
          <a:p>
            <a:endParaRPr lang="zh-CN" altLang="en-US" sz="5400" b="1">
              <a:solidFill>
                <a:srgbClr val="FF0000"/>
              </a:solidFill>
            </a:endParaRPr>
          </a:p>
          <a:p>
            <a:r>
              <a:rPr lang="zh-CN" altLang="en-US" sz="5400" b="1">
                <a:solidFill>
                  <a:srgbClr val="FF0000"/>
                </a:solidFill>
              </a:rPr>
              <a:t>             二、走近作品 </a:t>
            </a:r>
            <a:endParaRPr lang="zh-CN" altLang="en-US" sz="5400" b="1">
              <a:solidFill>
                <a:srgbClr val="FF0000"/>
              </a:solidFill>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标题 7"/>
          <p:cNvSpPr>
            <a:spLocks noGrp="1"/>
          </p:cNvSpPr>
          <p:nvPr>
            <p:ph type="title"/>
          </p:nvPr>
        </p:nvSpPr>
        <p:spPr/>
        <p:txBody>
          <a:bodyPr/>
          <a:p>
            <a:r>
              <a:rPr lang="zh-CN" altLang="en-US" sz="4000">
                <a:solidFill>
                  <a:srgbClr val="FF0000"/>
                </a:solidFill>
              </a:rPr>
              <a:t>1.探寻背景</a:t>
            </a:r>
            <a:endParaRPr lang="zh-CN" altLang="en-US" sz="4000">
              <a:solidFill>
                <a:srgbClr val="FF0000"/>
              </a:solidFill>
            </a:endParaRPr>
          </a:p>
        </p:txBody>
      </p:sp>
      <p:sp>
        <p:nvSpPr>
          <p:cNvPr id="9" name="内容占位符 8"/>
          <p:cNvSpPr>
            <a:spLocks noGrp="1"/>
          </p:cNvSpPr>
          <p:nvPr>
            <p:ph idx="1"/>
          </p:nvPr>
        </p:nvSpPr>
        <p:spPr/>
        <p:txBody>
          <a:bodyPr/>
          <a:p>
            <a:r>
              <a:rPr lang="zh-CN" altLang="en-US" sz="2800" b="1">
                <a:latin typeface="楷体" panose="02010609060101010101" charset="-122"/>
                <a:ea typeface="楷体" panose="02010609060101010101" charset="-122"/>
                <a:cs typeface="楷体" panose="02010609060101010101" charset="-122"/>
              </a:rPr>
              <a:t>《复活》是列夫托尔斯泰晚年的代表作，当时（19世纪末期），俄国的农奴制和俄土战争，使俄国农民生活在水生火热之中。在这样的历史背景下，列夫托尔斯泰看到了社会问题的本质所在，对农民产生了深深的同情，世界观发生激变，抛弃了贵族地主阶层的传统观点，站在广大农民的立场，观察俄国的社会现实，代表农民阶级发表意见。他以清醒的现实主义态度抨击社会现实，揭露俄国社会制度的本质。列夫托尔斯泰在此背景下创作出的《复活》是俄国批判现实主义文学的高峰。 </a:t>
            </a:r>
            <a:endParaRPr lang="zh-CN" altLang="en-US" sz="2800" b="1">
              <a:latin typeface="楷体" panose="02010609060101010101" charset="-122"/>
              <a:ea typeface="楷体" panose="02010609060101010101" charset="-122"/>
              <a:cs typeface="楷体" panose="02010609060101010101" charset="-122"/>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734"/>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91734"/>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5.xml><?xml version="1.0" encoding="utf-8"?>
<p:tagLst xmlns:p="http://schemas.openxmlformats.org/presentationml/2006/main">
  <p:tag name="KSO_WM_TAG_VERSION" val="1.0"/>
  <p:tag name="KSO_WM_BEAUTIFY_FLAG" val="#wm#"/>
  <p:tag name="KSO_WM_TEMPLATE_CATEGORY" val="custom"/>
  <p:tag name="KSO_WM_TEMPLATE_INDEX" val="20191734"/>
  <p:tag name="KSO_WM_TEMPLATE_THUMBS_INDEX" val="1"/>
  <p:tag name="KSO_WM_TEMPLATE_TOPIC_ID" val="2869567"/>
  <p:tag name="KSO_WM_TEMPLATE_OUTLINE_ID" val="15"/>
  <p:tag name="KSO_WM_TEMPLATE_SCENE_ID" val="1"/>
  <p:tag name="KSO_WM_TEMPLATE_JOB_ID" val="2"/>
  <p:tag name="KSO_WM_TEMPLATE_TOPIC_DEFAULT" val="1"/>
  <p:tag name="KSO_WM_TEMPLATE_SUBCATEGORY" val="0"/>
</p:tagLst>
</file>

<file path=ppt/tags/tag106.xml><?xml version="1.0" encoding="utf-8"?>
<p:tagLst xmlns:p="http://schemas.openxmlformats.org/presentationml/2006/main">
  <p:tag name="KSO_WM_UNIT_ISCONTENTSTITLE" val="0"/>
  <p:tag name="KSO_WM_UNIT_PRESET_TEXT" val="空白演示"/>
  <p:tag name="KSO_WM_UNIT_NOCLEAR" val="0"/>
  <p:tag name="KSO_WM_UNIT_VALUE" val="13"/>
  <p:tag name="KSO_WM_UNIT_HIGHLIGHT" val="0"/>
  <p:tag name="KSO_WM_UNIT_COMPATIBLE" val="0"/>
  <p:tag name="KSO_WM_UNIT_DIAGRAM_ISNUMVISUAL" val="0"/>
  <p:tag name="KSO_WM_UNIT_DIAGRAM_ISREFERUNIT" val="0"/>
  <p:tag name="KSO_WM_UNIT_TYPE" val="a"/>
  <p:tag name="KSO_WM_UNIT_INDEX" val="1"/>
  <p:tag name="KSO_WM_UNIT_ID" val="custom20187308_1*a*1"/>
  <p:tag name="KSO_WM_TEMPLATE_CATEGORY" val="custom"/>
  <p:tag name="KSO_WM_TEMPLATE_INDEX" val="20187308"/>
  <p:tag name="KSO_WM_UNIT_LAYERLEVEL" val="1"/>
  <p:tag name="KSO_WM_TAG_VERSION" val="1.0"/>
  <p:tag name="KSO_WM_BEAUTIFY_FLAG" val="#wm#"/>
</p:tagLst>
</file>

<file path=ppt/tags/tag107.xml><?xml version="1.0" encoding="utf-8"?>
<p:tagLst xmlns:p="http://schemas.openxmlformats.org/presentationml/2006/main">
  <p:tag name="KSO_WM_UNIT_ISCONTENTSTITLE" val="0"/>
  <p:tag name="KSO_WM_UNIT_PRESET_TEXT" val="在此输入您的封面副标题"/>
  <p:tag name="KSO_WM_UNIT_NOCLEAR" val="0"/>
  <p:tag name="KSO_WM_UNIT_VALUE" val="156"/>
  <p:tag name="KSO_WM_UNIT_HIGHLIGHT" val="0"/>
  <p:tag name="KSO_WM_UNIT_COMPATIBLE" val="0"/>
  <p:tag name="KSO_WM_UNIT_DIAGRAM_ISNUMVISUAL" val="0"/>
  <p:tag name="KSO_WM_UNIT_DIAGRAM_ISREFERUNIT" val="0"/>
  <p:tag name="KSO_WM_UNIT_TYPE" val="b"/>
  <p:tag name="KSO_WM_UNIT_INDEX" val="1"/>
  <p:tag name="KSO_WM_UNIT_ID" val="custom20187308_1*b*1"/>
  <p:tag name="KSO_WM_TEMPLATE_CATEGORY" val="custom"/>
  <p:tag name="KSO_WM_TEMPLATE_INDEX" val="20187308"/>
  <p:tag name="KSO_WM_UNIT_LAYERLEVEL" val="1"/>
  <p:tag name="KSO_WM_TAG_VERSION" val="1.0"/>
  <p:tag name="KSO_WM_BEAUTIFY_FLAG" val="#wm#"/>
</p:tagLst>
</file>

<file path=ppt/tags/tag108.xml><?xml version="1.0" encoding="utf-8"?>
<p:tagLst xmlns:p="http://schemas.openxmlformats.org/presentationml/2006/main">
  <p:tag name="KSO_WM_TEMPLATE_THUMBS_INDEX" val="1"/>
  <p:tag name="KSO_WM_SLIDE_ID" val="custom20187308_1"/>
  <p:tag name="KSO_WM_TEMPLATE_SUBCATEGORY" val="0"/>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SLIDE_MODEL_TYPE" val="cover"/>
</p:tagLst>
</file>

<file path=ppt/tags/tag109.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BEAUTIFY_FLAG" val="#wm#"/>
  <p:tag name="KSO_WM_TEMPLATE_CATEGORY" val="custom"/>
  <p:tag name="KSO_WM_TEMPLATE_INDEX" val="20187308"/>
</p:tagLst>
</file>

<file path=ppt/tags/tag111.xml><?xml version="1.0" encoding="utf-8"?>
<p:tagLst xmlns:p="http://schemas.openxmlformats.org/presentationml/2006/main">
  <p:tag name="KSO_WM_BEAUTIFY_FLAG" val="#wm#"/>
  <p:tag name="KSO_WM_TEMPLATE_CATEGORY" val="custom"/>
  <p:tag name="KSO_WM_TEMPLATE_INDEX" val="20187308"/>
</p:tagLst>
</file>

<file path=ppt/tags/tag112.xml><?xml version="1.0" encoding="utf-8"?>
<p:tagLst xmlns:p="http://schemas.openxmlformats.org/presentationml/2006/main">
  <p:tag name="KSO_WM_BEAUTIFY_FLAG" val="#wm#"/>
  <p:tag name="KSO_WM_TEMPLATE_CATEGORY" val="custom"/>
  <p:tag name="KSO_WM_TEMPLATE_INDEX" val="20187308"/>
</p:tagLst>
</file>

<file path=ppt/tags/tag113.xml><?xml version="1.0" encoding="utf-8"?>
<p:tagLst xmlns:p="http://schemas.openxmlformats.org/presentationml/2006/main">
  <p:tag name="KSO_WM_BEAUTIFY_FLAG" val="#wm#"/>
  <p:tag name="KSO_WM_TEMPLATE_CATEGORY" val="custom"/>
  <p:tag name="KSO_WM_TEMPLATE_INDEX" val="20187308"/>
</p:tagLst>
</file>

<file path=ppt/tags/tag114.xml><?xml version="1.0" encoding="utf-8"?>
<p:tagLst xmlns:p="http://schemas.openxmlformats.org/presentationml/2006/main">
  <p:tag name="KSO_WM_BEAUTIFY_FLAG" val="#wm#"/>
  <p:tag name="KSO_WM_TEMPLATE_CATEGORY" val="custom"/>
  <p:tag name="KSO_WM_TEMPLATE_INDEX" val="20187308"/>
</p:tagLst>
</file>

<file path=ppt/tags/tag115.xml><?xml version="1.0" encoding="utf-8"?>
<p:tagLst xmlns:p="http://schemas.openxmlformats.org/presentationml/2006/main">
  <p:tag name="KSO_WM_BEAUTIFY_FLAG" val="#wm#"/>
  <p:tag name="KSO_WM_TEMPLATE_CATEGORY" val="custom"/>
  <p:tag name="KSO_WM_TEMPLATE_INDEX" val="20187308"/>
</p:tagLst>
</file>

<file path=ppt/tags/tag116.xml><?xml version="1.0" encoding="utf-8"?>
<p:tagLst xmlns:p="http://schemas.openxmlformats.org/presentationml/2006/main">
  <p:tag name="KSO_WM_BEAUTIFY_FLAG" val="#wm#"/>
  <p:tag name="KSO_WM_TEMPLATE_CATEGORY" val="custom"/>
  <p:tag name="KSO_WM_TEMPLATE_INDEX" val="20187308"/>
</p:tagLst>
</file>

<file path=ppt/tags/tag117.xml><?xml version="1.0" encoding="utf-8"?>
<p:tagLst xmlns:p="http://schemas.openxmlformats.org/presentationml/2006/main">
  <p:tag name="KSO_WM_BEAUTIFY_FLAG" val="#wm#"/>
  <p:tag name="KSO_WM_TEMPLATE_CATEGORY" val="custom"/>
  <p:tag name="KSO_WM_TEMPLATE_INDEX" val="20187308"/>
</p:tagLst>
</file>

<file path=ppt/tags/tag118.xml><?xml version="1.0" encoding="utf-8"?>
<p:tagLst xmlns:p="http://schemas.openxmlformats.org/presentationml/2006/main">
  <p:tag name="KSO_WM_BEAUTIFY_FLAG" val="#wm#"/>
  <p:tag name="KSO_WM_TEMPLATE_CATEGORY" val="custom"/>
  <p:tag name="KSO_WM_TEMPLATE_INDEX" val="20187308"/>
</p:tagLst>
</file>

<file path=ppt/tags/tag119.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187308"/>
</p:tagLst>
</file>

<file path=ppt/tags/tag121.xml><?xml version="1.0" encoding="utf-8"?>
<p:tagLst xmlns:p="http://schemas.openxmlformats.org/presentationml/2006/main">
  <p:tag name="KSO_WM_BEAUTIFY_FLAG" val="#wm#"/>
  <p:tag name="KSO_WM_TEMPLATE_CATEGORY" val="custom"/>
  <p:tag name="KSO_WM_TEMPLATE_INDEX" val="20187308"/>
</p:tagLst>
</file>

<file path=ppt/tags/tag122.xml><?xml version="1.0" encoding="utf-8"?>
<p:tagLst xmlns:p="http://schemas.openxmlformats.org/presentationml/2006/main">
  <p:tag name="KSO_WM_BEAUTIFY_FLAG" val="#wm#"/>
  <p:tag name="KSO_WM_TEMPLATE_CATEGORY" val="custom"/>
  <p:tag name="KSO_WM_TEMPLATE_INDEX" val="20187308"/>
</p:tagLst>
</file>

<file path=ppt/tags/tag123.xml><?xml version="1.0" encoding="utf-8"?>
<p:tagLst xmlns:p="http://schemas.openxmlformats.org/presentationml/2006/main">
  <p:tag name="KSO_WM_BEAUTIFY_FLAG" val="#wm#"/>
  <p:tag name="KSO_WM_TEMPLATE_CATEGORY" val="custom"/>
  <p:tag name="KSO_WM_TEMPLATE_INDEX" val="20187308"/>
</p:tagLst>
</file>

<file path=ppt/tags/tag124.xml><?xml version="1.0" encoding="utf-8"?>
<p:tagLst xmlns:p="http://schemas.openxmlformats.org/presentationml/2006/main">
  <p:tag name="KSO_WM_BEAUTIFY_FLAG" val="#wm#"/>
  <p:tag name="KSO_WM_TEMPLATE_CATEGORY" val="custom"/>
  <p:tag name="KSO_WM_TEMPLATE_INDEX" val="20187308"/>
</p:tagLst>
</file>

<file path=ppt/tags/tag125.xml><?xml version="1.0" encoding="utf-8"?>
<p:tagLst xmlns:p="http://schemas.openxmlformats.org/presentationml/2006/main">
  <p:tag name="KSO_WM_BEAUTIFY_FLAG" val="#wm#"/>
  <p:tag name="KSO_WM_TEMPLATE_CATEGORY" val="custom"/>
  <p:tag name="KSO_WM_TEMPLATE_INDEX" val="20187308"/>
</p:tagLst>
</file>

<file path=ppt/tags/tag126.xml><?xml version="1.0" encoding="utf-8"?>
<p:tagLst xmlns:p="http://schemas.openxmlformats.org/presentationml/2006/main">
  <p:tag name="KSO_WM_BEAUTIFY_FLAG" val="#wm#"/>
  <p:tag name="KSO_WM_TEMPLATE_CATEGORY" val="custom"/>
  <p:tag name="KSO_WM_TEMPLATE_INDEX" val="20187308"/>
</p:tagLst>
</file>

<file path=ppt/tags/tag127.xml><?xml version="1.0" encoding="utf-8"?>
<p:tagLst xmlns:p="http://schemas.openxmlformats.org/presentationml/2006/main">
  <p:tag name="KSO_WM_BEAUTIFY_FLAG" val="#wm#"/>
  <p:tag name="KSO_WM_TEMPLATE_CATEGORY" val="custom"/>
  <p:tag name="KSO_WM_TEMPLATE_INDEX" val="20187308"/>
</p:tagLst>
</file>

<file path=ppt/tags/tag128.xml><?xml version="1.0" encoding="utf-8"?>
<p:tagLst xmlns:p="http://schemas.openxmlformats.org/presentationml/2006/main">
  <p:tag name="KSO_WM_BEAUTIFY_FLAG" val="#wm#"/>
  <p:tag name="KSO_WM_TEMPLATE_CATEGORY" val="custom"/>
  <p:tag name="KSO_WM_TEMPLATE_INDEX" val="20187308"/>
</p:tagLst>
</file>

<file path=ppt/tags/tag129.xml><?xml version="1.0" encoding="utf-8"?>
<p:tagLst xmlns:p="http://schemas.openxmlformats.org/presentationml/2006/main">
  <p:tag name="KSO_WM_BEAUTIFY_FLAG" val="#wm#"/>
  <p:tag name="KSO_WM_TEMPLATE_CATEGORY" val="custom"/>
  <p:tag name="KSO_WM_TEMPLATE_INDEX" val="20187308"/>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TEMPLATE_CATEGORY" val="custom"/>
  <p:tag name="KSO_WM_TEMPLATE_INDEX" val="20187308"/>
</p:tagLst>
</file>

<file path=ppt/tags/tag131.xml><?xml version="1.0" encoding="utf-8"?>
<p:tagLst xmlns:p="http://schemas.openxmlformats.org/presentationml/2006/main">
  <p:tag name="KSO_WM_BEAUTIFY_FLAG" val="#wm#"/>
  <p:tag name="KSO_WM_TEMPLATE_CATEGORY" val="custom"/>
  <p:tag name="KSO_WM_TEMPLATE_INDEX" val="20187308"/>
</p:tagLst>
</file>

<file path=ppt/tags/tag132.xml><?xml version="1.0" encoding="utf-8"?>
<p:tagLst xmlns:p="http://schemas.openxmlformats.org/presentationml/2006/main">
  <p:tag name="KSO_WM_BEAUTIFY_FLAG" val="#wm#"/>
  <p:tag name="KSO_WM_TEMPLATE_CATEGORY" val="custom"/>
  <p:tag name="KSO_WM_TEMPLATE_INDEX" val="20187308"/>
</p:tagLst>
</file>

<file path=ppt/tags/tag133.xml><?xml version="1.0" encoding="utf-8"?>
<p:tagLst xmlns:p="http://schemas.openxmlformats.org/presentationml/2006/main">
  <p:tag name="KSO_WM_BEAUTIFY_FLAG" val="#wm#"/>
  <p:tag name="KSO_WM_TEMPLATE_CATEGORY" val="custom"/>
  <p:tag name="KSO_WM_TEMPLATE_INDEX" val="20187308"/>
</p:tagLst>
</file>

<file path=ppt/tags/tag134.xml><?xml version="1.0" encoding="utf-8"?>
<p:tagLst xmlns:p="http://schemas.openxmlformats.org/presentationml/2006/main">
  <p:tag name="KSO_WM_BEAUTIFY_FLAG" val="#wm#"/>
  <p:tag name="KSO_WM_TEMPLATE_CATEGORY" val="custom"/>
  <p:tag name="KSO_WM_TEMPLATE_INDEX" val="20187308"/>
</p:tagLst>
</file>

<file path=ppt/tags/tag135.xml><?xml version="1.0" encoding="utf-8"?>
<p:tagLst xmlns:p="http://schemas.openxmlformats.org/presentationml/2006/main">
  <p:tag name="KSO_WM_BEAUTIFY_FLAG" val="#wm#"/>
  <p:tag name="KSO_WM_TEMPLATE_CATEGORY" val="custom"/>
  <p:tag name="KSO_WM_TEMPLATE_INDEX" val="20187308"/>
</p:tagLst>
</file>

<file path=ppt/tags/tag136.xml><?xml version="1.0" encoding="utf-8"?>
<p:tagLst xmlns:p="http://schemas.openxmlformats.org/presentationml/2006/main">
  <p:tag name="KSO_WM_BEAUTIFY_FLAG" val="#wm#"/>
  <p:tag name="KSO_WM_TEMPLATE_CATEGORY" val="custom"/>
  <p:tag name="KSO_WM_TEMPLATE_INDEX" val="20187308"/>
</p:tagLst>
</file>

<file path=ppt/tags/tag137.xml><?xml version="1.0" encoding="utf-8"?>
<p:tagLst xmlns:p="http://schemas.openxmlformats.org/presentationml/2006/main">
  <p:tag name="KSO_WM_BEAUTIFY_FLAG" val="#wm#"/>
  <p:tag name="KSO_WM_TEMPLATE_CATEGORY" val="custom"/>
  <p:tag name="KSO_WM_TEMPLATE_INDEX" val="20187308"/>
</p:tagLst>
</file>

<file path=ppt/tags/tag138.xml><?xml version="1.0" encoding="utf-8"?>
<p:tagLst xmlns:p="http://schemas.openxmlformats.org/presentationml/2006/main">
  <p:tag name="KSO_WM_BEAUTIFY_FLAG" val="#wm#"/>
  <p:tag name="KSO_WM_TEMPLATE_CATEGORY" val="custom"/>
  <p:tag name="KSO_WM_TEMPLATE_INDEX" val="20187308"/>
</p:tagLst>
</file>

<file path=ppt/tags/tag139.xml><?xml version="1.0" encoding="utf-8"?>
<p:tagLst xmlns:p="http://schemas.openxmlformats.org/presentationml/2006/main">
  <p:tag name="KSO_WM_BEAUTIFY_FLAG" val="#wm#"/>
  <p:tag name="KSO_WM_TEMPLATE_CATEGORY" val="custom"/>
  <p:tag name="KSO_WM_TEMPLATE_INDEX" val="20187308"/>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TEMPLATE_CATEGORY" val="custom"/>
  <p:tag name="KSO_WM_TEMPLATE_INDEX" val="20187308"/>
</p:tagLst>
</file>

<file path=ppt/tags/tag141.xml><?xml version="1.0" encoding="utf-8"?>
<p:tagLst xmlns:p="http://schemas.openxmlformats.org/presentationml/2006/main">
  <p:tag name="KSO_WM_BEAUTIFY_FLAG" val="#wm#"/>
  <p:tag name="KSO_WM_TEMPLATE_CATEGORY" val="custom"/>
  <p:tag name="KSO_WM_TEMPLATE_INDEX" val="20187308"/>
</p:tagLst>
</file>

<file path=ppt/tags/tag142.xml><?xml version="1.0" encoding="utf-8"?>
<p:tagLst xmlns:p="http://schemas.openxmlformats.org/presentationml/2006/main">
  <p:tag name="KSO_WM_BEAUTIFY_FLAG" val="#wm#"/>
  <p:tag name="KSO_WM_TEMPLATE_CATEGORY" val="custom"/>
  <p:tag name="KSO_WM_TEMPLATE_INDEX" val="20187308"/>
</p:tagLst>
</file>

<file path=ppt/tags/tag143.xml><?xml version="1.0" encoding="utf-8"?>
<p:tagLst xmlns:p="http://schemas.openxmlformats.org/presentationml/2006/main">
  <p:tag name="KSO_WM_BEAUTIFY_FLAG" val="#wm#"/>
  <p:tag name="KSO_WM_TEMPLATE_CATEGORY" val="custom"/>
  <p:tag name="KSO_WM_TEMPLATE_INDEX" val="20187308"/>
</p:tagLst>
</file>

<file path=ppt/tags/tag144.xml><?xml version="1.0" encoding="utf-8"?>
<p:tagLst xmlns:p="http://schemas.openxmlformats.org/presentationml/2006/main">
  <p:tag name="KSO_WM_BEAUTIFY_FLAG" val="#wm#"/>
  <p:tag name="KSO_WM_TEMPLATE_CATEGORY" val="custom"/>
  <p:tag name="KSO_WM_TEMPLATE_INDEX" val="20187308"/>
</p:tagLst>
</file>

<file path=ppt/tags/tag145.xml><?xml version="1.0" encoding="utf-8"?>
<p:tagLst xmlns:p="http://schemas.openxmlformats.org/presentationml/2006/main">
  <p:tag name="KSO_WM_BEAUTIFY_FLAG" val="#wm#"/>
  <p:tag name="KSO_WM_TEMPLATE_CATEGORY" val="custom"/>
  <p:tag name="KSO_WM_TEMPLATE_INDEX" val="20187308"/>
</p:tagLst>
</file>

<file path=ppt/tags/tag146.xml><?xml version="1.0" encoding="utf-8"?>
<p:tagLst xmlns:p="http://schemas.openxmlformats.org/presentationml/2006/main">
  <p:tag name="KSO_WM_BEAUTIFY_FLAG" val="#wm#"/>
  <p:tag name="KSO_WM_TEMPLATE_CATEGORY" val="custom"/>
  <p:tag name="KSO_WM_TEMPLATE_INDEX" val="20187308"/>
</p:tagLst>
</file>

<file path=ppt/tags/tag147.xml><?xml version="1.0" encoding="utf-8"?>
<p:tagLst xmlns:p="http://schemas.openxmlformats.org/presentationml/2006/main">
  <p:tag name="KSO_WM_BEAUTIFY_FLAG" val="#wm#"/>
  <p:tag name="KSO_WM_TEMPLATE_CATEGORY" val="custom"/>
  <p:tag name="KSO_WM_TEMPLATE_INDEX" val="20187308"/>
</p:tagLst>
</file>

<file path=ppt/tags/tag148.xml><?xml version="1.0" encoding="utf-8"?>
<p:tagLst xmlns:p="http://schemas.openxmlformats.org/presentationml/2006/main">
  <p:tag name="KSO_WM_BEAUTIFY_FLAG" val="#wm#"/>
  <p:tag name="KSO_WM_TEMPLATE_CATEGORY" val="custom"/>
  <p:tag name="KSO_WM_TEMPLATE_INDEX" val="20187308"/>
</p:tagLst>
</file>

<file path=ppt/tags/tag149.xml><?xml version="1.0" encoding="utf-8"?>
<p:tagLst xmlns:p="http://schemas.openxmlformats.org/presentationml/2006/main">
  <p:tag name="KSO_WM_BEAUTIFY_FLAG" val="#wm#"/>
  <p:tag name="KSO_WM_TEMPLATE_CATEGORY" val="custom"/>
  <p:tag name="KSO_WM_TEMPLATE_INDEX" val="20187308"/>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187308"/>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4">
      <a:dk1>
        <a:srgbClr val="000000"/>
      </a:dk1>
      <a:lt1>
        <a:srgbClr val="FFFFFF"/>
      </a:lt1>
      <a:dk2>
        <a:srgbClr val="000000"/>
      </a:dk2>
      <a:lt2>
        <a:srgbClr val="FFFFFF"/>
      </a:lt2>
      <a:accent1>
        <a:srgbClr val="EF8519"/>
      </a:accent1>
      <a:accent2>
        <a:srgbClr val="20908A"/>
      </a:accent2>
      <a:accent3>
        <a:srgbClr val="F39231"/>
      </a:accent3>
      <a:accent4>
        <a:srgbClr val="EF8519"/>
      </a:accent4>
      <a:accent5>
        <a:srgbClr val="20908A"/>
      </a:accent5>
      <a:accent6>
        <a:srgbClr val="FFFFFF"/>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6332</Words>
  <Application>WPS 演示</Application>
  <PresentationFormat>宽屏</PresentationFormat>
  <Paragraphs>182</Paragraphs>
  <Slides>43</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43</vt:i4>
      </vt:variant>
    </vt:vector>
  </HeadingPairs>
  <TitlesOfParts>
    <vt:vector size="52" baseType="lpstr">
      <vt:lpstr>Arial</vt:lpstr>
      <vt:lpstr>宋体</vt:lpstr>
      <vt:lpstr>Wingdings</vt:lpstr>
      <vt:lpstr>微软雅黑</vt:lpstr>
      <vt:lpstr>Arial Unicode MS</vt:lpstr>
      <vt:lpstr>Franklin Gothic Demi</vt:lpstr>
      <vt:lpstr>楷体</vt:lpstr>
      <vt:lpstr>华文楷体</vt:lpstr>
      <vt:lpstr>Office 主题​​</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Lenovo</cp:lastModifiedBy>
  <cp:revision>25</cp:revision>
  <dcterms:created xsi:type="dcterms:W3CDTF">2019-06-19T02:08:00Z</dcterms:created>
  <dcterms:modified xsi:type="dcterms:W3CDTF">2021-10-10T15:39:18Z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2052-11.1.0.9192</vt:lpwstr>
  </property>
</Properties>
</file>