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74" r:id="rId2"/>
    <p:sldId id="386" r:id="rId3"/>
    <p:sldId id="265" r:id="rId4"/>
    <p:sldId id="366" r:id="rId5"/>
    <p:sldId id="376" r:id="rId6"/>
    <p:sldId id="377" r:id="rId7"/>
    <p:sldId id="378" r:id="rId8"/>
    <p:sldId id="375" r:id="rId9"/>
    <p:sldId id="379" r:id="rId10"/>
    <p:sldId id="275" r:id="rId11"/>
    <p:sldId id="380" r:id="rId12"/>
    <p:sldId id="381" r:id="rId13"/>
    <p:sldId id="382" r:id="rId14"/>
    <p:sldId id="383" r:id="rId15"/>
    <p:sldId id="361" r:id="rId16"/>
    <p:sldId id="362" r:id="rId17"/>
    <p:sldId id="270" r:id="rId18"/>
    <p:sldId id="384" r:id="rId19"/>
    <p:sldId id="385" r:id="rId20"/>
    <p:sldId id="277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" Target="../slides/slide10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0.xml"/><Relationship Id="rId4" Type="http://schemas.openxmlformats.org/officeDocument/2006/relationships/slide" Target="../slides/slide17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0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0.xml"/><Relationship Id="rId4" Type="http://schemas.openxmlformats.org/officeDocument/2006/relationships/slide" Target="../slides/slide1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2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伶官传序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eg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自主赏析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分析文章结构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把握作者的观点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盛衰之理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虽曰天命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岂非人事哉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这几句话是怎样提挈全文的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紧接这句话作者首先点出庄宗得天下和失天下的事例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盛衰之理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虽曰天命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岂非人事哉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这一认识的历史根据。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段叙述晋王三矢的事例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段从庄宗极盛时和极衰时两种情形的对比中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忧劳可以兴国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逸豫可以亡身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的结论。这就对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盛衰之理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虽曰天命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岂非人事哉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进行了有力的论证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揭示了所谓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段承上文进一步议论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祸患常积于忽微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而智勇多困于所溺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的历史教训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强调能使人逸豫亡身的绝不仅仅限于伶人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由此深化了人们对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盛衰之理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虽曰天命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岂非人事哉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作者为什么强调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夫祸患常积于忽微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而智勇多困于所溺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岂独伶人也哉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因为本文是为《伶官传》所写的序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这样强调既可以扣住题目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又可以使事理推而广之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更具有现实的针对性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更具有普遍性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能使人逸豫亡身的不仅限于溺爱伶人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如果小看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沉溺于声色犬马的逸乐之中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忘记忧劳兴国的至理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同样会导致身死国灭的下场。作者在这里含蓄地批评朝政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讽谏北宋统治者不要忘记历史教训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意味深长。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2881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200479"/>
            <a:ext cx="8312472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感受作品的语言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鉴赏作品的论证方法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作者围绕中心论点展开论证时使用了什么论证方法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例证法。本文论点来自史据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在论证时又重点通过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晋王三矢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这一典型、生动的事例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充分地体现了庄宗的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再辅之以评论庄宗盛、衰时所涉及的点滴史实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使人对于庄宗的由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逸豫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了然于胸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达到了以材料论证观点的目的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起到了以古鉴今、举一反三的作用。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对比论证法。全文以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二字贯串始终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围绕着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进行层层深入的对比论证。本文的对比论证在总体上着眼于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逸豫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的因果关系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从中心论点到论据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从论证过程到结论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不论是所用的事例或史实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还是作者抒发的感慨和议论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都是对比性的。正反两方面的鲜明对比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既突出了中心论点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使说理深刻、透彻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也使文章一气贯通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前后呼应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脉络清晰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结构严谨。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9686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本文的语言具有怎样的特点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语言委婉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气势充沛。全文从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呜呼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岂独伶人也哉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一叹再叹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以叹始终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于反复叹咏之中显现委婉的韵致。文中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多用反问句、疑问句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使说理委婉而发人深思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多用对称语句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造成鲜明的对比感和节奏感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适当运用长句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调节语势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有张有弛。各种句式错综有致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读起来抑扬顿挫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一唱三叹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感情饱满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气势充沛。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文笔酣畅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波澜起伏。文章开篇突兀而起地提出论点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马上落到立论根据上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再落入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晋王三矢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又语势猛然一升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发出对庄宗之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的赞叹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而后语势陡然一降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发出对庄宗之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的悲叹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继而设疑问、引古语而得出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然后再次评论庄宗盛衰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语势再升再降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在大起大落之中引出发人深省的教训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戛然而止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将全文的语势稳稳地落在结尾上。全文一气呵成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淋漓酣畅。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0264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平易自然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简约凝练。文中用平实的语言生动地叙说事例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深入地说明道理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语言平易近人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自然晓畅。叙事不枝不蔓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议论简明扼要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其中一些格言式的对称语句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满招损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谦受益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忧劳可以兴国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逸豫可以亡身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祸患常积于忽微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而智勇多困于所溺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句式整齐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言简意丰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发人深省。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583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作者为《伶官传》作序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却很少直接写伶官们的事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是否显得有些文不对题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实际上两者有内在联系。因为伶官的事迹在传内已作了详细叙述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不必重复。庄宗的衰败正是由伶官所引起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作者以历史为鉴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就伶官乱政误国之事评述国家兴亡盛衰之理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以史论事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内容联系很紧密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重点落在庄宗盛衰的史实和评论上。文章最后也提到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数十伶人困之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使伶人的作乱和后唐的盛衰直接联系起来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这样扣住了题意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突出了中心。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0479"/>
            <a:ext cx="8128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说理鲜明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《伶官传序》采用正反对比推理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具有极强的说服力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使读者读后深感道理确凿。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文章开篇采用反诘句式提出中心论点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盛衰之理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虽曰天命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岂非人事哉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然后依据史实对比推理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自然得出结论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晋王临终授矢庄宗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告以遗恨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叮嘱庄宗不忘世仇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实现遗愿。是时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庄宗重任在肩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兢兢业业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用兵时负矢直前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唯恐有负先王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终于获得成功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及至如愿以偿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大功告成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便一改初衷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宠幸伶人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以致政纲倾颓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衰败随之。文章以成功时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其意气之盛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可谓壮哉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与失败时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士卒离散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泣下沾襟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的惨象进行对比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十分鲜明地导出成败由人的道理。对此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作者并未直陈己见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而是用反诘句式予以表达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岂得之难而失之易欤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抑本其成败之迹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而皆自于人欤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揣测之中饱含感慨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增强了感染力。文章到此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本可结束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但作者又用古训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满招损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谦得益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追本求源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忧劳可以兴国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逸豫可以亡身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照应上文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揭示了人事的含义。最后推而广之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夫祸患常积于忽微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而智勇多困于所溺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岂独伶人也哉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着眼于历史教训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收束全文。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写给秋天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佚　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寂然的夜万籁无声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将睡未睡之际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窗外忽然响起了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的虫鸣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不似白昼的蝉鸣那么尖锐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也不像傍晚的蛙鸣那么嘈杂。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唧唧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的虫声此起彼伏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婉转柔和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富有节奏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它们是秋天的精灵。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暗夜中我想象不出它们的模样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据说这种秋虫生命十分短暂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朝生暮死。若真是这样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今夜的鸣叫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该是一曲挽歌了。这些小可爱让人无端生出怜惜和一丝敬意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它们唱着歌和这个世界告别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同时用歌声告知这个世界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秋天到了。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万物有灵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而这灵一定是被一颗心包裹着的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即使草芥一般的秋虫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也有属于自己的心灵之歌。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809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是秋天了。清晨的风带着宜人的清爽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阳光不似前些日子火辣辣、亮晃晃地让人四处躲闪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而是蜜一般透过窗户上的栅栏涂抹在雪白的墙壁上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给人亲近的愿望。洗漱间被这金色的阳光照得通体透亮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垂直挂着的发梳底端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几根落发挂在肩头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摇摇欲坠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它们是另一个秋天的见证。林荫小道上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一片落叶以和落发同样的姿势飘摇而下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借着风力不偏不倚落在我的手上。落叶锯齿的边缘是枯褐色的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像痊愈过后细细的伤痕。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杂志上一个中年人的感悟短文十分漂亮、隽永。中年人的心境其实就像这浅浅的秋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热烈中有一抹妥协和内敛。像一条出了山涧的溪流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注入平原的河道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不再跌跌撞撞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不再奔突跳跃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视野变得很宽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心胸变得豁达。行走在秋天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对于生活和事业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有了一份释怀的从容。对于心爱的人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不求全责备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唯在心里祈祷平安幸福。对于所得不求完美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对于付出不问结果。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210010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不是每一棵秋天的树都有果实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沉甸甸的记忆以及哪怕不是十分明晰的觉悟不也一样属于秋天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不也一样是收获吗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回忆一朵荷花在夏日池塘打开的惊喜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回忆漂泊的云朵在心湖投影的甜蜜。和智者一起体会真和善的含义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知人之艰难却不退化为物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知神之无所不能却不梦想成仙。让爱和思念在心头燃烧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用理性把它置换成温暖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走在秋意蔓延的长路上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不言后悔也不诉离殇。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摘自《南湖晚报》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这是一篇富有哲思的随笔散文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文章的最大特点是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形散而神不散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。作者选取了窗外的虫声、木梳上的落发、林荫道上的落叶、杂志上中年人的文章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来体悟秋的静美、恬淡、安详。这些看似毫无关联的材料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在作者情感的贯串下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有机地成为一体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绘成了一幅温润的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秋景图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19801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伶官传序</a:t>
            </a:r>
          </a:p>
        </p:txBody>
      </p:sp>
    </p:spTree>
    <p:extLst>
      <p:ext uri="{BB962C8B-B14F-4D97-AF65-F5344CB8AC3E}">
        <p14:creationId xmlns:p14="http://schemas.microsoft.com/office/powerpoint/2010/main" xmlns="" val="84916725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一言难尽唐庄宗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唐庄宗不忘父亲遗命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将晋王所赐三矢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受而藏之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然后出师征战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以三矢励志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大告成功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还三矢于先王。但取得胜利后的唐庄宗却又马上沉溺于声色犬马的逸乐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宠幸伶人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让景进、史彦琼、郭从谦等优伶掌握实权。后来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李嗣源发动兵变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郭从谦首先响应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率近卫兵攻打皇城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纵火焚烧兴教门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闯入内宫。曾经意气风发的唐庄宗竟然一时之间无计可施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最后被乱箭射死。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唐庄宗恭谨克己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身先士卒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终于一胜再胜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大获成功。而成功后便一改初衷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宠幸伶人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贪图享乐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以致政事废弛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衰败继之。变化如此之大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不能不让人感慨万千。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忧患意识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居安思危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兴衰全由我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保持清醒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防微杜渐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祸患常积于忽微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(1007—1072),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字永叔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号醉翁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又号六一居士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今江西吉水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谥号文忠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世称欧阳文忠公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卓越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的文学家、史学家。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后唐庄宗称帝后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迷恋伶人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常身与俳优杂戏于庭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伶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由此用事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遂被败政乱国的伶官景进、史彦琼、郭从谦等包围。庄宗同光四年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(926)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贝州将领皇甫晖发动兵变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叛乱四起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拥有兵权的史彦琼拒不发兵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旋又单骑逃逸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导致朝廷军队大败。庄宗亲征败回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众叛亲离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郭从谦又乘危作乱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庄宗率兵抵御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被乱箭射死。一百多年后欧阳修著《新五代史》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就此事发出感想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借事论理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指出封建王朝的兴亡不在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。文中最后一段提到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及其衰也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数十伶人困之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而身死国灭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为天下笑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即指此事。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X20.eps" descr="id:2147492792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64288" y="1535276"/>
            <a:ext cx="1185471" cy="164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8340390"/>
              </p:ext>
            </p:extLst>
          </p:nvPr>
        </p:nvGraphicFramePr>
        <p:xfrm>
          <a:off x="508000" y="1841965"/>
          <a:ext cx="8128000" cy="3428070"/>
        </p:xfrm>
        <a:graphic>
          <a:graphicData uri="http://schemas.openxmlformats.org/presentationml/2006/ole">
            <p:oleObj spid="_x0000_s1037" name="文档" r:id="rId6" imgW="3896414" imgH="16429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2254302"/>
              </p:ext>
            </p:extLst>
          </p:nvPr>
        </p:nvGraphicFramePr>
        <p:xfrm>
          <a:off x="508000" y="1678423"/>
          <a:ext cx="8128000" cy="3755154"/>
        </p:xfrm>
        <a:graphic>
          <a:graphicData uri="http://schemas.openxmlformats.org/presentationml/2006/ole">
            <p:oleObj spid="_x0000_s2061" name="文档" r:id="rId6" imgW="3948631" imgH="18233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16745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8283106"/>
              </p:ext>
            </p:extLst>
          </p:nvPr>
        </p:nvGraphicFramePr>
        <p:xfrm>
          <a:off x="508000" y="1268760"/>
          <a:ext cx="8128000" cy="5467688"/>
        </p:xfrm>
        <a:graphic>
          <a:graphicData uri="http://schemas.openxmlformats.org/presentationml/2006/ole">
            <p:oleObj spid="_x0000_s3085" name="文档" r:id="rId6" imgW="3948631" imgH="265619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475656" y="2099616"/>
            <a:ext cx="259228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64898" y="2897611"/>
            <a:ext cx="346714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64898" y="3687090"/>
            <a:ext cx="425923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9182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吾仇也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而身死国灭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为天下笑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盛以锦囊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入于太庙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还矢先王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忧劳可以兴国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逸豫可以亡身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欧阳修《伶官传序》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祸患常积于忽微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智勇多困于所溺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岂独伶人也哉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欧阳修《伶官传序》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若夫日出而林霏开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云归而岩穴暝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晦明变化者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山间之朝暮也。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欧阳修《醉翁亭记》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5776" y="1783574"/>
            <a:ext cx="144016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82376" y="2182382"/>
            <a:ext cx="144016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42216" y="2591948"/>
            <a:ext cx="274986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91880" y="3001514"/>
            <a:ext cx="274986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44792" y="3800198"/>
            <a:ext cx="167770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66262" y="4204572"/>
            <a:ext cx="197182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63058" y="4204572"/>
            <a:ext cx="197182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96730" y="5007980"/>
            <a:ext cx="168360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9908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07214"/>
            <a:ext cx="186589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图解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6383482"/>
              </p:ext>
            </p:extLst>
          </p:nvPr>
        </p:nvGraphicFramePr>
        <p:xfrm>
          <a:off x="251520" y="2060848"/>
          <a:ext cx="8128000" cy="3600120"/>
        </p:xfrm>
        <a:graphic>
          <a:graphicData uri="http://schemas.openxmlformats.org/presentationml/2006/ole">
            <p:oleObj spid="_x0000_s4109" name="文档" r:id="rId6" imgW="3838050" imgH="17007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文章总结了后唐庄宗李存勖得天下而后失天下的历史教训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阐明了国家盛衰取决于人事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忧劳可以兴国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逸豫可以亡身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讽谏北宋统治者力戒骄奢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防微杜渐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励精图治。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0937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341</TotalTime>
  <Words>2462</Words>
  <Application>Microsoft Office PowerPoint</Application>
  <PresentationFormat>全屏显示(4:3)</PresentationFormat>
  <Paragraphs>103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测控设计模板14新</vt:lpstr>
      <vt:lpstr>文档</vt:lpstr>
      <vt:lpstr>自主赏析</vt:lpstr>
      <vt:lpstr>伶官传序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