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78819-AC5C-4709-ABD3-C7062F9EFB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5981C-BA98-4153-9EA7-34A07B43BD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908C0E3-27DF-4DBF-A593-4D91379454C1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5981C-BA98-4153-9EA7-34A07B43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3663" y="-10583"/>
            <a:ext cx="1435100" cy="185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7" descr="图片1"/>
          <p:cNvPicPr>
            <a:picLocks noChangeAspect="1" noChangeArrowheads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" y="5431367"/>
            <a:ext cx="1108075" cy="143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 descr="图片1s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9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 1"/>
          <p:cNvSpPr txBox="1">
            <a:spLocks noChangeArrowheads="1"/>
          </p:cNvSpPr>
          <p:nvPr/>
        </p:nvSpPr>
        <p:spPr bwMode="auto">
          <a:xfrm>
            <a:off x="328359" y="1396139"/>
            <a:ext cx="5902325" cy="967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prstClr val="black"/>
                </a:solidFill>
                <a:latin typeface="汉仪大宋简" pitchFamily="49" charset="-122"/>
                <a:ea typeface="汉仪大宋简" pitchFamily="49" charset="-122"/>
              </a:rPr>
              <a:t>习作 猜猜他是谁</a:t>
            </a:r>
            <a:endParaRPr lang="zh-CN" altLang="en-US" sz="5400" b="1" dirty="0">
              <a:solidFill>
                <a:prstClr val="black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4100" name="副标题 2"/>
          <p:cNvSpPr txBox="1">
            <a:spLocks noChangeArrowheads="1"/>
          </p:cNvSpPr>
          <p:nvPr/>
        </p:nvSpPr>
        <p:spPr bwMode="auto">
          <a:xfrm>
            <a:off x="971750" y="2666206"/>
            <a:ext cx="4968875" cy="58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三年级上册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8060" y="2348925"/>
            <a:ext cx="56229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852488" y="605368"/>
            <a:ext cx="5370512" cy="620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32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次课堂上，老师说如果谁答对了题目就加分。大家积极举手，一会儿工夫就有几个都加分了。他很羡慕，也高高举手。老师叫他的名字，让他回答绿豆种子发芽过程需不需要阳光，他站起来支支吾吾说不清楚，老师说他滥竽充数，倒扣一分，全班哄堂大笑！</a:t>
            </a:r>
            <a:r>
              <a:rPr lang="zh-CN" altLang="en-US" sz="24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32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他就是我们班的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，既搞笑也爱耍小聪明，给我们带来了无数的欢笑。</a:t>
            </a:r>
            <a:r>
              <a:rPr lang="zh-CN" altLang="en-US" sz="24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 </a:t>
            </a:r>
            <a:endParaRPr lang="zh-CN" altLang="en-US" sz="2400" b="1" baseline="30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083300" y="740834"/>
            <a:ext cx="0" cy="60494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223000" y="1655234"/>
            <a:ext cx="27574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⑥“高高举手”却“支支吾吾”说不清楚答案，反被倒扣一分，怎能不让大家哄笑？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6223000" y="4914901"/>
            <a:ext cx="27574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⑦总结全文，概括人物形象，语言精练。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timg (4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1088" y="-2118"/>
            <a:ext cx="7258050" cy="686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679575" y="764815"/>
            <a:ext cx="6061075" cy="297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32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主要通过具体事例来表现人物性格。用上课不认真思考，偷瞟“我”的答案来表现主人公“耍小聪明”的一面；用不知道答案也想加分来表现主人公“搞笑”的一面。这样的描写活化出了一个淘气、机灵的小男孩形象。本文用主人公的语言开篇，先声夺人，非常新颖。</a:t>
            </a:r>
            <a:endParaRPr lang="zh-CN" altLang="en-US" sz="24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53171" y="702363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习作要求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85800" y="2095501"/>
            <a:ext cx="7920038" cy="226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本次习作是写人。要求选择一个同学，用几句话或一段话写一写他。别人读了你写的内容，要能猜出你写的是谁。</a:t>
            </a:r>
            <a:endParaRPr lang="zh-CN" altLang="en-US" sz="2800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图片 1" descr="timg (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56300" y="3788834"/>
            <a:ext cx="2649538" cy="307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53171" y="702363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习作指导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11189" y="1811868"/>
            <a:ext cx="7920037" cy="240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选定一个同学，认真观察他（她）的外貌，头发、眼睛、鼻子、嘴、脸形等有什么特点或与众不同的地方。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33901" y="3951818"/>
            <a:ext cx="3768725" cy="251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14376" y="1710267"/>
            <a:ext cx="7947025" cy="235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然后介绍这名同学平常喜欢穿什么颜色、什么样式的衣服或鞋子，以及一些能表明其身份特征的东西。</a:t>
            </a:r>
            <a:b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83050" y="3905251"/>
            <a:ext cx="3767138" cy="251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12776" y="1710267"/>
            <a:ext cx="8112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接着写一写这名同学的性格特征或典型事例。要抓住同学们最熟悉的一点或两点来写。</a:t>
            </a:r>
            <a:b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36926" y="3843867"/>
            <a:ext cx="37687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88029" y="43651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11189" y="1820334"/>
            <a:ext cx="7920037" cy="204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4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还可以介绍这名同学的兴趣爱好，比如爱唱歌、跳舞，喜欢画画、看书等，写出与众不同之处最好。</a:t>
            </a:r>
            <a:b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40226" y="4004734"/>
            <a:ext cx="3630613" cy="231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746375" y="717551"/>
            <a:ext cx="44342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思路点拨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（以范文为例）</a:t>
            </a:r>
            <a:r>
              <a:rPr lang="zh-CN" altLang="en-US" sz="3600" dirty="0">
                <a:solidFill>
                  <a:prstClr val="black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3600" dirty="0">
              <a:solidFill>
                <a:prstClr val="black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87401" y="1532467"/>
            <a:ext cx="74453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中心思想：刻画了一个又搞笑，又爱耍小聪明的“开心果”形象。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79675" y="3136901"/>
            <a:ext cx="407988" cy="3272367"/>
          </a:xfrm>
          <a:prstGeom prst="leftBrace">
            <a:avLst>
              <a:gd name="adj1" fmla="val 90278"/>
              <a:gd name="adj2" fmla="val 4826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811463" y="4243917"/>
            <a:ext cx="54213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中间：列举两件事说明他的“心眼多”和“搞笑”。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836863" y="2946401"/>
            <a:ext cx="53959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开头：引用人物的语言，表现他的性格特点。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731839" y="4275667"/>
            <a:ext cx="1741487" cy="5411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写作提纲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816226" y="5666317"/>
            <a:ext cx="57308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结尾：直接点出人物的形象特征。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bldLvl="0" animBg="1"/>
      <p:bldP spid="5" grpId="0"/>
      <p:bldP spid="9" grpId="0"/>
      <p:bldP spid="2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53171" y="415342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范文示例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93725" y="1403351"/>
            <a:ext cx="54546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ts val="35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猜猜他是谁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ts val="35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“哎呀，哎呀，我不去了，我不去了，你就饶了我吧！”你听，他又在投降了，完全没了刚才神气的样子。</a:t>
            </a:r>
            <a:r>
              <a:rPr lang="zh-CN" altLang="en-US" sz="24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我不得不用绝招——告诉老师，给他扣分来对付他。他可是最怕我这一招，只要我一说要去办公室，他就悲惨地大喊大叫，就像火星撞地球一样。</a:t>
            </a:r>
            <a:r>
              <a:rPr lang="zh-CN" altLang="en-US" sz="2400" b="1" baseline="30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b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083300" y="1413934"/>
            <a:ext cx="0" cy="51837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6223000" y="2510367"/>
            <a:ext cx="27574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①直接引用人物的原话来开篇，引人注目。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223000" y="4802717"/>
            <a:ext cx="27574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②采用比喻描写他的激动，可见他很淘气。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565151" y="590552"/>
            <a:ext cx="5426075" cy="47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32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别看他个子小，心眼可不少。</a:t>
            </a:r>
            <a:r>
              <a:rPr lang="zh-CN" altLang="en-US" sz="24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这就是所谓的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人小鬼大难招架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。老师让我们思考问题，他却不知和同桌在桌子底下偷偷地干什么。我用脚踹了他一下，他就学着我的样子假装思考问题。我正在写题目的答案，他就拿眼睛偷偷地瞟了我一下，赶紧写在自己的本子上，写完后又和同桌开始讲话。</a:t>
            </a:r>
            <a:r>
              <a:rPr lang="zh-CN" altLang="en-US" sz="24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我想看看他到底写了什么，于是伸长脖子去看，结果却被老师发现，挨了顿批。他在底下偷偷地笑，真气人！</a:t>
            </a:r>
            <a:r>
              <a:rPr lang="zh-CN" altLang="en-US" sz="24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b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083300" y="740834"/>
            <a:ext cx="0" cy="60494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6223000" y="850900"/>
            <a:ext cx="2757488" cy="978729"/>
          </a:xfrm>
          <a:prstGeom prst="rect">
            <a:avLst/>
          </a:prstGeom>
          <a:solidFill>
            <a:schemeClr val="bg1">
              <a:alpha val="5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③本段中心句，引出下文的具体事例。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223000" y="2819401"/>
            <a:ext cx="27574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④动作描写细腻，生动地展现了他耍小聪明的模样。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6223000" y="4914901"/>
            <a:ext cx="27574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⑤事情发展出人意料，让人又好气又好笑。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  <p:bldP spid="4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1958</Words>
  <Application>WPS 演示</Application>
  <PresentationFormat>全屏显示(4:3)</PresentationFormat>
  <Paragraphs>68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汉仪大宋简</vt:lpstr>
      <vt:lpstr>黑体</vt:lpstr>
      <vt:lpstr>微软雅黑</vt:lpstr>
      <vt:lpstr>Calibri</vt:lpstr>
      <vt:lpstr>楷体_GB2312</vt:lpstr>
      <vt:lpstr>新宋体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3</cp:revision>
  <dcterms:created xsi:type="dcterms:W3CDTF">2018-09-26T01:58:00Z</dcterms:created>
  <dcterms:modified xsi:type="dcterms:W3CDTF">2021-09-15T03:25:43Z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