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9" r:id="rId3"/>
    <p:sldId id="278" r:id="rId4"/>
    <p:sldId id="257" r:id="rId5"/>
    <p:sldId id="258" r:id="rId6"/>
    <p:sldId id="321" r:id="rId7"/>
    <p:sldId id="272" r:id="rId8"/>
    <p:sldId id="341" r:id="rId10"/>
    <p:sldId id="353" r:id="rId11"/>
    <p:sldId id="359" r:id="rId12"/>
    <p:sldId id="259" r:id="rId13"/>
    <p:sldId id="354" r:id="rId14"/>
    <p:sldId id="262" r:id="rId15"/>
    <p:sldId id="312" r:id="rId16"/>
    <p:sldId id="264" r:id="rId17"/>
    <p:sldId id="344" r:id="rId18"/>
    <p:sldId id="290" r:id="rId19"/>
    <p:sldId id="291" r:id="rId20"/>
    <p:sldId id="340" r:id="rId21"/>
    <p:sldId id="358" r:id="rId22"/>
    <p:sldId id="360" r:id="rId23"/>
    <p:sldId id="315" r:id="rId24"/>
    <p:sldId id="300" r:id="rId25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090" autoAdjust="0"/>
    <p:restoredTop sz="9466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Administrator\Desktop\创新图片\语文\33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8" t="5624" r="11467" b="2188"/>
          <a:stretch>
            <a:fillRect/>
          </a:stretch>
        </p:blipFill>
        <p:spPr bwMode="auto">
          <a:xfrm>
            <a:off x="8618538" y="0"/>
            <a:ext cx="35718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818159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走进奥妙的科学世界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18159" y="2792939"/>
            <a:ext cx="9231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作为生物的社会</a:t>
            </a:r>
            <a:endParaRPr lang="en-US" altLang="zh-CN" sz="440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764704"/>
            <a:ext cx="11376000" cy="32421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刘易斯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托马斯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(1913—1991)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，生于美国纽约，就读于普林斯顿大学和哈佛医学院，历任明尼苏达大学儿科研究所教授、纽约大学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贝尔维尤医疗中心病理学系和内科学系主任、耶鲁医学院病理学系主任、纽约市斯隆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凯特林癌症纪念中心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研究院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院长，并荣任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美国科学院院士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203498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16049"/>
            <a:ext cx="11376000" cy="64885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背景展示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1970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年，刘易斯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托马斯任耶鲁大学医学院院长，应邀在一个关于炎症的学术讨论会上作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定调演说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。他轻松幽默的泛泛之谈被录音、整理，传到了《新英格兰医学杂志》编辑手中，主编并不同意他的看法，却喜欢他的格调，便以朋友的名义请他为月刊写一系列短文，兼是诗人、散文家的刘易斯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托马斯欣然从命，一发而不可收，于是四年之后，就有了《细胞生命的礼赞》。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这本书是一个医学家、生物学家关于生命、人生、社会乃至宇宙的思考。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思想博大而深邃，信息庞杂而新奇，批评文明、嘲弄愚见、开阔眼界、激发思索。而其文笔又少见的优美、清新、幽默、含蓄，无愧当今科学散文中的大家手笔。自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1974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年出版后，立即引起美国读书界和评论界的巨大反响和热烈欢呼，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获得当年美国国家图书奖，至今畅行不衰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交流深化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5031" y="1016201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8542" y="476672"/>
            <a:ext cx="2376264" cy="1200329"/>
            <a:chOff x="8628686" y="5243102"/>
            <a:chExt cx="2943506" cy="1640186"/>
          </a:xfrm>
        </p:grpSpPr>
        <p:sp>
          <p:nvSpPr>
            <p:cNvPr id="17" name="TextBox 16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297628" y="1537742"/>
            <a:ext cx="11601651" cy="4962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怎样理解本文关于生物社会行为的论述？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论述昆虫、鱼类、鸟类等生物的社会行为，证明它们也有集体协作精神，而且随着群体数量的增加，智慧也随之增长，这些都来自他对自然界中社会性生物细心的观察和思考。把这些生物的群体看成是一个庞大的生物体，更是作者的创见。但是要看到，作者谈论生物的社会性，焦点还是在反思人类的行为，意在批判传统生物学人类中心主义的观念，强调人类要有自我反省的意识，不然我们就会陷入因为盲目的自我崇拜而带来的种种困境之中。无可否认，作者的论述有其幽默调侃的成分，但他的视角是独特的，见解是独到的，议论是深刻的，读之给人以理性的启迪和美感的享受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44091" y="188640"/>
            <a:ext cx="1149689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本文作者以独特的视角，打破禁忌，将生物的行为与人类进行比较，幽默风趣的语言背后包含了作者怎样的思想？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本文是一篇论述生物社会行为的文章。作者选取了独特的视角，将一些群居性生物的行为与人类的行为进行比较，描述了它们在集体行动中所表现出来的高度组织性，提出了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多个单独的动物合并成一个生物的现象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，对传统生物学过分强调个体行为和动物本能的观点进行了反思，也对人类盲目自大、不能充分认识自身生存危机做出了警示。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6681" y="426420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5408" y="-113109"/>
            <a:ext cx="2428257" cy="1200329"/>
            <a:chOff x="8756059" y="5243102"/>
            <a:chExt cx="3007912" cy="1640186"/>
          </a:xfrm>
        </p:grpSpPr>
        <p:sp>
          <p:nvSpPr>
            <p:cNvPr id="17" name="TextBox 16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2" name="圆角矩形 1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038" y="895003"/>
            <a:ext cx="11772000" cy="5715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有人认为本文结构比较松散，是这样吗？请结合具体内容谈谈你的看法。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纵观全文，文章结构既灵活自如，又环环相扣，让人一目了然。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第二段开始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用这种话来描绘人类是可以的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承接上段聚集而来的像昆虫一样的医学家们的年会内容。指代词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起到了承上启下的作用，使内容浑然一体</a:t>
            </a:r>
            <a:r>
              <a:rPr lang="zh-CN" altLang="zh-CN" sz="24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4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2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第三段起始句用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不过，让一个旁观者不这样看是很难的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紧密衔接第二段最后一句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假如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的内容</a:t>
            </a:r>
            <a:r>
              <a:rPr lang="zh-CN" altLang="zh-CN" sz="24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4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2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第四段用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最让我们不安的是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这一句承上段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蚂蚁行为的社会属性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内容，启本段由单独的蚂蚁到蜜蜂、白蚁和群居性黄蜂的双重生活属性内容</a:t>
            </a:r>
            <a:r>
              <a:rPr lang="zh-CN" altLang="zh-CN" sz="24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4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2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第五段以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不管怎么说，这些东西还是存在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中的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这些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承接上段，在说明叙述完前面列举的昆虫的生活习性之后，第九段开头又承上启下地概括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多个单独的动物合并成一个生物的现象并不是昆虫所独有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，以此引出下文论述的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黏菌的细胞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等话题来</a:t>
            </a:r>
            <a:r>
              <a:rPr lang="zh-CN" altLang="zh-CN" sz="2400" kern="100" spc="-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400" kern="100" spc="-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2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5)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第十一段</a:t>
            </a:r>
            <a:r>
              <a:rPr lang="zh-CN" altLang="zh-CN" sz="2400" kern="100" spc="-7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虽然</a:t>
            </a:r>
            <a:r>
              <a:rPr lang="en-US" altLang="zh-CN" sz="2400" kern="100" spc="-7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一词过渡到对群居性动物中最具社会性的人的说明介绍等内容上去</a:t>
            </a:r>
            <a:r>
              <a:rPr lang="zh-CN" altLang="zh-CN" sz="2400" kern="100" spc="-7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400" kern="100" spc="-7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813" y="131159"/>
            <a:ext cx="11573076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整篇课文作者探讨了生物的社会性，但作者真正的目的是什么呢？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谈论生物的社会性，焦点还是在反思人类行为，意在批判传统生物学人类中心主义甚至人类沙文主义的观念，强调人类要有自我反省的意识，不然就会陷入因为盲目的自我崇拜而带来的种种困境之中。无可否认，作者的论述有其幽默调侃的成分，观点有其牵强偏激之处，但他的视角是独特的，见解是独到的，议论是深刻的，读后给人以理性的启迪和美感的享受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40624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3983" y="567721"/>
            <a:ext cx="11718254" cy="578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绝妙的错误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500" kern="100" dirty="0">
                <a:latin typeface="IPAPANNEW"/>
                <a:ea typeface="华文细黑"/>
                <a:cs typeface="Times New Roman" panose="02020603050405020304"/>
              </a:rPr>
              <a:t>美</a:t>
            </a:r>
            <a:r>
              <a:rPr lang="en-US" altLang="zh-CN" sz="25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刘易斯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托马斯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大自然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迄今取得的唯一最伟大的成就，当然要数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分子的发明。我们从一开始就有了它。它装在第一个细胞之中，那个细胞带着膜和其他东西，在大约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亿年前这个行星渐渐冷却时出现在某个地方的浓汤似的水中。今天贯穿地球上所有细胞的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，只不过是那第一个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扩展和惨淡经营的结果。从某种本质意义上说，我们不能声称自己取得了什么进步，因为生长和繁衍的技术基本没有变。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联系文章倒数第二段可知，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内部的不稳定会促使物种不断进化，也正是这一不稳定性，引发了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的一次次变异；联系文章第四段可知突变的</a:t>
            </a: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意外性</a:t>
            </a: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，结合全文可知取名为</a:t>
            </a: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绝妙的错误</a:t>
            </a: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很准确。</a:t>
            </a:r>
            <a:endParaRPr lang="zh-CN" altLang="zh-CN" sz="25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5041" y="110237"/>
            <a:ext cx="1153080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可是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我们在其他方面却取得了进步。尽管今天再来谈论进化方面的进步已经不时髦了，因为如果你用那个词去指称任何类似改进的东西，会隐含某种让科学无能为力的价值判断，可我还是想不出一个更好的术语来描述已经发生的事情。毕竟，从一个仅仅拥有一种原始微生物细胞的生命系统中一路走来，从沼地藻丛的无色生涯中脱颖而出，演进到今天我们周围所见的一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巴黎城，依阿华州，剑桥大学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我后院里的马栗树，还有脊椎动物大脑皮层模块中那一排排的神经元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从那一个古老的分子至今，我们真的已经走得很远了。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416" y="22661"/>
            <a:ext cx="11618500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绝不可能通过人类智慧做到这一点。即使有分子生物学家从一开始就乘卫星飞来，带着实验室等等一切，从另外某个太阳系来到这里，也是白搭。没错！我们进化出了科学家，因此知道了许多关于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事，但假如我们这种心智遇到挑战，要我们从零开始，设计一个类似的会繁殖的分子，我们是绝不会成功的。我们会犯一个致命的错误：我们设计的分子会过于完美。假以时日，我们终于会想出怎样做这事，核苷酸啦，酶啦等等一切，做成完美无瑕的一模一样的复本，可我们怎么想也不会想到，那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玩意儿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还必须能出差错。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玩意儿：运用口语词，赋予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小巧可爱的意味，通俗有趣，使读者对其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出差错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的功能深为叹服。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416" y="16728"/>
            <a:ext cx="11618500" cy="6705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能够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稍微有些失误，乃是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真正奇迹。没有这个特有的品性，我们将至今还只是厌气菌，也绝不会有音乐。一个个地加以单独观察，把我们一路带过来的每一个突变，都是某种随机的全然自发的意外。然而，突变的发生又绝不是意外，因为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分子从一开始就命中注定要犯些小小的错误。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假如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我们来干这事，我们会寻求某种途径去改正这些错误，那样，进化就会半路停止了。试想，一些科学家正在专注地从事于繁殖文本完全正确的、像细菌一样的无核原生细胞，而有核细胞却突然出现，那时，他们会怎样地惊慌失措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我们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讲，犯错误的是人，可我们并不怎么喜欢这个想法。而让我们去接受这样一个事实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犯错误也是所有生物的本性，那就更难了。我们更喜欢立场坚定，确保不变。可事情还是这样的：我们来到这儿，就是由于纯粹的机遇，也可以说是由于错误。在进化路上的某处，核苷酸旁移，让进了新成员；也可能还有病毒迁移进来，随身带来一些小小的异己的基因组；还有来自太阳或外层空间的辐射在分子中引起了小小的裂缝，于是就孕育出人类。</a:t>
            </a:r>
            <a:endParaRPr lang="zh-CN" altLang="zh-CN" sz="24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299542"/>
            <a:ext cx="11160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理清文章思路，把握文章结构和主旨。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体会本文幽默风趣的语言风格，品味优秀科普作家的文字魅力。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掌握分析概括作者在文中的观点态度的方法技巧。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416" y="45303"/>
            <a:ext cx="116185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不管怎样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，只要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子有这种根本的不稳定性，事情的结果大概只能如此。说到底，假如你有个机制，按其设计是用来不断改变生活方式的；假如所有新的形式都必须像它们先前那样互相适配，结成一体；假如每一个即兴生成的、能对个体进行修饰润色的新基因，很有可能为这一物种所选择；假如你也有足够的时间，那么，这个系统注定要迟早发育出大脑，还有知觉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生物学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实在需要有一个比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更好的词来指称这种进化的推动力。或者，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一词也毕竟用得。只要你记住，它来自一个古老的词根。那词根意为四处游荡，寻寻觅觅。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选自《水母与蜗牛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——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一个生物学观察者的手记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续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》，有删改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740321"/>
            <a:ext cx="11376000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文章主要说明了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内部的不稳定性是物种进化的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推动力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。正是这一不稳定性，引发了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的一次次变异，决定了地球物种的进化，而生物学上又找不到更完美的词来准确表述它，只好用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的这种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在产生变异的过程中，又因外因的不同充满了各种偶然性，而且人类的智慧很难设计这种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，因此，它具有人类难以掌控的绝妙特性。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736" y="1981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Administrator\Desktop\创新图片\语文\33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8" t="5624" r="11467" b="2188"/>
          <a:stretch>
            <a:fillRect/>
          </a:stretch>
        </p:blipFill>
        <p:spPr bwMode="auto">
          <a:xfrm>
            <a:off x="8618538" y="0"/>
            <a:ext cx="35718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205606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3174285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429783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69302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91346" y="381749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91346" y="494196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107557" y="2117251"/>
            <a:ext cx="30963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蜂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窠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筹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划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(10)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1484716"/>
            <a:ext cx="33843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集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乱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窜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巢穴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子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冢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2777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2777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91350" y="2117251"/>
            <a:ext cx="401022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邻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鱼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屑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(15)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拱券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02936" y="2113806"/>
            <a:ext cx="247684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lěi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pí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zūn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xiè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ɡǒnɡ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xuàn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4671" y="2123331"/>
            <a:ext cx="21458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jù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cuàn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cháo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xué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suō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zhǒnɡ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49416" y="2104281"/>
            <a:ext cx="171999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kē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chóu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shà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yù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ɡěnɡ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7524" y="126157"/>
            <a:ext cx="11390998" cy="3888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苦口婆心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天衣无缝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庞然大物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富丽堂皇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66231" y="2045747"/>
            <a:ext cx="98841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事物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多指诗文、话语等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严密，没有一点破绽。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外表上庞大的东西。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华丽而又宏大。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149" y="764704"/>
            <a:ext cx="112046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劝说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不辞烦劳，用心像老太太那样慈爱，形容怀着好心再三恳切劝告。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827187"/>
            <a:ext cx="11521280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文章第二段中，作者说到生物学界对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人与动物相似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的观点是什么？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暗示说昆虫群居的活动跟人类事务总有点联系，那在生物学界将是相当糟糕的态度。关于昆虫行为的书籍作者，通常要在序言里苦口婆心地提醒人们，昆虫好像是来自外星的生物，它们的行为绝对是有异于人的，完全是非人性、非世俗，几乎还是非生物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也就是说，传统生物学界认为人类社会与生物是毫不相干、甚至是水火不容的。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833" y="6524"/>
            <a:ext cx="11535013" cy="651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作者将一些生物的社会组织与人类相比时常用这样的句子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蚂蚁的确太像人了，这真够让人为难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最让我们不安的是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我们才最巴不得它们是异己的东西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我们不愿看到，可能有一些集体性的社会，能够像一个个生物一样进行活动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，等等。这些句子反映了人类一种怎样的心态？表达了作者怎样的情感倾向？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些句子表明，人在与大自然相处时，不是以一种平等的心态来对待自然中的万事万物，而是把自己凌驾于它们之上。人类对大自然颐指气使的行为，表明了人的一种自尊自大的狂妄心态。正如评论所说，人这种生物圈的后来者，在其科学和技术发展的过程中，抛弃了对神的信仰，嘲弄了原始的神话，却编造了并坚持着自己的神话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情感倾向：作者通过人类自尊自大心态的自我暴露，含蓄地批判了人类的沙文主义心态。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1133" y="79921"/>
            <a:ext cx="11593288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本文细腻的描写、生动的文笔、幽默的语言，令人叹服。请结合具体的语境，说说下列语句的幽默效果。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它们倒更像一些制作精巧、却魔魔道道的小机器。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蚂蚁的确太像人了，这真够让人为难。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它们什么都干，就差看电视了。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它不过是一段长着腿的神经节而已。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我们总要一边探索，一边互相呼唤，交流信息，发表文章，给编辑写信，提交论文，一有发现就大叫起来。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91133" y="22771"/>
            <a:ext cx="11593288" cy="670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讽刺怕遭到非难的作者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关于昆虫行为的书籍作者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极端保守的心态，他们恨不得把昆虫看作是天外来客，完全有异于人类，甚至是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非生物的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，像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魔魔道道的小机器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一样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讽刺人类的自大心理，渺小的蚂蚁的很多行为与我们相似，我们却不愿意或不敢承认这一事实，真是有些为难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用夸张的语言说明蚂蚁的社会行为太接近人类了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恐怕离看电视也不远了吧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轻蔑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的口气评论一只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独行的蚂蚁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，强调它们个体智慧的微不足道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以夸张的笔法，将人类的行为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原始化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，暗中与动物行为混同，意在说明两者之间的某些相似性。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4905</Words>
  <Application>WPS 演示</Application>
  <PresentationFormat>自定义</PresentationFormat>
  <Paragraphs>186</Paragraphs>
  <Slides>22</Slides>
  <Notes>4</Notes>
  <HiddenSlides>1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华文细黑</vt:lpstr>
      <vt:lpstr>黑体</vt:lpstr>
      <vt:lpstr>Arial Unicode MS</vt:lpstr>
      <vt:lpstr>Calibri</vt:lpstr>
      <vt:lpstr>Broadway</vt:lpstr>
      <vt:lpstr>DFPYeaSong-B5</vt:lpstr>
      <vt:lpstr>IPAPANNEW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793</cp:revision>
  <dcterms:created xsi:type="dcterms:W3CDTF">2016-03-28T08:27:00Z</dcterms:created>
  <dcterms:modified xsi:type="dcterms:W3CDTF">2018-02-13T15:17:56Z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