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74" r:id="rId2"/>
    <p:sldId id="265" r:id="rId3"/>
    <p:sldId id="366" r:id="rId4"/>
    <p:sldId id="376" r:id="rId5"/>
    <p:sldId id="377" r:id="rId6"/>
    <p:sldId id="378" r:id="rId7"/>
    <p:sldId id="379" r:id="rId8"/>
    <p:sldId id="380" r:id="rId9"/>
    <p:sldId id="375" r:id="rId10"/>
    <p:sldId id="275" r:id="rId11"/>
    <p:sldId id="381" r:id="rId12"/>
    <p:sldId id="382" r:id="rId13"/>
    <p:sldId id="383" r:id="rId14"/>
    <p:sldId id="384" r:id="rId15"/>
    <p:sldId id="385" r:id="rId16"/>
    <p:sldId id="361" r:id="rId17"/>
    <p:sldId id="362" r:id="rId18"/>
    <p:sldId id="386" r:id="rId19"/>
    <p:sldId id="270" r:id="rId20"/>
    <p:sldId id="387" r:id="rId21"/>
    <p:sldId id="388" r:id="rId22"/>
    <p:sldId id="389" r:id="rId23"/>
    <p:sldId id="390" r:id="rId24"/>
    <p:sldId id="277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59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" Target="../slides/slide10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0.xml"/><Relationship Id="rId4" Type="http://schemas.openxmlformats.org/officeDocument/2006/relationships/slide" Target="../slides/slide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0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0.xml"/><Relationship Id="rId4" Type="http://schemas.openxmlformats.org/officeDocument/2006/relationships/slide" Target="../slides/slide1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076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004816" y="-1"/>
            <a:ext cx="1369432" cy="841477"/>
            <a:chOff x="4191706" y="-1"/>
            <a:chExt cx="1369432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69432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2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83252" y="1"/>
            <a:ext cx="1391868" cy="836712"/>
            <a:chOff x="5283252" y="1"/>
            <a:chExt cx="1391868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83252" y="1"/>
              <a:ext cx="1391868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78725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OUJINXINKE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走进新课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3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88224" y="-4216"/>
            <a:ext cx="1367056" cy="851494"/>
            <a:chOff x="6588224" y="-4216"/>
            <a:chExt cx="1367056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3840" y="-4216"/>
              <a:ext cx="1361440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88224" y="39693"/>
              <a:ext cx="1330814" cy="584775"/>
              <a:chOff x="93726" y="2927145"/>
              <a:chExt cx="1640089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93726" y="2927145"/>
                <a:ext cx="164008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UEDUJIANSHANG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39662" y="3030391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阅读鉴赏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89524" cy="855375"/>
            <a:chOff x="7956376" y="-8427"/>
            <a:chExt cx="138952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6" y="-8427"/>
              <a:ext cx="138952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3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28646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K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EWAIQIUZHI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课外求知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64224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60368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671935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22059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阿房宫赋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70" r:id="rId4"/>
    <p:sldLayoutId id="2147483669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9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9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9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阿房宫赋</a:t>
            </a:r>
          </a:p>
        </p:txBody>
      </p:sp>
    </p:spTree>
    <p:extLst>
      <p:ext uri="{BB962C8B-B14F-4D97-AF65-F5344CB8AC3E}">
        <p14:creationId xmlns:p14="http://schemas.microsoft.com/office/powerpoint/2010/main" xmlns="" val="1357693611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分析文章的层次结构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整体感知文章的内容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文章可分为几大部分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整体结构上具有怎样的特点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文章可分为两大部分。第一部分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是叙事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是议论。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文章的结构十分严谨、巧妙。先写阿房宫的排场建筑及如云美女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暗示秦统治者的荒淫和奢侈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并暗示他们的前途。再写秦的纷奢给人民带来的深重灾难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不敢言而敢怒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托出如火山即将爆发的形势。最后写秦不以六国为鉴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终于自食其果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那么当时的统治者如不以秦为鉴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又会有什么结果呢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环环相扣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真可谓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笔所未到气已吞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段和第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段能否对调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不能对调。第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段感慨是由第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段宫殿的奢华与人民的贫困对比中引申出来的。第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段的议论则穿透了历代封建王朝改朝换代的表面现象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直逼其压迫人民、掠夺人民的本质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更深远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将一千年前的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与千年后的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生发出一条规律。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1191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知人论世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的方法探究作品的写作意图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自己搜集课外资料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参考课下注释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简要分析作者写作本文的背景和目的。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《阿房宫赋》作于唐敬宗宝历元年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(825)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。杜牧在《上知己文章启》中说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宝历大起宫室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广声色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故作《阿房宫赋》。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唐敬宗李湛十六岁继位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贪好声色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大兴土木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游宴无度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不视朝政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求访异人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希望获得不死之灵药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因此在位三年即为宦官刘克明所杀。作者预感到唐王朝的危险局势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就借这篇赋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表面上写秦因修建阿房宫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挥霍无度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贪色奢侈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劳民伤财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终至亡国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实则借秦之故事讽唐之今事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规劝唐朝的当政者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要以古为鉴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不能哀而不鉴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否则最终只能落得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后人而复哀后人也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8823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0682"/>
            <a:ext cx="8128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【任务三】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赏析作品的艺术手法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体味其艺术魅力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明星荧荧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焚椒兰也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几句话用了哪些修辞手法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这样写的好处在哪里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明星荧荧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开妆镜也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是倒置式的暗喻。将喻体置放在前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先予人以鲜明的画面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令人惊奇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再出现本体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使读者印象更为深刻。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绿云扰扰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梳晓鬟也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与此相仿。第五、六句说丢弃脂水竟使渭水涨腻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是夸张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极言梳洗美女之多。第七、八句写焚烧椒兰竟至烟斜雾横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也是夸张。这几句字数相等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句句押韵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加之比喻新鲜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夸张巧妙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读来使人有眼花缭乱、目不暇接之感。作者正是借助于开镜、梳鬟、弃脂水、焚椒兰这些生活细节形象地写出了宫中美女之多、宫室之广。写宫室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是承接上文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写美女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则是开启下文。所以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作者紧接着便是写美女望幸。这一层都是写美人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但是从美人的生活遭际也可以看到秦始皇的荒淫无度。杜牧发挥了赋的长处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着意铺陈夸张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但所有的铺叙又都为后文的议论张本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为表现主题思想服务。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6702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这篇文章语言精练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而含意丰富。试举例说明。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本文起笔就不同凡响。开头两句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写六国覆灭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由秦一统天下。形似泛泛叙事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实则为下文伏脉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为何会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为何能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一亡一兴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关键何在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读完全篇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就知道作者正是由此开始总结历史教训的。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蜀山兀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阿房出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说伐尽蜀山林木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才将阿房宫建造而成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言建造工程之规模浩大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蕴含着更为深广的社会内容。砍伐蜀山之木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运往关中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要耗多少人力物力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需经多少艰难险阻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作者没有细说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但读者自可想见。而要建成如此奇伟之宫室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伐木运木只是一项工程。统一天下不久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即如此滥用民力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势必酿成严重后果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于此作者已有暗示。起首四句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不仅气魄宏大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且含意深广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耐人寻味。从语言上看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两两对偶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各各押韵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全押仄声韵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音调急促有力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突兀可喜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2139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文中言简意深之处并不少见。又如第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段写秦人挥金如土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鼎铛玉石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金块珠砾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构成四个比喻。一面是挥霍无度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另一面必定是搜刮不已。此处铺叙也为下文议论奠定了基础。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3436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简要比较《阿房宫赋》与《过秦论》在写作方法上的不同。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赋是介于诗和散文之间的一种文学样式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所以它的文学色彩更浓一些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在行文上更注重描写、铺陈、夸饰等文学手法的运用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所以《阿房宫赋》前三段不拘于具体的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现实和真实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而是发挥联想和想象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极力描绘秦的奢靡荒淫。《过秦论》严格说应是一篇史论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它应以史为依据、基础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所以应集中更多的笔墨来陈述、记叙相关的历史史实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再在史实的基础上提出自己的观点。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描写奇丽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议论深刻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《阿房宫赋》一文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描写和议论紧密结合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充分体现了唐代文赋的特点。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课文从建筑之奇、美女之众、珍宝之丰三个方面来描写阿房宫。写建筑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覆压三百余里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言其占地之广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隔离天日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状其楼阁之高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骊山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写其依山傍水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气势非凡。接着写重楼叠阁、长廊高檐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不计其数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再以长桥如龙、复道似虹映衬宫宇之宏伟、楼阁之高大。然后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作者的笔触又深入建筑内部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以歌舞之纷繁衬托宫殿之众多。写美女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述其来历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状其梳洗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言其美貌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诉其哀怨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绘声绘色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倍加渲染。写珍宝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既写六国剽掠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倚叠如山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又写秦人弃掷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视若瓦砾。这些描写用墨如泼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极尽铺陈夸张之能事。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7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然而上述铺陈并非作者作赋的目的。透过楼台殿阁、脂粉金玉这一画面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作者旨在说明秦统治者之奢侈腐化已到了无以复加的地步。而为维持这种奢侈生活所进行的横征暴敛、不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正是导致秦王朝覆亡的根本原因。文章前面所做的动人描绘是为后面的正义宏论张本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为篇末归结秦灭亡的历史教训、讽喻现实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提供了坚实的基础。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9965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只缘身在此山中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世界各地战乱不断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住在天庭的各位古代名士也不闲着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频频召开座谈会。这不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今天又由孔子主持了一个讨论会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讨论的话题是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秦始皇建立的秦帝国为什么会灭亡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话题一提出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坐在首席的贾谊就坐不住了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他十分激动又十分自信地说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秦亡之根本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陈涉造反也。孰不知陈涉斩木为兵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揭竿为旗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天下云集响应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赢粮而景从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于是山东诸国遂并起而亡秦族矣。由此观之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因此子反也。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太傅此言差矣。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下首的杜牧胸有成竹地说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吾读遍史诗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得到秦亡的原因。岂不闻秦爱纷奢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然人亦念其家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而秦取之尽锱铢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用之如泥沙。于是建阿房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修皇陵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致使天下之人不敢言而敢怒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这才导致戍卒叫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函谷举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楚人一炬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可怜焦土的结局。吾之观比您深思数层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(803—852),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字牧之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唐京兆万年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唐代著名诗人。因晚年居住在长安城南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樊川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故后世称他为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杜樊川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樊川先生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杜氏自魏晋以来就是名门望族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杜牧的祖父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是中唐有名的宰相和史学家。杜牧于唐文宗大和二年中进士。后在江西、淮南等地军府任幕僚多年。后任黄州、池州等地刺史。在地方任职时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改革弊政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成绩卓著。最后官至中书舍人。杜牧的文学创作中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以诗歌的成就最大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在晚唐诗坛独树一帜。人们将他和杜甫作比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又将李商隐与他合称为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小李杜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杜牧所处的时代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政治腐败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藩镇割据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矛盾异常尖锐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大唐帝国已处于崩溃的前夕。作者写作《阿房宫赋》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欲借阿房宫写秦始皇的荒淫奢侈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来劝告当朝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希望统治者能励精图治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富民强兵。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X15.eps" descr="id:2147492249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16216" y="1552911"/>
            <a:ext cx="1930509" cy="1372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慢来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未等不服气的贾谊答语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文学大师苏洵厉声喝住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然后拍着胸脯说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公之言也未必就对。六国破灭之时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非兵不利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战不善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弊在赂秦也。赂秦而力亏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破灭之道也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不赂者以赂者丧。故曰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弊在赂秦。由此观之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秦在五国并存之时就懂得如何行贿、受贿。到秦统一宇内、平定八方以后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有赵高这等行贿高手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又有李斯这等受贿的高官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秦能至万世吗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几千年以后的诸多凡人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不也因为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贿赂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二字而败吗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所以我认为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贿赂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是秦灭之因。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魏徵轻轻摇着头说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秦亡之因是始皇未得吾《谏太宗十思疏》。若始皇得此疏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必不会受小人蒙蔽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则会选能而任之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择善而从之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则秦国上下必会智者尽其谋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勇者竭其力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仁者播其惠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信者孝其忠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则天下就可垂拱而治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又岂能亡乎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呜呼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因无治世能臣也。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他很自信地说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2813825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公乘过时间机器乎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魏徵一愕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孟子于是微闭双目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成竹在胸地说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吾乘时间机器到秦帝国游了一回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看见狗豕食人食而不知检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途有饿殍而不知发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秦贵族视之竟说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非我也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岁也。呜呼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秦国方统一四海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平定八方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未固根本。暴政施行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天下皆怨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才至于亡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勿施仁政之国必灭也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子勿多言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西楚霸王项羽怒目而立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胜者王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败者寇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自然之理也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何来这么多言论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诸公混乱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怨怒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场面混乱。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9928468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静一静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静一静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孔子发言了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诸公岂不闻苏轼有诗曰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横看成岭侧成峰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远近高低各不同。不识庐山真面目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只缘身在此山中。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诸公之言都是有理有据的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但大家又都太自信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只站在一个位置看问题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对问题认识得不够全面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我希望大家在相信自己的同时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也听取一下别人的意见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择其善者而从之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其不善者而改之。那样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我们才能够提高自己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使我们立于不败之地。好了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会议到此结束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下回再议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望诸公都有所提高。散会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986750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把课本中的内容化解为自己的东西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就是活学活用。作者让贾谊、杜牧、苏洵、魏徵、孟子、项羽依次上场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站在各自的立场上表明对秦灭亡原因的看法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主持人孔子要求大家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在相信自己的同时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也听取一下别人的意见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择其善者而从之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其不善者而改之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点明题旨。本文的成功之处在于材料丰富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作者能将中学阶段学过的名家名篇和作者的主张综合来用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做到了材料丰富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显示了很强的概括能力。而用讨论会这种形式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有利于更好地展示各自的观点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富有创新。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8196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长安回望绣成堆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山顶千门次第开。一骑红尘妃子笑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无人知是荔枝来。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嗟乎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一人之心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千万人之心也。秦爱纷奢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人亦念其家。奈何取之尽锱铢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用之如泥沙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使负栋之柱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多于南亩之农夫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架梁之椽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多于机上之工女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钉头磷磷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多于在庾之粟粒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瓦缝参差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多于周身之帛缕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直栏横槛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多于九土之城郭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管弦呕哑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多于市人之言语。使天下之人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不敢言而敢怒。独夫之心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日益骄固。戍卒叫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函谷举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楚人一炬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可怜焦土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可以用于以下话题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以民为本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成由勤俭败由奢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以史为鉴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居安思危等。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52036359"/>
              </p:ext>
            </p:extLst>
          </p:nvPr>
        </p:nvGraphicFramePr>
        <p:xfrm>
          <a:off x="508000" y="2103625"/>
          <a:ext cx="8128000" cy="2904749"/>
        </p:xfrm>
        <a:graphic>
          <a:graphicData uri="http://schemas.openxmlformats.org/presentationml/2006/ole">
            <p:oleObj spid="_x0000_s1028" name="文档" r:id="rId6" imgW="3896414" imgH="13927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821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3146497"/>
              </p:ext>
            </p:extLst>
          </p:nvPr>
        </p:nvGraphicFramePr>
        <p:xfrm>
          <a:off x="508000" y="1678423"/>
          <a:ext cx="8128000" cy="3755154"/>
        </p:xfrm>
        <a:graphic>
          <a:graphicData uri="http://schemas.openxmlformats.org/presentationml/2006/ole">
            <p:oleObj spid="_x0000_s2052" name="文档" r:id="rId6" imgW="3948631" imgH="18233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08510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59332842"/>
              </p:ext>
            </p:extLst>
          </p:nvPr>
        </p:nvGraphicFramePr>
        <p:xfrm>
          <a:off x="508000" y="1677760"/>
          <a:ext cx="8128000" cy="4487544"/>
        </p:xfrm>
        <a:graphic>
          <a:graphicData uri="http://schemas.openxmlformats.org/presentationml/2006/ole">
            <p:oleObj spid="_x0000_s3076" name="文档" r:id="rId6" imgW="3838050" imgH="211940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987166" y="2540890"/>
            <a:ext cx="335540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1680" y="3367315"/>
            <a:ext cx="335540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87166" y="4179822"/>
            <a:ext cx="335540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03648" y="5001412"/>
            <a:ext cx="496855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6057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2919855"/>
              </p:ext>
            </p:extLst>
          </p:nvPr>
        </p:nvGraphicFramePr>
        <p:xfrm>
          <a:off x="508000" y="1591843"/>
          <a:ext cx="8128000" cy="3928314"/>
        </p:xfrm>
        <a:graphic>
          <a:graphicData uri="http://schemas.openxmlformats.org/presentationml/2006/ole">
            <p:oleObj spid="_x0000_s4100" name="文档" r:id="rId6" imgW="3898215" imgH="188421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587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明星荧荧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开妆镜也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雷霆乍惊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宫车过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灭六国者六国也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非秦也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族秦者秦也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非天下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多于南亩之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农夫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结构后置句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呜呼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灭六国者六国也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非秦也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族秦者秦也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非天下也。嗟乎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使六国各爱其人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则足以拒秦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使秦复爱六国之人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则递三世可至万世而为君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谁得而族灭也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秦人不暇自哀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而后人哀之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后人哀之而不鉴之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亦使后人而复哀后人也。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杜牧《阿房宫赋》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使天下之人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不敢言而敢怒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。独夫之心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日益骄固。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杜牧《阿房宫赋》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48264" y="1793366"/>
            <a:ext cx="100811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48264" y="2189673"/>
            <a:ext cx="100811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07904" y="2596212"/>
            <a:ext cx="252028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3799798"/>
            <a:ext cx="204777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96920" y="3799798"/>
            <a:ext cx="226452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11934" y="3799798"/>
            <a:ext cx="226452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770" y="4204893"/>
            <a:ext cx="140042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31814" y="4204893"/>
            <a:ext cx="140042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22466" y="4204893"/>
            <a:ext cx="185399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97242" y="4603061"/>
            <a:ext cx="67962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67518" y="5013176"/>
            <a:ext cx="168845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7168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五步一楼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十步一阁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廊腰缦回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檐牙高啄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各抱地势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钩心斗角。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杜牧《阿房宫赋》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课标全国高考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长桥卧波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未云何龙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复道行空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不霁何虹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杜牧《阿房宫赋》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江苏高考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杜牧《阿房宫赋》描写渭水、樊川水流平缓的两句是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二川溶溶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流入宫墙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重庆高考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杜牧《阿房宫赋》中以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一肌一容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尽态极妍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描写阿房宫宫人的美丽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她们伫立远眺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盼望皇帝临幸。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全国高考甲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63888" y="2003559"/>
            <a:ext cx="115212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940152" y="2003559"/>
            <a:ext cx="115212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363674" y="2801478"/>
            <a:ext cx="114072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625787" y="2801478"/>
            <a:ext cx="114072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815673" y="2801478"/>
            <a:ext cx="114072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729594" y="3604940"/>
            <a:ext cx="114072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5496" y="4005064"/>
            <a:ext cx="114072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100867" y="4404838"/>
            <a:ext cx="114072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285269" y="4404838"/>
            <a:ext cx="114072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664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6876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文脉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图解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《阿房宫赋》是一篇史论散文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借古讽今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通过描述阿房宫的兴建及毁灭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生动形象地总结了秦王朝统治者骄奢亡国的历史教训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阐述了天下兴亡的道理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向唐朝统治者提出了警告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表现出封建时代正直文人忧国忧民、匡世济俗的情怀。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7M01.eps" descr="id:2147492294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228370" y="1484784"/>
            <a:ext cx="4647886" cy="297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771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452</TotalTime>
  <Words>3189</Words>
  <Application>Microsoft Office PowerPoint</Application>
  <PresentationFormat>全屏显示(4:3)</PresentationFormat>
  <Paragraphs>125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测控设计模板14新</vt:lpstr>
      <vt:lpstr>文档</vt:lpstr>
      <vt:lpstr>阿房宫赋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2014-04-23T05:53:17Z</dcterms:created>
  <dcterms:modified xsi:type="dcterms:W3CDTF">2017-11-07T08:06:52Z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